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90" r:id="rId3"/>
    <p:sldId id="313" r:id="rId4"/>
    <p:sldId id="310" r:id="rId5"/>
    <p:sldId id="283" r:id="rId6"/>
    <p:sldId id="284" r:id="rId7"/>
    <p:sldId id="263" r:id="rId8"/>
    <p:sldId id="265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71" r:id="rId18"/>
    <p:sldId id="269" r:id="rId19"/>
    <p:sldId id="322" r:id="rId20"/>
    <p:sldId id="323" r:id="rId21"/>
    <p:sldId id="272" r:id="rId22"/>
    <p:sldId id="297" r:id="rId23"/>
    <p:sldId id="275" r:id="rId24"/>
    <p:sldId id="278" r:id="rId25"/>
    <p:sldId id="324" r:id="rId26"/>
    <p:sldId id="326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6" d="100"/>
          <a:sy n="76" d="100"/>
        </p:scale>
        <p:origin x="-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66" d="100"/>
        <a:sy n="66" d="100"/>
      </p:scale>
      <p:origin x="0" y="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50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596F0E7F-A572-FE61-6E62-F7F8F9D6FA2C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138113"/>
            <a:ext cx="8836025" cy="5256212"/>
            <a:chOff x="92" y="87"/>
            <a:chExt cx="5566" cy="3311"/>
          </a:xfrm>
        </p:grpSpPr>
        <p:grpSp>
          <p:nvGrpSpPr>
            <p:cNvPr id="40963" name="Group 3">
              <a:extLst>
                <a:ext uri="{FF2B5EF4-FFF2-40B4-BE49-F238E27FC236}">
                  <a16:creationId xmlns:a16="http://schemas.microsoft.com/office/drawing/2014/main" id="{776A9A11-3F7D-175D-8EF9-201BCD7E9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4" y="89"/>
              <a:ext cx="3344" cy="3080"/>
              <a:chOff x="2314" y="89"/>
              <a:chExt cx="3344" cy="3080"/>
            </a:xfrm>
          </p:grpSpPr>
          <p:grpSp>
            <p:nvGrpSpPr>
              <p:cNvPr id="40964" name="Group 4">
                <a:extLst>
                  <a:ext uri="{FF2B5EF4-FFF2-40B4-BE49-F238E27FC236}">
                    <a16:creationId xmlns:a16="http://schemas.microsoft.com/office/drawing/2014/main" id="{78BD199E-11D8-16E0-A301-A7FE621EB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" y="2047"/>
                <a:ext cx="492" cy="1122"/>
                <a:chOff x="5166" y="2047"/>
                <a:chExt cx="492" cy="1122"/>
              </a:xfrm>
            </p:grpSpPr>
            <p:grpSp>
              <p:nvGrpSpPr>
                <p:cNvPr id="40965" name="Group 5">
                  <a:extLst>
                    <a:ext uri="{FF2B5EF4-FFF2-40B4-BE49-F238E27FC236}">
                      <a16:creationId xmlns:a16="http://schemas.microsoft.com/office/drawing/2014/main" id="{BED355D5-0344-7870-DCB3-E516C66C0C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6" y="2839"/>
                  <a:ext cx="492" cy="330"/>
                  <a:chOff x="5166" y="2839"/>
                  <a:chExt cx="492" cy="330"/>
                </a:xfrm>
              </p:grpSpPr>
              <p:sp>
                <p:nvSpPr>
                  <p:cNvPr id="40966" name="Freeform 6">
                    <a:extLst>
                      <a:ext uri="{FF2B5EF4-FFF2-40B4-BE49-F238E27FC236}">
                        <a16:creationId xmlns:a16="http://schemas.microsoft.com/office/drawing/2014/main" id="{C6E1CABA-97FE-8C72-695A-7A11B46D45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579" y="2839"/>
                    <a:ext cx="79" cy="200"/>
                  </a:xfrm>
                  <a:custGeom>
                    <a:avLst/>
                    <a:gdLst>
                      <a:gd name="T0" fmla="*/ 25 w 79"/>
                      <a:gd name="T1" fmla="*/ 3 h 200"/>
                      <a:gd name="T2" fmla="*/ 33 w 79"/>
                      <a:gd name="T3" fmla="*/ 0 h 200"/>
                      <a:gd name="T4" fmla="*/ 47 w 79"/>
                      <a:gd name="T5" fmla="*/ 22 h 200"/>
                      <a:gd name="T6" fmla="*/ 45 w 79"/>
                      <a:gd name="T7" fmla="*/ 86 h 200"/>
                      <a:gd name="T8" fmla="*/ 55 w 79"/>
                      <a:gd name="T9" fmla="*/ 86 h 200"/>
                      <a:gd name="T10" fmla="*/ 57 w 79"/>
                      <a:gd name="T11" fmla="*/ 94 h 200"/>
                      <a:gd name="T12" fmla="*/ 60 w 79"/>
                      <a:gd name="T13" fmla="*/ 108 h 200"/>
                      <a:gd name="T14" fmla="*/ 62 w 79"/>
                      <a:gd name="T15" fmla="*/ 116 h 200"/>
                      <a:gd name="T16" fmla="*/ 70 w 79"/>
                      <a:gd name="T17" fmla="*/ 113 h 200"/>
                      <a:gd name="T18" fmla="*/ 76 w 79"/>
                      <a:gd name="T19" fmla="*/ 100 h 200"/>
                      <a:gd name="T20" fmla="*/ 78 w 79"/>
                      <a:gd name="T21" fmla="*/ 108 h 200"/>
                      <a:gd name="T22" fmla="*/ 74 w 79"/>
                      <a:gd name="T23" fmla="*/ 119 h 200"/>
                      <a:gd name="T24" fmla="*/ 70 w 79"/>
                      <a:gd name="T25" fmla="*/ 127 h 200"/>
                      <a:gd name="T26" fmla="*/ 68 w 79"/>
                      <a:gd name="T27" fmla="*/ 144 h 200"/>
                      <a:gd name="T28" fmla="*/ 59 w 79"/>
                      <a:gd name="T29" fmla="*/ 152 h 200"/>
                      <a:gd name="T30" fmla="*/ 53 w 79"/>
                      <a:gd name="T31" fmla="*/ 155 h 200"/>
                      <a:gd name="T32" fmla="*/ 45 w 79"/>
                      <a:gd name="T33" fmla="*/ 163 h 200"/>
                      <a:gd name="T34" fmla="*/ 43 w 79"/>
                      <a:gd name="T35" fmla="*/ 171 h 200"/>
                      <a:gd name="T36" fmla="*/ 45 w 79"/>
                      <a:gd name="T37" fmla="*/ 180 h 200"/>
                      <a:gd name="T38" fmla="*/ 47 w 79"/>
                      <a:gd name="T39" fmla="*/ 188 h 200"/>
                      <a:gd name="T40" fmla="*/ 37 w 79"/>
                      <a:gd name="T41" fmla="*/ 193 h 200"/>
                      <a:gd name="T42" fmla="*/ 31 w 79"/>
                      <a:gd name="T43" fmla="*/ 196 h 200"/>
                      <a:gd name="T44" fmla="*/ 25 w 79"/>
                      <a:gd name="T45" fmla="*/ 199 h 200"/>
                      <a:gd name="T46" fmla="*/ 21 w 79"/>
                      <a:gd name="T47" fmla="*/ 196 h 200"/>
                      <a:gd name="T48" fmla="*/ 12 w 79"/>
                      <a:gd name="T49" fmla="*/ 193 h 200"/>
                      <a:gd name="T50" fmla="*/ 8 w 79"/>
                      <a:gd name="T51" fmla="*/ 188 h 200"/>
                      <a:gd name="T52" fmla="*/ 12 w 79"/>
                      <a:gd name="T53" fmla="*/ 182 h 200"/>
                      <a:gd name="T54" fmla="*/ 20 w 79"/>
                      <a:gd name="T55" fmla="*/ 180 h 200"/>
                      <a:gd name="T56" fmla="*/ 25 w 79"/>
                      <a:gd name="T57" fmla="*/ 166 h 200"/>
                      <a:gd name="T58" fmla="*/ 25 w 79"/>
                      <a:gd name="T59" fmla="*/ 160 h 200"/>
                      <a:gd name="T60" fmla="*/ 20 w 79"/>
                      <a:gd name="T61" fmla="*/ 155 h 200"/>
                      <a:gd name="T62" fmla="*/ 12 w 79"/>
                      <a:gd name="T63" fmla="*/ 146 h 200"/>
                      <a:gd name="T64" fmla="*/ 6 w 79"/>
                      <a:gd name="T65" fmla="*/ 146 h 200"/>
                      <a:gd name="T66" fmla="*/ 2 w 79"/>
                      <a:gd name="T67" fmla="*/ 144 h 200"/>
                      <a:gd name="T68" fmla="*/ 0 w 79"/>
                      <a:gd name="T69" fmla="*/ 135 h 200"/>
                      <a:gd name="T70" fmla="*/ 2 w 79"/>
                      <a:gd name="T71" fmla="*/ 130 h 200"/>
                      <a:gd name="T72" fmla="*/ 6 w 79"/>
                      <a:gd name="T73" fmla="*/ 130 h 200"/>
                      <a:gd name="T74" fmla="*/ 12 w 79"/>
                      <a:gd name="T75" fmla="*/ 127 h 200"/>
                      <a:gd name="T76" fmla="*/ 20 w 79"/>
                      <a:gd name="T77" fmla="*/ 119 h 200"/>
                      <a:gd name="T78" fmla="*/ 23 w 79"/>
                      <a:gd name="T79" fmla="*/ 116 h 200"/>
                      <a:gd name="T80" fmla="*/ 27 w 79"/>
                      <a:gd name="T81" fmla="*/ 86 h 200"/>
                      <a:gd name="T82" fmla="*/ 23 w 79"/>
                      <a:gd name="T83" fmla="*/ 77 h 200"/>
                      <a:gd name="T84" fmla="*/ 18 w 79"/>
                      <a:gd name="T85" fmla="*/ 72 h 200"/>
                      <a:gd name="T86" fmla="*/ 16 w 79"/>
                      <a:gd name="T87" fmla="*/ 55 h 200"/>
                      <a:gd name="T88" fmla="*/ 18 w 79"/>
                      <a:gd name="T89" fmla="*/ 39 h 200"/>
                      <a:gd name="T90" fmla="*/ 20 w 79"/>
                      <a:gd name="T91" fmla="*/ 28 h 200"/>
                      <a:gd name="T92" fmla="*/ 25 w 79"/>
                      <a:gd name="T93" fmla="*/ 3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67" name="Freeform 7">
                    <a:extLst>
                      <a:ext uri="{FF2B5EF4-FFF2-40B4-BE49-F238E27FC236}">
                        <a16:creationId xmlns:a16="http://schemas.microsoft.com/office/drawing/2014/main" id="{882E253E-B27C-1DB5-C496-015498F6F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428" y="2999"/>
                    <a:ext cx="146" cy="170"/>
                  </a:xfrm>
                  <a:custGeom>
                    <a:avLst/>
                    <a:gdLst>
                      <a:gd name="T0" fmla="*/ 102 w 146"/>
                      <a:gd name="T1" fmla="*/ 0 h 170"/>
                      <a:gd name="T2" fmla="*/ 120 w 146"/>
                      <a:gd name="T3" fmla="*/ 0 h 170"/>
                      <a:gd name="T4" fmla="*/ 145 w 146"/>
                      <a:gd name="T5" fmla="*/ 44 h 170"/>
                      <a:gd name="T6" fmla="*/ 118 w 146"/>
                      <a:gd name="T7" fmla="*/ 83 h 170"/>
                      <a:gd name="T8" fmla="*/ 118 w 146"/>
                      <a:gd name="T9" fmla="*/ 100 h 170"/>
                      <a:gd name="T10" fmla="*/ 112 w 146"/>
                      <a:gd name="T11" fmla="*/ 105 h 170"/>
                      <a:gd name="T12" fmla="*/ 96 w 146"/>
                      <a:gd name="T13" fmla="*/ 105 h 170"/>
                      <a:gd name="T14" fmla="*/ 76 w 146"/>
                      <a:gd name="T15" fmla="*/ 127 h 170"/>
                      <a:gd name="T16" fmla="*/ 59 w 146"/>
                      <a:gd name="T17" fmla="*/ 150 h 170"/>
                      <a:gd name="T18" fmla="*/ 47 w 146"/>
                      <a:gd name="T19" fmla="*/ 169 h 170"/>
                      <a:gd name="T20" fmla="*/ 47 w 146"/>
                      <a:gd name="T21" fmla="*/ 152 h 170"/>
                      <a:gd name="T22" fmla="*/ 25 w 146"/>
                      <a:gd name="T23" fmla="*/ 155 h 170"/>
                      <a:gd name="T24" fmla="*/ 16 w 146"/>
                      <a:gd name="T25" fmla="*/ 155 h 170"/>
                      <a:gd name="T26" fmla="*/ 0 w 146"/>
                      <a:gd name="T27" fmla="*/ 155 h 170"/>
                      <a:gd name="T28" fmla="*/ 22 w 146"/>
                      <a:gd name="T29" fmla="*/ 127 h 170"/>
                      <a:gd name="T30" fmla="*/ 29 w 146"/>
                      <a:gd name="T31" fmla="*/ 114 h 170"/>
                      <a:gd name="T32" fmla="*/ 37 w 146"/>
                      <a:gd name="T33" fmla="*/ 114 h 170"/>
                      <a:gd name="T34" fmla="*/ 53 w 146"/>
                      <a:gd name="T35" fmla="*/ 91 h 170"/>
                      <a:gd name="T36" fmla="*/ 59 w 146"/>
                      <a:gd name="T37" fmla="*/ 91 h 170"/>
                      <a:gd name="T38" fmla="*/ 59 w 146"/>
                      <a:gd name="T39" fmla="*/ 89 h 170"/>
                      <a:gd name="T40" fmla="*/ 67 w 146"/>
                      <a:gd name="T41" fmla="*/ 80 h 170"/>
                      <a:gd name="T42" fmla="*/ 76 w 146"/>
                      <a:gd name="T43" fmla="*/ 80 h 170"/>
                      <a:gd name="T44" fmla="*/ 73 w 146"/>
                      <a:gd name="T45" fmla="*/ 55 h 170"/>
                      <a:gd name="T46" fmla="*/ 74 w 146"/>
                      <a:gd name="T47" fmla="*/ 55 h 170"/>
                      <a:gd name="T48" fmla="*/ 84 w 146"/>
                      <a:gd name="T49" fmla="*/ 42 h 170"/>
                      <a:gd name="T50" fmla="*/ 88 w 146"/>
                      <a:gd name="T51" fmla="*/ 53 h 170"/>
                      <a:gd name="T52" fmla="*/ 104 w 146"/>
                      <a:gd name="T53" fmla="*/ 33 h 170"/>
                      <a:gd name="T54" fmla="*/ 102 w 146"/>
                      <a:gd name="T5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68" name="Freeform 8">
                    <a:extLst>
                      <a:ext uri="{FF2B5EF4-FFF2-40B4-BE49-F238E27FC236}">
                        <a16:creationId xmlns:a16="http://schemas.microsoft.com/office/drawing/2014/main" id="{CF983842-B185-7741-E7E6-C7617A6BBC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166" y="3009"/>
                    <a:ext cx="56" cy="90"/>
                  </a:xfrm>
                  <a:custGeom>
                    <a:avLst/>
                    <a:gdLst>
                      <a:gd name="T0" fmla="*/ 0 w 56"/>
                      <a:gd name="T1" fmla="*/ 0 h 90"/>
                      <a:gd name="T2" fmla="*/ 12 w 56"/>
                      <a:gd name="T3" fmla="*/ 0 h 90"/>
                      <a:gd name="T4" fmla="*/ 26 w 56"/>
                      <a:gd name="T5" fmla="*/ 11 h 90"/>
                      <a:gd name="T6" fmla="*/ 55 w 56"/>
                      <a:gd name="T7" fmla="*/ 11 h 90"/>
                      <a:gd name="T8" fmla="*/ 51 w 56"/>
                      <a:gd name="T9" fmla="*/ 25 h 90"/>
                      <a:gd name="T10" fmla="*/ 55 w 56"/>
                      <a:gd name="T11" fmla="*/ 42 h 90"/>
                      <a:gd name="T12" fmla="*/ 45 w 56"/>
                      <a:gd name="T13" fmla="*/ 42 h 90"/>
                      <a:gd name="T14" fmla="*/ 43 w 56"/>
                      <a:gd name="T15" fmla="*/ 45 h 90"/>
                      <a:gd name="T16" fmla="*/ 37 w 56"/>
                      <a:gd name="T17" fmla="*/ 47 h 90"/>
                      <a:gd name="T18" fmla="*/ 43 w 56"/>
                      <a:gd name="T19" fmla="*/ 89 h 90"/>
                      <a:gd name="T20" fmla="*/ 26 w 56"/>
                      <a:gd name="T21" fmla="*/ 86 h 90"/>
                      <a:gd name="T22" fmla="*/ 10 w 56"/>
                      <a:gd name="T23" fmla="*/ 72 h 90"/>
                      <a:gd name="T24" fmla="*/ 10 w 56"/>
                      <a:gd name="T25" fmla="*/ 45 h 90"/>
                      <a:gd name="T26" fmla="*/ 10 w 56"/>
                      <a:gd name="T27" fmla="*/ 33 h 90"/>
                      <a:gd name="T28" fmla="*/ 0 w 56"/>
                      <a:gd name="T29" fmla="*/ 25 h 90"/>
                      <a:gd name="T30" fmla="*/ 0 w 56"/>
                      <a:gd name="T31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969" name="Freeform 9">
                  <a:extLst>
                    <a:ext uri="{FF2B5EF4-FFF2-40B4-BE49-F238E27FC236}">
                      <a16:creationId xmlns:a16="http://schemas.microsoft.com/office/drawing/2014/main" id="{79ABEE97-0C2F-568D-3130-D39F0EE5086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266" y="2047"/>
                  <a:ext cx="89" cy="101"/>
                </a:xfrm>
                <a:custGeom>
                  <a:avLst/>
                  <a:gdLst>
                    <a:gd name="T0" fmla="*/ 16 w 89"/>
                    <a:gd name="T1" fmla="*/ 37 h 101"/>
                    <a:gd name="T2" fmla="*/ 0 w 89"/>
                    <a:gd name="T3" fmla="*/ 80 h 101"/>
                    <a:gd name="T4" fmla="*/ 6 w 89"/>
                    <a:gd name="T5" fmla="*/ 97 h 101"/>
                    <a:gd name="T6" fmla="*/ 31 w 89"/>
                    <a:gd name="T7" fmla="*/ 100 h 101"/>
                    <a:gd name="T8" fmla="*/ 53 w 89"/>
                    <a:gd name="T9" fmla="*/ 100 h 101"/>
                    <a:gd name="T10" fmla="*/ 61 w 89"/>
                    <a:gd name="T11" fmla="*/ 83 h 101"/>
                    <a:gd name="T12" fmla="*/ 65 w 89"/>
                    <a:gd name="T13" fmla="*/ 66 h 101"/>
                    <a:gd name="T14" fmla="*/ 88 w 89"/>
                    <a:gd name="T15" fmla="*/ 66 h 101"/>
                    <a:gd name="T16" fmla="*/ 84 w 89"/>
                    <a:gd name="T17" fmla="*/ 40 h 101"/>
                    <a:gd name="T18" fmla="*/ 84 w 89"/>
                    <a:gd name="T19" fmla="*/ 14 h 101"/>
                    <a:gd name="T20" fmla="*/ 61 w 89"/>
                    <a:gd name="T21" fmla="*/ 0 h 101"/>
                    <a:gd name="T22" fmla="*/ 59 w 89"/>
                    <a:gd name="T23" fmla="*/ 29 h 101"/>
                    <a:gd name="T24" fmla="*/ 72 w 89"/>
                    <a:gd name="T25" fmla="*/ 46 h 101"/>
                    <a:gd name="T26" fmla="*/ 51 w 89"/>
                    <a:gd name="T27" fmla="*/ 46 h 101"/>
                    <a:gd name="T28" fmla="*/ 43 w 89"/>
                    <a:gd name="T29" fmla="*/ 57 h 101"/>
                    <a:gd name="T30" fmla="*/ 16 w 89"/>
                    <a:gd name="T31" fmla="*/ 3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70" name="Group 10">
                <a:extLst>
                  <a:ext uri="{FF2B5EF4-FFF2-40B4-BE49-F238E27FC236}">
                    <a16:creationId xmlns:a16="http://schemas.microsoft.com/office/drawing/2014/main" id="{2AF182B6-DE55-2EC6-7E93-1A1B1BFDA0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3" y="576"/>
                <a:ext cx="1037" cy="2393"/>
                <a:chOff x="4293" y="576"/>
                <a:chExt cx="1037" cy="2393"/>
              </a:xfrm>
            </p:grpSpPr>
            <p:grpSp>
              <p:nvGrpSpPr>
                <p:cNvPr id="40971" name="Group 11">
                  <a:extLst>
                    <a:ext uri="{FF2B5EF4-FFF2-40B4-BE49-F238E27FC236}">
                      <a16:creationId xmlns:a16="http://schemas.microsoft.com/office/drawing/2014/main" id="{84306A30-ED0C-7503-31C4-9713918333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0" y="820"/>
                  <a:ext cx="232" cy="719"/>
                  <a:chOff x="4460" y="820"/>
                  <a:chExt cx="232" cy="719"/>
                </a:xfrm>
              </p:grpSpPr>
              <p:sp>
                <p:nvSpPr>
                  <p:cNvPr id="40972" name="Freeform 12">
                    <a:extLst>
                      <a:ext uri="{FF2B5EF4-FFF2-40B4-BE49-F238E27FC236}">
                        <a16:creationId xmlns:a16="http://schemas.microsoft.com/office/drawing/2014/main" id="{1E297362-6A35-01F6-8CEE-6462150903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60" y="1465"/>
                    <a:ext cx="56" cy="74"/>
                  </a:xfrm>
                  <a:custGeom>
                    <a:avLst/>
                    <a:gdLst>
                      <a:gd name="T0" fmla="*/ 0 w 56"/>
                      <a:gd name="T1" fmla="*/ 56 h 74"/>
                      <a:gd name="T2" fmla="*/ 10 w 56"/>
                      <a:gd name="T3" fmla="*/ 70 h 74"/>
                      <a:gd name="T4" fmla="*/ 22 w 56"/>
                      <a:gd name="T5" fmla="*/ 67 h 74"/>
                      <a:gd name="T6" fmla="*/ 39 w 56"/>
                      <a:gd name="T7" fmla="*/ 73 h 74"/>
                      <a:gd name="T8" fmla="*/ 53 w 56"/>
                      <a:gd name="T9" fmla="*/ 73 h 74"/>
                      <a:gd name="T10" fmla="*/ 55 w 56"/>
                      <a:gd name="T11" fmla="*/ 48 h 74"/>
                      <a:gd name="T12" fmla="*/ 51 w 56"/>
                      <a:gd name="T13" fmla="*/ 31 h 74"/>
                      <a:gd name="T14" fmla="*/ 41 w 56"/>
                      <a:gd name="T15" fmla="*/ 11 h 74"/>
                      <a:gd name="T16" fmla="*/ 31 w 56"/>
                      <a:gd name="T17" fmla="*/ 11 h 74"/>
                      <a:gd name="T18" fmla="*/ 28 w 56"/>
                      <a:gd name="T19" fmla="*/ 0 h 74"/>
                      <a:gd name="T20" fmla="*/ 14 w 56"/>
                      <a:gd name="T21" fmla="*/ 0 h 74"/>
                      <a:gd name="T22" fmla="*/ 14 w 56"/>
                      <a:gd name="T23" fmla="*/ 22 h 74"/>
                      <a:gd name="T24" fmla="*/ 0 w 56"/>
                      <a:gd name="T25" fmla="*/ 56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73" name="Freeform 13">
                    <a:extLst>
                      <a:ext uri="{FF2B5EF4-FFF2-40B4-BE49-F238E27FC236}">
                        <a16:creationId xmlns:a16="http://schemas.microsoft.com/office/drawing/2014/main" id="{849B22A8-1FD3-2262-16A6-93869F83EE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7" y="1337"/>
                    <a:ext cx="54" cy="94"/>
                  </a:xfrm>
                  <a:custGeom>
                    <a:avLst/>
                    <a:gdLst>
                      <a:gd name="T0" fmla="*/ 12 w 54"/>
                      <a:gd name="T1" fmla="*/ 0 h 94"/>
                      <a:gd name="T2" fmla="*/ 35 w 54"/>
                      <a:gd name="T3" fmla="*/ 3 h 94"/>
                      <a:gd name="T4" fmla="*/ 43 w 54"/>
                      <a:gd name="T5" fmla="*/ 28 h 94"/>
                      <a:gd name="T6" fmla="*/ 53 w 54"/>
                      <a:gd name="T7" fmla="*/ 42 h 94"/>
                      <a:gd name="T8" fmla="*/ 45 w 54"/>
                      <a:gd name="T9" fmla="*/ 54 h 94"/>
                      <a:gd name="T10" fmla="*/ 53 w 54"/>
                      <a:gd name="T11" fmla="*/ 68 h 94"/>
                      <a:gd name="T12" fmla="*/ 49 w 54"/>
                      <a:gd name="T13" fmla="*/ 85 h 94"/>
                      <a:gd name="T14" fmla="*/ 41 w 54"/>
                      <a:gd name="T15" fmla="*/ 93 h 94"/>
                      <a:gd name="T16" fmla="*/ 26 w 54"/>
                      <a:gd name="T17" fmla="*/ 90 h 94"/>
                      <a:gd name="T18" fmla="*/ 16 w 54"/>
                      <a:gd name="T19" fmla="*/ 90 h 94"/>
                      <a:gd name="T20" fmla="*/ 10 w 54"/>
                      <a:gd name="T21" fmla="*/ 79 h 94"/>
                      <a:gd name="T22" fmla="*/ 4 w 54"/>
                      <a:gd name="T23" fmla="*/ 65 h 94"/>
                      <a:gd name="T24" fmla="*/ 4 w 54"/>
                      <a:gd name="T25" fmla="*/ 51 h 94"/>
                      <a:gd name="T26" fmla="*/ 0 w 54"/>
                      <a:gd name="T27" fmla="*/ 31 h 94"/>
                      <a:gd name="T28" fmla="*/ 12 w 54"/>
                      <a:gd name="T29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74" name="Freeform 14">
                    <a:extLst>
                      <a:ext uri="{FF2B5EF4-FFF2-40B4-BE49-F238E27FC236}">
                        <a16:creationId xmlns:a16="http://schemas.microsoft.com/office/drawing/2014/main" id="{2436ECDC-B6A8-460A-1ABB-56AE7A1F0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820"/>
                    <a:ext cx="95" cy="87"/>
                  </a:xfrm>
                  <a:custGeom>
                    <a:avLst/>
                    <a:gdLst>
                      <a:gd name="T0" fmla="*/ 14 w 95"/>
                      <a:gd name="T1" fmla="*/ 0 h 87"/>
                      <a:gd name="T2" fmla="*/ 25 w 95"/>
                      <a:gd name="T3" fmla="*/ 14 h 87"/>
                      <a:gd name="T4" fmla="*/ 37 w 95"/>
                      <a:gd name="T5" fmla="*/ 11 h 87"/>
                      <a:gd name="T6" fmla="*/ 55 w 95"/>
                      <a:gd name="T7" fmla="*/ 14 h 87"/>
                      <a:gd name="T8" fmla="*/ 71 w 95"/>
                      <a:gd name="T9" fmla="*/ 14 h 87"/>
                      <a:gd name="T10" fmla="*/ 78 w 95"/>
                      <a:gd name="T11" fmla="*/ 22 h 87"/>
                      <a:gd name="T12" fmla="*/ 88 w 95"/>
                      <a:gd name="T13" fmla="*/ 42 h 87"/>
                      <a:gd name="T14" fmla="*/ 94 w 95"/>
                      <a:gd name="T15" fmla="*/ 50 h 87"/>
                      <a:gd name="T16" fmla="*/ 72 w 95"/>
                      <a:gd name="T17" fmla="*/ 55 h 87"/>
                      <a:gd name="T18" fmla="*/ 67 w 95"/>
                      <a:gd name="T19" fmla="*/ 61 h 87"/>
                      <a:gd name="T20" fmla="*/ 72 w 95"/>
                      <a:gd name="T21" fmla="*/ 72 h 87"/>
                      <a:gd name="T22" fmla="*/ 72 w 95"/>
                      <a:gd name="T23" fmla="*/ 83 h 87"/>
                      <a:gd name="T24" fmla="*/ 51 w 95"/>
                      <a:gd name="T25" fmla="*/ 72 h 87"/>
                      <a:gd name="T26" fmla="*/ 33 w 95"/>
                      <a:gd name="T27" fmla="*/ 64 h 87"/>
                      <a:gd name="T28" fmla="*/ 25 w 95"/>
                      <a:gd name="T29" fmla="*/ 67 h 87"/>
                      <a:gd name="T30" fmla="*/ 25 w 95"/>
                      <a:gd name="T31" fmla="*/ 83 h 87"/>
                      <a:gd name="T32" fmla="*/ 14 w 95"/>
                      <a:gd name="T33" fmla="*/ 86 h 87"/>
                      <a:gd name="T34" fmla="*/ 8 w 95"/>
                      <a:gd name="T35" fmla="*/ 72 h 87"/>
                      <a:gd name="T36" fmla="*/ 6 w 95"/>
                      <a:gd name="T37" fmla="*/ 55 h 87"/>
                      <a:gd name="T38" fmla="*/ 0 w 95"/>
                      <a:gd name="T39" fmla="*/ 53 h 87"/>
                      <a:gd name="T40" fmla="*/ 6 w 95"/>
                      <a:gd name="T41" fmla="*/ 36 h 87"/>
                      <a:gd name="T42" fmla="*/ 16 w 95"/>
                      <a:gd name="T43" fmla="*/ 31 h 87"/>
                      <a:gd name="T44" fmla="*/ 14 w 95"/>
                      <a:gd name="T45" fmla="*/ 0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975" name="Freeform 15">
                  <a:extLst>
                    <a:ext uri="{FF2B5EF4-FFF2-40B4-BE49-F238E27FC236}">
                      <a16:creationId xmlns:a16="http://schemas.microsoft.com/office/drawing/2014/main" id="{C92DBDB6-F584-A0F5-AE10-35DC138DEB6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76" y="2275"/>
                  <a:ext cx="654" cy="694"/>
                </a:xfrm>
                <a:custGeom>
                  <a:avLst/>
                  <a:gdLst>
                    <a:gd name="T0" fmla="*/ 505 w 654"/>
                    <a:gd name="T1" fmla="*/ 56 h 694"/>
                    <a:gd name="T2" fmla="*/ 531 w 654"/>
                    <a:gd name="T3" fmla="*/ 78 h 694"/>
                    <a:gd name="T4" fmla="*/ 558 w 654"/>
                    <a:gd name="T5" fmla="*/ 181 h 694"/>
                    <a:gd name="T6" fmla="*/ 618 w 654"/>
                    <a:gd name="T7" fmla="*/ 287 h 694"/>
                    <a:gd name="T8" fmla="*/ 653 w 654"/>
                    <a:gd name="T9" fmla="*/ 395 h 694"/>
                    <a:gd name="T10" fmla="*/ 628 w 654"/>
                    <a:gd name="T11" fmla="*/ 495 h 694"/>
                    <a:gd name="T12" fmla="*/ 602 w 654"/>
                    <a:gd name="T13" fmla="*/ 559 h 694"/>
                    <a:gd name="T14" fmla="*/ 587 w 654"/>
                    <a:gd name="T15" fmla="*/ 621 h 694"/>
                    <a:gd name="T16" fmla="*/ 571 w 654"/>
                    <a:gd name="T17" fmla="*/ 657 h 694"/>
                    <a:gd name="T18" fmla="*/ 540 w 654"/>
                    <a:gd name="T19" fmla="*/ 682 h 694"/>
                    <a:gd name="T20" fmla="*/ 490 w 654"/>
                    <a:gd name="T21" fmla="*/ 674 h 694"/>
                    <a:gd name="T22" fmla="*/ 439 w 654"/>
                    <a:gd name="T23" fmla="*/ 657 h 694"/>
                    <a:gd name="T24" fmla="*/ 412 w 654"/>
                    <a:gd name="T25" fmla="*/ 618 h 694"/>
                    <a:gd name="T26" fmla="*/ 404 w 654"/>
                    <a:gd name="T27" fmla="*/ 568 h 694"/>
                    <a:gd name="T28" fmla="*/ 387 w 654"/>
                    <a:gd name="T29" fmla="*/ 545 h 694"/>
                    <a:gd name="T30" fmla="*/ 360 w 654"/>
                    <a:gd name="T31" fmla="*/ 548 h 694"/>
                    <a:gd name="T32" fmla="*/ 334 w 654"/>
                    <a:gd name="T33" fmla="*/ 509 h 694"/>
                    <a:gd name="T34" fmla="*/ 313 w 654"/>
                    <a:gd name="T35" fmla="*/ 504 h 694"/>
                    <a:gd name="T36" fmla="*/ 278 w 654"/>
                    <a:gd name="T37" fmla="*/ 509 h 694"/>
                    <a:gd name="T38" fmla="*/ 249 w 654"/>
                    <a:gd name="T39" fmla="*/ 515 h 694"/>
                    <a:gd name="T40" fmla="*/ 223 w 654"/>
                    <a:gd name="T41" fmla="*/ 537 h 694"/>
                    <a:gd name="T42" fmla="*/ 187 w 654"/>
                    <a:gd name="T43" fmla="*/ 554 h 694"/>
                    <a:gd name="T44" fmla="*/ 150 w 654"/>
                    <a:gd name="T45" fmla="*/ 579 h 694"/>
                    <a:gd name="T46" fmla="*/ 130 w 654"/>
                    <a:gd name="T47" fmla="*/ 590 h 694"/>
                    <a:gd name="T48" fmla="*/ 76 w 654"/>
                    <a:gd name="T49" fmla="*/ 584 h 694"/>
                    <a:gd name="T50" fmla="*/ 64 w 654"/>
                    <a:gd name="T51" fmla="*/ 571 h 694"/>
                    <a:gd name="T52" fmla="*/ 64 w 654"/>
                    <a:gd name="T53" fmla="*/ 495 h 694"/>
                    <a:gd name="T54" fmla="*/ 47 w 654"/>
                    <a:gd name="T55" fmla="*/ 451 h 694"/>
                    <a:gd name="T56" fmla="*/ 29 w 654"/>
                    <a:gd name="T57" fmla="*/ 415 h 694"/>
                    <a:gd name="T58" fmla="*/ 6 w 654"/>
                    <a:gd name="T59" fmla="*/ 287 h 694"/>
                    <a:gd name="T60" fmla="*/ 8 w 654"/>
                    <a:gd name="T61" fmla="*/ 245 h 694"/>
                    <a:gd name="T62" fmla="*/ 54 w 654"/>
                    <a:gd name="T63" fmla="*/ 223 h 694"/>
                    <a:gd name="T64" fmla="*/ 89 w 654"/>
                    <a:gd name="T65" fmla="*/ 217 h 694"/>
                    <a:gd name="T66" fmla="*/ 109 w 654"/>
                    <a:gd name="T67" fmla="*/ 206 h 694"/>
                    <a:gd name="T68" fmla="*/ 120 w 654"/>
                    <a:gd name="T69" fmla="*/ 170 h 694"/>
                    <a:gd name="T70" fmla="*/ 117 w 654"/>
                    <a:gd name="T71" fmla="*/ 150 h 694"/>
                    <a:gd name="T72" fmla="*/ 163 w 654"/>
                    <a:gd name="T73" fmla="*/ 100 h 694"/>
                    <a:gd name="T74" fmla="*/ 200 w 654"/>
                    <a:gd name="T75" fmla="*/ 64 h 694"/>
                    <a:gd name="T76" fmla="*/ 233 w 654"/>
                    <a:gd name="T77" fmla="*/ 89 h 694"/>
                    <a:gd name="T78" fmla="*/ 258 w 654"/>
                    <a:gd name="T79" fmla="*/ 61 h 694"/>
                    <a:gd name="T80" fmla="*/ 284 w 654"/>
                    <a:gd name="T81" fmla="*/ 28 h 694"/>
                    <a:gd name="T82" fmla="*/ 311 w 654"/>
                    <a:gd name="T83" fmla="*/ 8 h 694"/>
                    <a:gd name="T84" fmla="*/ 354 w 654"/>
                    <a:gd name="T85" fmla="*/ 14 h 694"/>
                    <a:gd name="T86" fmla="*/ 369 w 654"/>
                    <a:gd name="T87" fmla="*/ 39 h 694"/>
                    <a:gd name="T88" fmla="*/ 369 w 654"/>
                    <a:gd name="T89" fmla="*/ 70 h 694"/>
                    <a:gd name="T90" fmla="*/ 406 w 654"/>
                    <a:gd name="T91" fmla="*/ 125 h 694"/>
                    <a:gd name="T92" fmla="*/ 437 w 654"/>
                    <a:gd name="T93" fmla="*/ 142 h 694"/>
                    <a:gd name="T94" fmla="*/ 463 w 654"/>
                    <a:gd name="T95" fmla="*/ 89 h 694"/>
                    <a:gd name="T96" fmla="*/ 470 w 654"/>
                    <a:gd name="T9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6" name="Freeform 16">
                  <a:extLst>
                    <a:ext uri="{FF2B5EF4-FFF2-40B4-BE49-F238E27FC236}">
                      <a16:creationId xmlns:a16="http://schemas.microsoft.com/office/drawing/2014/main" id="{7E939A2E-9257-861E-2458-7F804C559F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23" y="2125"/>
                  <a:ext cx="363" cy="95"/>
                </a:xfrm>
                <a:custGeom>
                  <a:avLst/>
                  <a:gdLst>
                    <a:gd name="T0" fmla="*/ 27 w 363"/>
                    <a:gd name="T1" fmla="*/ 14 h 95"/>
                    <a:gd name="T2" fmla="*/ 72 w 363"/>
                    <a:gd name="T3" fmla="*/ 14 h 95"/>
                    <a:gd name="T4" fmla="*/ 99 w 363"/>
                    <a:gd name="T5" fmla="*/ 17 h 95"/>
                    <a:gd name="T6" fmla="*/ 123 w 363"/>
                    <a:gd name="T7" fmla="*/ 44 h 95"/>
                    <a:gd name="T8" fmla="*/ 144 w 363"/>
                    <a:gd name="T9" fmla="*/ 50 h 95"/>
                    <a:gd name="T10" fmla="*/ 177 w 363"/>
                    <a:gd name="T11" fmla="*/ 61 h 95"/>
                    <a:gd name="T12" fmla="*/ 197 w 363"/>
                    <a:gd name="T13" fmla="*/ 66 h 95"/>
                    <a:gd name="T14" fmla="*/ 204 w 363"/>
                    <a:gd name="T15" fmla="*/ 44 h 95"/>
                    <a:gd name="T16" fmla="*/ 247 w 363"/>
                    <a:gd name="T17" fmla="*/ 50 h 95"/>
                    <a:gd name="T18" fmla="*/ 278 w 363"/>
                    <a:gd name="T19" fmla="*/ 58 h 95"/>
                    <a:gd name="T20" fmla="*/ 300 w 363"/>
                    <a:gd name="T21" fmla="*/ 61 h 95"/>
                    <a:gd name="T22" fmla="*/ 315 w 363"/>
                    <a:gd name="T23" fmla="*/ 50 h 95"/>
                    <a:gd name="T24" fmla="*/ 341 w 363"/>
                    <a:gd name="T25" fmla="*/ 44 h 95"/>
                    <a:gd name="T26" fmla="*/ 362 w 363"/>
                    <a:gd name="T27" fmla="*/ 39 h 95"/>
                    <a:gd name="T28" fmla="*/ 356 w 363"/>
                    <a:gd name="T29" fmla="*/ 66 h 95"/>
                    <a:gd name="T30" fmla="*/ 341 w 363"/>
                    <a:gd name="T31" fmla="*/ 75 h 95"/>
                    <a:gd name="T32" fmla="*/ 329 w 363"/>
                    <a:gd name="T33" fmla="*/ 77 h 95"/>
                    <a:gd name="T34" fmla="*/ 313 w 363"/>
                    <a:gd name="T35" fmla="*/ 86 h 95"/>
                    <a:gd name="T36" fmla="*/ 298 w 363"/>
                    <a:gd name="T37" fmla="*/ 86 h 95"/>
                    <a:gd name="T38" fmla="*/ 284 w 363"/>
                    <a:gd name="T39" fmla="*/ 88 h 95"/>
                    <a:gd name="T40" fmla="*/ 263 w 363"/>
                    <a:gd name="T41" fmla="*/ 94 h 95"/>
                    <a:gd name="T42" fmla="*/ 249 w 363"/>
                    <a:gd name="T43" fmla="*/ 75 h 95"/>
                    <a:gd name="T44" fmla="*/ 234 w 363"/>
                    <a:gd name="T45" fmla="*/ 94 h 95"/>
                    <a:gd name="T46" fmla="*/ 212 w 363"/>
                    <a:gd name="T47" fmla="*/ 75 h 95"/>
                    <a:gd name="T48" fmla="*/ 200 w 363"/>
                    <a:gd name="T49" fmla="*/ 77 h 95"/>
                    <a:gd name="T50" fmla="*/ 183 w 363"/>
                    <a:gd name="T51" fmla="*/ 86 h 95"/>
                    <a:gd name="T52" fmla="*/ 165 w 363"/>
                    <a:gd name="T53" fmla="*/ 80 h 95"/>
                    <a:gd name="T54" fmla="*/ 146 w 363"/>
                    <a:gd name="T55" fmla="*/ 77 h 95"/>
                    <a:gd name="T56" fmla="*/ 127 w 363"/>
                    <a:gd name="T57" fmla="*/ 86 h 95"/>
                    <a:gd name="T58" fmla="*/ 101 w 363"/>
                    <a:gd name="T59" fmla="*/ 72 h 95"/>
                    <a:gd name="T60" fmla="*/ 66 w 363"/>
                    <a:gd name="T61" fmla="*/ 64 h 95"/>
                    <a:gd name="T62" fmla="*/ 41 w 363"/>
                    <a:gd name="T63" fmla="*/ 55 h 95"/>
                    <a:gd name="T64" fmla="*/ 16 w 363"/>
                    <a:gd name="T65" fmla="*/ 41 h 95"/>
                    <a:gd name="T66" fmla="*/ 2 w 363"/>
                    <a:gd name="T67" fmla="*/ 36 h 95"/>
                    <a:gd name="T68" fmla="*/ 0 w 363"/>
                    <a:gd name="T6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7" name="Freeform 17">
                  <a:extLst>
                    <a:ext uri="{FF2B5EF4-FFF2-40B4-BE49-F238E27FC236}">
                      <a16:creationId xmlns:a16="http://schemas.microsoft.com/office/drawing/2014/main" id="{2454A16B-B588-6D56-1007-F968CD37744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721" y="1940"/>
                  <a:ext cx="165" cy="182"/>
                </a:xfrm>
                <a:custGeom>
                  <a:avLst/>
                  <a:gdLst>
                    <a:gd name="T0" fmla="*/ 80 w 165"/>
                    <a:gd name="T1" fmla="*/ 3 h 182"/>
                    <a:gd name="T2" fmla="*/ 137 w 165"/>
                    <a:gd name="T3" fmla="*/ 0 h 182"/>
                    <a:gd name="T4" fmla="*/ 146 w 165"/>
                    <a:gd name="T5" fmla="*/ 22 h 182"/>
                    <a:gd name="T6" fmla="*/ 131 w 165"/>
                    <a:gd name="T7" fmla="*/ 36 h 182"/>
                    <a:gd name="T8" fmla="*/ 127 w 165"/>
                    <a:gd name="T9" fmla="*/ 47 h 182"/>
                    <a:gd name="T10" fmla="*/ 115 w 165"/>
                    <a:gd name="T11" fmla="*/ 61 h 182"/>
                    <a:gd name="T12" fmla="*/ 102 w 165"/>
                    <a:gd name="T13" fmla="*/ 64 h 182"/>
                    <a:gd name="T14" fmla="*/ 88 w 165"/>
                    <a:gd name="T15" fmla="*/ 56 h 182"/>
                    <a:gd name="T16" fmla="*/ 72 w 165"/>
                    <a:gd name="T17" fmla="*/ 36 h 182"/>
                    <a:gd name="T18" fmla="*/ 53 w 165"/>
                    <a:gd name="T19" fmla="*/ 36 h 182"/>
                    <a:gd name="T20" fmla="*/ 51 w 165"/>
                    <a:gd name="T21" fmla="*/ 64 h 182"/>
                    <a:gd name="T22" fmla="*/ 53 w 165"/>
                    <a:gd name="T23" fmla="*/ 81 h 182"/>
                    <a:gd name="T24" fmla="*/ 72 w 165"/>
                    <a:gd name="T25" fmla="*/ 70 h 182"/>
                    <a:gd name="T26" fmla="*/ 86 w 165"/>
                    <a:gd name="T27" fmla="*/ 75 h 182"/>
                    <a:gd name="T28" fmla="*/ 82 w 165"/>
                    <a:gd name="T29" fmla="*/ 92 h 182"/>
                    <a:gd name="T30" fmla="*/ 80 w 165"/>
                    <a:gd name="T31" fmla="*/ 103 h 182"/>
                    <a:gd name="T32" fmla="*/ 82 w 165"/>
                    <a:gd name="T33" fmla="*/ 120 h 182"/>
                    <a:gd name="T34" fmla="*/ 92 w 165"/>
                    <a:gd name="T35" fmla="*/ 128 h 182"/>
                    <a:gd name="T36" fmla="*/ 88 w 165"/>
                    <a:gd name="T37" fmla="*/ 148 h 182"/>
                    <a:gd name="T38" fmla="*/ 82 w 165"/>
                    <a:gd name="T39" fmla="*/ 170 h 182"/>
                    <a:gd name="T40" fmla="*/ 68 w 165"/>
                    <a:gd name="T41" fmla="*/ 175 h 182"/>
                    <a:gd name="T42" fmla="*/ 62 w 165"/>
                    <a:gd name="T43" fmla="*/ 164 h 182"/>
                    <a:gd name="T44" fmla="*/ 55 w 165"/>
                    <a:gd name="T45" fmla="*/ 139 h 182"/>
                    <a:gd name="T46" fmla="*/ 55 w 165"/>
                    <a:gd name="T47" fmla="*/ 114 h 182"/>
                    <a:gd name="T48" fmla="*/ 35 w 165"/>
                    <a:gd name="T49" fmla="*/ 114 h 182"/>
                    <a:gd name="T50" fmla="*/ 23 w 165"/>
                    <a:gd name="T51" fmla="*/ 117 h 182"/>
                    <a:gd name="T52" fmla="*/ 39 w 165"/>
                    <a:gd name="T53" fmla="*/ 128 h 182"/>
                    <a:gd name="T54" fmla="*/ 47 w 165"/>
                    <a:gd name="T55" fmla="*/ 145 h 182"/>
                    <a:gd name="T56" fmla="*/ 41 w 165"/>
                    <a:gd name="T57" fmla="*/ 167 h 182"/>
                    <a:gd name="T58" fmla="*/ 29 w 165"/>
                    <a:gd name="T59" fmla="*/ 181 h 182"/>
                    <a:gd name="T60" fmla="*/ 29 w 165"/>
                    <a:gd name="T61" fmla="*/ 164 h 182"/>
                    <a:gd name="T62" fmla="*/ 21 w 165"/>
                    <a:gd name="T63" fmla="*/ 145 h 182"/>
                    <a:gd name="T64" fmla="*/ 10 w 165"/>
                    <a:gd name="T65" fmla="*/ 128 h 182"/>
                    <a:gd name="T66" fmla="*/ 2 w 165"/>
                    <a:gd name="T67" fmla="*/ 109 h 182"/>
                    <a:gd name="T68" fmla="*/ 16 w 165"/>
                    <a:gd name="T69" fmla="*/ 86 h 182"/>
                    <a:gd name="T70" fmla="*/ 23 w 165"/>
                    <a:gd name="T71" fmla="*/ 58 h 182"/>
                    <a:gd name="T72" fmla="*/ 25 w 165"/>
                    <a:gd name="T73" fmla="*/ 39 h 182"/>
                    <a:gd name="T74" fmla="*/ 23 w 165"/>
                    <a:gd name="T75" fmla="*/ 2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8" name="Freeform 18">
                  <a:extLst>
                    <a:ext uri="{FF2B5EF4-FFF2-40B4-BE49-F238E27FC236}">
                      <a16:creationId xmlns:a16="http://schemas.microsoft.com/office/drawing/2014/main" id="{22217D21-B82E-965D-0D9B-519D53B2934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49" y="1859"/>
                  <a:ext cx="182" cy="249"/>
                </a:xfrm>
                <a:custGeom>
                  <a:avLst/>
                  <a:gdLst>
                    <a:gd name="T0" fmla="*/ 0 w 182"/>
                    <a:gd name="T1" fmla="*/ 83 h 249"/>
                    <a:gd name="T2" fmla="*/ 37 w 182"/>
                    <a:gd name="T3" fmla="*/ 44 h 249"/>
                    <a:gd name="T4" fmla="*/ 56 w 182"/>
                    <a:gd name="T5" fmla="*/ 28 h 249"/>
                    <a:gd name="T6" fmla="*/ 66 w 182"/>
                    <a:gd name="T7" fmla="*/ 14 h 249"/>
                    <a:gd name="T8" fmla="*/ 95 w 182"/>
                    <a:gd name="T9" fmla="*/ 0 h 249"/>
                    <a:gd name="T10" fmla="*/ 111 w 182"/>
                    <a:gd name="T11" fmla="*/ 30 h 249"/>
                    <a:gd name="T12" fmla="*/ 127 w 182"/>
                    <a:gd name="T13" fmla="*/ 17 h 249"/>
                    <a:gd name="T14" fmla="*/ 132 w 182"/>
                    <a:gd name="T15" fmla="*/ 8 h 249"/>
                    <a:gd name="T16" fmla="*/ 146 w 182"/>
                    <a:gd name="T17" fmla="*/ 0 h 249"/>
                    <a:gd name="T18" fmla="*/ 154 w 182"/>
                    <a:gd name="T19" fmla="*/ 0 h 249"/>
                    <a:gd name="T20" fmla="*/ 156 w 182"/>
                    <a:gd name="T21" fmla="*/ 11 h 249"/>
                    <a:gd name="T22" fmla="*/ 156 w 182"/>
                    <a:gd name="T23" fmla="*/ 19 h 249"/>
                    <a:gd name="T24" fmla="*/ 148 w 182"/>
                    <a:gd name="T25" fmla="*/ 33 h 249"/>
                    <a:gd name="T26" fmla="*/ 148 w 182"/>
                    <a:gd name="T27" fmla="*/ 41 h 249"/>
                    <a:gd name="T28" fmla="*/ 169 w 182"/>
                    <a:gd name="T29" fmla="*/ 77 h 249"/>
                    <a:gd name="T30" fmla="*/ 173 w 182"/>
                    <a:gd name="T31" fmla="*/ 99 h 249"/>
                    <a:gd name="T32" fmla="*/ 179 w 182"/>
                    <a:gd name="T33" fmla="*/ 99 h 249"/>
                    <a:gd name="T34" fmla="*/ 181 w 182"/>
                    <a:gd name="T35" fmla="*/ 110 h 249"/>
                    <a:gd name="T36" fmla="*/ 173 w 182"/>
                    <a:gd name="T37" fmla="*/ 121 h 249"/>
                    <a:gd name="T38" fmla="*/ 167 w 182"/>
                    <a:gd name="T39" fmla="*/ 116 h 249"/>
                    <a:gd name="T40" fmla="*/ 154 w 182"/>
                    <a:gd name="T41" fmla="*/ 124 h 249"/>
                    <a:gd name="T42" fmla="*/ 156 w 182"/>
                    <a:gd name="T43" fmla="*/ 146 h 249"/>
                    <a:gd name="T44" fmla="*/ 140 w 182"/>
                    <a:gd name="T45" fmla="*/ 160 h 249"/>
                    <a:gd name="T46" fmla="*/ 140 w 182"/>
                    <a:gd name="T47" fmla="*/ 196 h 249"/>
                    <a:gd name="T48" fmla="*/ 140 w 182"/>
                    <a:gd name="T49" fmla="*/ 220 h 249"/>
                    <a:gd name="T50" fmla="*/ 132 w 182"/>
                    <a:gd name="T51" fmla="*/ 231 h 249"/>
                    <a:gd name="T52" fmla="*/ 127 w 182"/>
                    <a:gd name="T53" fmla="*/ 248 h 249"/>
                    <a:gd name="T54" fmla="*/ 119 w 182"/>
                    <a:gd name="T55" fmla="*/ 245 h 249"/>
                    <a:gd name="T56" fmla="*/ 107 w 182"/>
                    <a:gd name="T57" fmla="*/ 237 h 249"/>
                    <a:gd name="T58" fmla="*/ 97 w 182"/>
                    <a:gd name="T59" fmla="*/ 229 h 249"/>
                    <a:gd name="T60" fmla="*/ 90 w 182"/>
                    <a:gd name="T61" fmla="*/ 215 h 249"/>
                    <a:gd name="T62" fmla="*/ 62 w 182"/>
                    <a:gd name="T63" fmla="*/ 218 h 249"/>
                    <a:gd name="T64" fmla="*/ 39 w 182"/>
                    <a:gd name="T65" fmla="*/ 209 h 249"/>
                    <a:gd name="T66" fmla="*/ 23 w 182"/>
                    <a:gd name="T67" fmla="*/ 187 h 249"/>
                    <a:gd name="T68" fmla="*/ 14 w 182"/>
                    <a:gd name="T69" fmla="*/ 171 h 249"/>
                    <a:gd name="T70" fmla="*/ 6 w 182"/>
                    <a:gd name="T71" fmla="*/ 157 h 249"/>
                    <a:gd name="T72" fmla="*/ 6 w 182"/>
                    <a:gd name="T73" fmla="*/ 130 h 249"/>
                    <a:gd name="T74" fmla="*/ 0 w 182"/>
                    <a:gd name="T75" fmla="*/ 8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9" name="Freeform 19">
                  <a:extLst>
                    <a:ext uri="{FF2B5EF4-FFF2-40B4-BE49-F238E27FC236}">
                      <a16:creationId xmlns:a16="http://schemas.microsoft.com/office/drawing/2014/main" id="{B76AEA6B-E96D-80B8-404D-07370C2C19C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934" y="2001"/>
                  <a:ext cx="348" cy="235"/>
                </a:xfrm>
                <a:custGeom>
                  <a:avLst/>
                  <a:gdLst>
                    <a:gd name="T0" fmla="*/ 31 w 348"/>
                    <a:gd name="T1" fmla="*/ 3 h 235"/>
                    <a:gd name="T2" fmla="*/ 68 w 348"/>
                    <a:gd name="T3" fmla="*/ 39 h 235"/>
                    <a:gd name="T4" fmla="*/ 74 w 348"/>
                    <a:gd name="T5" fmla="*/ 56 h 235"/>
                    <a:gd name="T6" fmla="*/ 96 w 348"/>
                    <a:gd name="T7" fmla="*/ 47 h 235"/>
                    <a:gd name="T8" fmla="*/ 107 w 348"/>
                    <a:gd name="T9" fmla="*/ 53 h 235"/>
                    <a:gd name="T10" fmla="*/ 121 w 348"/>
                    <a:gd name="T11" fmla="*/ 39 h 235"/>
                    <a:gd name="T12" fmla="*/ 140 w 348"/>
                    <a:gd name="T13" fmla="*/ 31 h 235"/>
                    <a:gd name="T14" fmla="*/ 185 w 348"/>
                    <a:gd name="T15" fmla="*/ 47 h 235"/>
                    <a:gd name="T16" fmla="*/ 212 w 348"/>
                    <a:gd name="T17" fmla="*/ 67 h 235"/>
                    <a:gd name="T18" fmla="*/ 234 w 348"/>
                    <a:gd name="T19" fmla="*/ 81 h 235"/>
                    <a:gd name="T20" fmla="*/ 271 w 348"/>
                    <a:gd name="T21" fmla="*/ 111 h 235"/>
                    <a:gd name="T22" fmla="*/ 275 w 348"/>
                    <a:gd name="T23" fmla="*/ 128 h 235"/>
                    <a:gd name="T24" fmla="*/ 292 w 348"/>
                    <a:gd name="T25" fmla="*/ 142 h 235"/>
                    <a:gd name="T26" fmla="*/ 306 w 348"/>
                    <a:gd name="T27" fmla="*/ 148 h 235"/>
                    <a:gd name="T28" fmla="*/ 322 w 348"/>
                    <a:gd name="T29" fmla="*/ 176 h 235"/>
                    <a:gd name="T30" fmla="*/ 333 w 348"/>
                    <a:gd name="T31" fmla="*/ 192 h 235"/>
                    <a:gd name="T32" fmla="*/ 335 w 348"/>
                    <a:gd name="T33" fmla="*/ 234 h 235"/>
                    <a:gd name="T34" fmla="*/ 320 w 348"/>
                    <a:gd name="T35" fmla="*/ 234 h 235"/>
                    <a:gd name="T36" fmla="*/ 310 w 348"/>
                    <a:gd name="T37" fmla="*/ 226 h 235"/>
                    <a:gd name="T38" fmla="*/ 275 w 348"/>
                    <a:gd name="T39" fmla="*/ 184 h 235"/>
                    <a:gd name="T40" fmla="*/ 240 w 348"/>
                    <a:gd name="T41" fmla="*/ 184 h 235"/>
                    <a:gd name="T42" fmla="*/ 228 w 348"/>
                    <a:gd name="T43" fmla="*/ 198 h 235"/>
                    <a:gd name="T44" fmla="*/ 218 w 348"/>
                    <a:gd name="T45" fmla="*/ 206 h 235"/>
                    <a:gd name="T46" fmla="*/ 197 w 348"/>
                    <a:gd name="T47" fmla="*/ 217 h 235"/>
                    <a:gd name="T48" fmla="*/ 177 w 348"/>
                    <a:gd name="T49" fmla="*/ 212 h 235"/>
                    <a:gd name="T50" fmla="*/ 160 w 348"/>
                    <a:gd name="T51" fmla="*/ 212 h 235"/>
                    <a:gd name="T52" fmla="*/ 138 w 348"/>
                    <a:gd name="T53" fmla="*/ 159 h 235"/>
                    <a:gd name="T54" fmla="*/ 113 w 348"/>
                    <a:gd name="T55" fmla="*/ 111 h 235"/>
                    <a:gd name="T56" fmla="*/ 82 w 348"/>
                    <a:gd name="T57" fmla="*/ 95 h 235"/>
                    <a:gd name="T58" fmla="*/ 53 w 348"/>
                    <a:gd name="T59" fmla="*/ 92 h 235"/>
                    <a:gd name="T60" fmla="*/ 23 w 348"/>
                    <a:gd name="T61" fmla="*/ 75 h 235"/>
                    <a:gd name="T62" fmla="*/ 25 w 348"/>
                    <a:gd name="T63" fmla="*/ 2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Freeform 20">
                  <a:extLst>
                    <a:ext uri="{FF2B5EF4-FFF2-40B4-BE49-F238E27FC236}">
                      <a16:creationId xmlns:a16="http://schemas.microsoft.com/office/drawing/2014/main" id="{72CA3694-20FE-2983-11CF-E67F7A766C9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293" y="1834"/>
                  <a:ext cx="209" cy="310"/>
                </a:xfrm>
                <a:custGeom>
                  <a:avLst/>
                  <a:gdLst>
                    <a:gd name="T0" fmla="*/ 0 w 209"/>
                    <a:gd name="T1" fmla="*/ 8 h 310"/>
                    <a:gd name="T2" fmla="*/ 21 w 209"/>
                    <a:gd name="T3" fmla="*/ 0 h 310"/>
                    <a:gd name="T4" fmla="*/ 46 w 209"/>
                    <a:gd name="T5" fmla="*/ 14 h 310"/>
                    <a:gd name="T6" fmla="*/ 50 w 209"/>
                    <a:gd name="T7" fmla="*/ 28 h 310"/>
                    <a:gd name="T8" fmla="*/ 50 w 209"/>
                    <a:gd name="T9" fmla="*/ 33 h 310"/>
                    <a:gd name="T10" fmla="*/ 56 w 209"/>
                    <a:gd name="T11" fmla="*/ 36 h 310"/>
                    <a:gd name="T12" fmla="*/ 56 w 209"/>
                    <a:gd name="T13" fmla="*/ 42 h 310"/>
                    <a:gd name="T14" fmla="*/ 64 w 209"/>
                    <a:gd name="T15" fmla="*/ 45 h 310"/>
                    <a:gd name="T16" fmla="*/ 64 w 209"/>
                    <a:gd name="T17" fmla="*/ 56 h 310"/>
                    <a:gd name="T18" fmla="*/ 89 w 209"/>
                    <a:gd name="T19" fmla="*/ 89 h 310"/>
                    <a:gd name="T20" fmla="*/ 92 w 209"/>
                    <a:gd name="T21" fmla="*/ 89 h 310"/>
                    <a:gd name="T22" fmla="*/ 96 w 209"/>
                    <a:gd name="T23" fmla="*/ 97 h 310"/>
                    <a:gd name="T24" fmla="*/ 100 w 209"/>
                    <a:gd name="T25" fmla="*/ 106 h 310"/>
                    <a:gd name="T26" fmla="*/ 104 w 209"/>
                    <a:gd name="T27" fmla="*/ 106 h 310"/>
                    <a:gd name="T28" fmla="*/ 121 w 209"/>
                    <a:gd name="T29" fmla="*/ 117 h 310"/>
                    <a:gd name="T30" fmla="*/ 154 w 209"/>
                    <a:gd name="T31" fmla="*/ 122 h 310"/>
                    <a:gd name="T32" fmla="*/ 156 w 209"/>
                    <a:gd name="T33" fmla="*/ 161 h 310"/>
                    <a:gd name="T34" fmla="*/ 164 w 209"/>
                    <a:gd name="T35" fmla="*/ 167 h 310"/>
                    <a:gd name="T36" fmla="*/ 162 w 209"/>
                    <a:gd name="T37" fmla="*/ 181 h 310"/>
                    <a:gd name="T38" fmla="*/ 181 w 209"/>
                    <a:gd name="T39" fmla="*/ 200 h 310"/>
                    <a:gd name="T40" fmla="*/ 198 w 209"/>
                    <a:gd name="T41" fmla="*/ 209 h 310"/>
                    <a:gd name="T42" fmla="*/ 198 w 209"/>
                    <a:gd name="T43" fmla="*/ 273 h 310"/>
                    <a:gd name="T44" fmla="*/ 208 w 209"/>
                    <a:gd name="T45" fmla="*/ 298 h 310"/>
                    <a:gd name="T46" fmla="*/ 202 w 209"/>
                    <a:gd name="T47" fmla="*/ 306 h 310"/>
                    <a:gd name="T48" fmla="*/ 191 w 209"/>
                    <a:gd name="T49" fmla="*/ 309 h 310"/>
                    <a:gd name="T50" fmla="*/ 189 w 209"/>
                    <a:gd name="T51" fmla="*/ 287 h 310"/>
                    <a:gd name="T52" fmla="*/ 169 w 209"/>
                    <a:gd name="T53" fmla="*/ 309 h 310"/>
                    <a:gd name="T54" fmla="*/ 156 w 209"/>
                    <a:gd name="T55" fmla="*/ 276 h 310"/>
                    <a:gd name="T56" fmla="*/ 148 w 209"/>
                    <a:gd name="T57" fmla="*/ 253 h 310"/>
                    <a:gd name="T58" fmla="*/ 125 w 209"/>
                    <a:gd name="T59" fmla="*/ 223 h 310"/>
                    <a:gd name="T60" fmla="*/ 119 w 209"/>
                    <a:gd name="T61" fmla="*/ 223 h 310"/>
                    <a:gd name="T62" fmla="*/ 98 w 209"/>
                    <a:gd name="T63" fmla="*/ 206 h 310"/>
                    <a:gd name="T64" fmla="*/ 94 w 209"/>
                    <a:gd name="T65" fmla="*/ 189 h 310"/>
                    <a:gd name="T66" fmla="*/ 94 w 209"/>
                    <a:gd name="T67" fmla="*/ 178 h 310"/>
                    <a:gd name="T68" fmla="*/ 77 w 209"/>
                    <a:gd name="T69" fmla="*/ 134 h 310"/>
                    <a:gd name="T70" fmla="*/ 69 w 209"/>
                    <a:gd name="T71" fmla="*/ 106 h 310"/>
                    <a:gd name="T72" fmla="*/ 48 w 209"/>
                    <a:gd name="T73" fmla="*/ 81 h 310"/>
                    <a:gd name="T74" fmla="*/ 19 w 209"/>
                    <a:gd name="T75" fmla="*/ 42 h 310"/>
                    <a:gd name="T76" fmla="*/ 0 w 209"/>
                    <a:gd name="T77" fmla="*/ 8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1" name="Freeform 21">
                  <a:extLst>
                    <a:ext uri="{FF2B5EF4-FFF2-40B4-BE49-F238E27FC236}">
                      <a16:creationId xmlns:a16="http://schemas.microsoft.com/office/drawing/2014/main" id="{61DD55BC-EAF9-CCBF-40EE-73234F06787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64" y="1501"/>
                  <a:ext cx="205" cy="341"/>
                </a:xfrm>
                <a:custGeom>
                  <a:avLst/>
                  <a:gdLst>
                    <a:gd name="T0" fmla="*/ 14 w 205"/>
                    <a:gd name="T1" fmla="*/ 0 h 341"/>
                    <a:gd name="T2" fmla="*/ 31 w 205"/>
                    <a:gd name="T3" fmla="*/ 0 h 341"/>
                    <a:gd name="T4" fmla="*/ 51 w 205"/>
                    <a:gd name="T5" fmla="*/ 36 h 341"/>
                    <a:gd name="T6" fmla="*/ 47 w 205"/>
                    <a:gd name="T7" fmla="*/ 70 h 341"/>
                    <a:gd name="T8" fmla="*/ 59 w 205"/>
                    <a:gd name="T9" fmla="*/ 81 h 341"/>
                    <a:gd name="T10" fmla="*/ 65 w 205"/>
                    <a:gd name="T11" fmla="*/ 103 h 341"/>
                    <a:gd name="T12" fmla="*/ 78 w 205"/>
                    <a:gd name="T13" fmla="*/ 114 h 341"/>
                    <a:gd name="T14" fmla="*/ 94 w 205"/>
                    <a:gd name="T15" fmla="*/ 117 h 341"/>
                    <a:gd name="T16" fmla="*/ 118 w 205"/>
                    <a:gd name="T17" fmla="*/ 134 h 341"/>
                    <a:gd name="T18" fmla="*/ 133 w 205"/>
                    <a:gd name="T19" fmla="*/ 153 h 341"/>
                    <a:gd name="T20" fmla="*/ 137 w 205"/>
                    <a:gd name="T21" fmla="*/ 153 h 341"/>
                    <a:gd name="T22" fmla="*/ 157 w 205"/>
                    <a:gd name="T23" fmla="*/ 170 h 341"/>
                    <a:gd name="T24" fmla="*/ 157 w 205"/>
                    <a:gd name="T25" fmla="*/ 212 h 341"/>
                    <a:gd name="T26" fmla="*/ 163 w 205"/>
                    <a:gd name="T27" fmla="*/ 231 h 341"/>
                    <a:gd name="T28" fmla="*/ 169 w 205"/>
                    <a:gd name="T29" fmla="*/ 242 h 341"/>
                    <a:gd name="T30" fmla="*/ 177 w 205"/>
                    <a:gd name="T31" fmla="*/ 254 h 341"/>
                    <a:gd name="T32" fmla="*/ 184 w 205"/>
                    <a:gd name="T33" fmla="*/ 268 h 341"/>
                    <a:gd name="T34" fmla="*/ 188 w 205"/>
                    <a:gd name="T35" fmla="*/ 284 h 341"/>
                    <a:gd name="T36" fmla="*/ 204 w 205"/>
                    <a:gd name="T37" fmla="*/ 298 h 341"/>
                    <a:gd name="T38" fmla="*/ 202 w 205"/>
                    <a:gd name="T39" fmla="*/ 315 h 341"/>
                    <a:gd name="T40" fmla="*/ 186 w 205"/>
                    <a:gd name="T41" fmla="*/ 318 h 341"/>
                    <a:gd name="T42" fmla="*/ 180 w 205"/>
                    <a:gd name="T43" fmla="*/ 304 h 341"/>
                    <a:gd name="T44" fmla="*/ 169 w 205"/>
                    <a:gd name="T45" fmla="*/ 304 h 341"/>
                    <a:gd name="T46" fmla="*/ 169 w 205"/>
                    <a:gd name="T47" fmla="*/ 340 h 341"/>
                    <a:gd name="T48" fmla="*/ 159 w 205"/>
                    <a:gd name="T49" fmla="*/ 340 h 341"/>
                    <a:gd name="T50" fmla="*/ 147 w 205"/>
                    <a:gd name="T51" fmla="*/ 323 h 341"/>
                    <a:gd name="T52" fmla="*/ 139 w 205"/>
                    <a:gd name="T53" fmla="*/ 315 h 341"/>
                    <a:gd name="T54" fmla="*/ 139 w 205"/>
                    <a:gd name="T55" fmla="*/ 295 h 341"/>
                    <a:gd name="T56" fmla="*/ 122 w 205"/>
                    <a:gd name="T57" fmla="*/ 295 h 341"/>
                    <a:gd name="T58" fmla="*/ 116 w 205"/>
                    <a:gd name="T59" fmla="*/ 315 h 341"/>
                    <a:gd name="T60" fmla="*/ 110 w 205"/>
                    <a:gd name="T61" fmla="*/ 295 h 341"/>
                    <a:gd name="T62" fmla="*/ 108 w 205"/>
                    <a:gd name="T63" fmla="*/ 276 h 341"/>
                    <a:gd name="T64" fmla="*/ 129 w 205"/>
                    <a:gd name="T65" fmla="*/ 268 h 341"/>
                    <a:gd name="T66" fmla="*/ 141 w 205"/>
                    <a:gd name="T67" fmla="*/ 273 h 341"/>
                    <a:gd name="T68" fmla="*/ 143 w 205"/>
                    <a:gd name="T69" fmla="*/ 240 h 341"/>
                    <a:gd name="T70" fmla="*/ 131 w 205"/>
                    <a:gd name="T71" fmla="*/ 229 h 341"/>
                    <a:gd name="T72" fmla="*/ 124 w 205"/>
                    <a:gd name="T73" fmla="*/ 201 h 341"/>
                    <a:gd name="T74" fmla="*/ 118 w 205"/>
                    <a:gd name="T75" fmla="*/ 167 h 341"/>
                    <a:gd name="T76" fmla="*/ 96 w 205"/>
                    <a:gd name="T77" fmla="*/ 156 h 341"/>
                    <a:gd name="T78" fmla="*/ 86 w 205"/>
                    <a:gd name="T79" fmla="*/ 142 h 341"/>
                    <a:gd name="T80" fmla="*/ 69 w 205"/>
                    <a:gd name="T81" fmla="*/ 134 h 341"/>
                    <a:gd name="T82" fmla="*/ 78 w 205"/>
                    <a:gd name="T83" fmla="*/ 164 h 341"/>
                    <a:gd name="T84" fmla="*/ 59 w 205"/>
                    <a:gd name="T85" fmla="*/ 178 h 341"/>
                    <a:gd name="T86" fmla="*/ 47 w 205"/>
                    <a:gd name="T87" fmla="*/ 145 h 341"/>
                    <a:gd name="T88" fmla="*/ 37 w 205"/>
                    <a:gd name="T89" fmla="*/ 137 h 341"/>
                    <a:gd name="T90" fmla="*/ 37 w 205"/>
                    <a:gd name="T91" fmla="*/ 117 h 341"/>
                    <a:gd name="T92" fmla="*/ 24 w 205"/>
                    <a:gd name="T93" fmla="*/ 95 h 341"/>
                    <a:gd name="T94" fmla="*/ 8 w 205"/>
                    <a:gd name="T95" fmla="*/ 81 h 341"/>
                    <a:gd name="T96" fmla="*/ 0 w 205"/>
                    <a:gd name="T97" fmla="*/ 67 h 341"/>
                    <a:gd name="T98" fmla="*/ 4 w 205"/>
                    <a:gd name="T99" fmla="*/ 56 h 341"/>
                    <a:gd name="T100" fmla="*/ 16 w 205"/>
                    <a:gd name="T101" fmla="*/ 61 h 341"/>
                    <a:gd name="T102" fmla="*/ 20 w 205"/>
                    <a:gd name="T103" fmla="*/ 47 h 341"/>
                    <a:gd name="T104" fmla="*/ 16 w 205"/>
                    <a:gd name="T105" fmla="*/ 28 h 341"/>
                    <a:gd name="T106" fmla="*/ 14 w 205"/>
                    <a:gd name="T107" fmla="*/ 0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2" name="Freeform 22">
                  <a:extLst>
                    <a:ext uri="{FF2B5EF4-FFF2-40B4-BE49-F238E27FC236}">
                      <a16:creationId xmlns:a16="http://schemas.microsoft.com/office/drawing/2014/main" id="{AF61037C-C3EF-8BB9-650A-2E5C69A34A0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19" y="924"/>
                  <a:ext cx="150" cy="289"/>
                </a:xfrm>
                <a:custGeom>
                  <a:avLst/>
                  <a:gdLst>
                    <a:gd name="T0" fmla="*/ 31 w 150"/>
                    <a:gd name="T1" fmla="*/ 0 h 289"/>
                    <a:gd name="T2" fmla="*/ 60 w 150"/>
                    <a:gd name="T3" fmla="*/ 20 h 289"/>
                    <a:gd name="T4" fmla="*/ 77 w 150"/>
                    <a:gd name="T5" fmla="*/ 36 h 289"/>
                    <a:gd name="T6" fmla="*/ 89 w 150"/>
                    <a:gd name="T7" fmla="*/ 62 h 289"/>
                    <a:gd name="T8" fmla="*/ 99 w 150"/>
                    <a:gd name="T9" fmla="*/ 62 h 289"/>
                    <a:gd name="T10" fmla="*/ 97 w 150"/>
                    <a:gd name="T11" fmla="*/ 78 h 289"/>
                    <a:gd name="T12" fmla="*/ 108 w 150"/>
                    <a:gd name="T13" fmla="*/ 89 h 289"/>
                    <a:gd name="T14" fmla="*/ 116 w 150"/>
                    <a:gd name="T15" fmla="*/ 106 h 289"/>
                    <a:gd name="T16" fmla="*/ 135 w 150"/>
                    <a:gd name="T17" fmla="*/ 140 h 289"/>
                    <a:gd name="T18" fmla="*/ 149 w 150"/>
                    <a:gd name="T19" fmla="*/ 179 h 289"/>
                    <a:gd name="T20" fmla="*/ 124 w 150"/>
                    <a:gd name="T21" fmla="*/ 176 h 289"/>
                    <a:gd name="T22" fmla="*/ 104 w 150"/>
                    <a:gd name="T23" fmla="*/ 171 h 289"/>
                    <a:gd name="T24" fmla="*/ 118 w 150"/>
                    <a:gd name="T25" fmla="*/ 199 h 289"/>
                    <a:gd name="T26" fmla="*/ 118 w 150"/>
                    <a:gd name="T27" fmla="*/ 215 h 289"/>
                    <a:gd name="T28" fmla="*/ 118 w 150"/>
                    <a:gd name="T29" fmla="*/ 232 h 289"/>
                    <a:gd name="T30" fmla="*/ 110 w 150"/>
                    <a:gd name="T31" fmla="*/ 224 h 289"/>
                    <a:gd name="T32" fmla="*/ 101 w 150"/>
                    <a:gd name="T33" fmla="*/ 210 h 289"/>
                    <a:gd name="T34" fmla="*/ 83 w 150"/>
                    <a:gd name="T35" fmla="*/ 193 h 289"/>
                    <a:gd name="T36" fmla="*/ 74 w 150"/>
                    <a:gd name="T37" fmla="*/ 185 h 289"/>
                    <a:gd name="T38" fmla="*/ 58 w 150"/>
                    <a:gd name="T39" fmla="*/ 193 h 289"/>
                    <a:gd name="T40" fmla="*/ 48 w 150"/>
                    <a:gd name="T41" fmla="*/ 199 h 289"/>
                    <a:gd name="T42" fmla="*/ 54 w 150"/>
                    <a:gd name="T43" fmla="*/ 213 h 289"/>
                    <a:gd name="T44" fmla="*/ 70 w 150"/>
                    <a:gd name="T45" fmla="*/ 224 h 289"/>
                    <a:gd name="T46" fmla="*/ 85 w 150"/>
                    <a:gd name="T47" fmla="*/ 235 h 289"/>
                    <a:gd name="T48" fmla="*/ 91 w 150"/>
                    <a:gd name="T49" fmla="*/ 254 h 289"/>
                    <a:gd name="T50" fmla="*/ 89 w 150"/>
                    <a:gd name="T51" fmla="*/ 280 h 289"/>
                    <a:gd name="T52" fmla="*/ 89 w 150"/>
                    <a:gd name="T53" fmla="*/ 288 h 289"/>
                    <a:gd name="T54" fmla="*/ 83 w 150"/>
                    <a:gd name="T55" fmla="*/ 288 h 289"/>
                    <a:gd name="T56" fmla="*/ 74 w 150"/>
                    <a:gd name="T57" fmla="*/ 280 h 289"/>
                    <a:gd name="T58" fmla="*/ 70 w 150"/>
                    <a:gd name="T59" fmla="*/ 277 h 289"/>
                    <a:gd name="T60" fmla="*/ 64 w 150"/>
                    <a:gd name="T61" fmla="*/ 271 h 289"/>
                    <a:gd name="T62" fmla="*/ 58 w 150"/>
                    <a:gd name="T63" fmla="*/ 285 h 289"/>
                    <a:gd name="T64" fmla="*/ 48 w 150"/>
                    <a:gd name="T65" fmla="*/ 288 h 289"/>
                    <a:gd name="T66" fmla="*/ 41 w 150"/>
                    <a:gd name="T67" fmla="*/ 277 h 289"/>
                    <a:gd name="T68" fmla="*/ 41 w 150"/>
                    <a:gd name="T69" fmla="*/ 252 h 289"/>
                    <a:gd name="T70" fmla="*/ 39 w 150"/>
                    <a:gd name="T71" fmla="*/ 238 h 289"/>
                    <a:gd name="T72" fmla="*/ 29 w 150"/>
                    <a:gd name="T73" fmla="*/ 229 h 289"/>
                    <a:gd name="T74" fmla="*/ 19 w 150"/>
                    <a:gd name="T75" fmla="*/ 243 h 289"/>
                    <a:gd name="T76" fmla="*/ 4 w 150"/>
                    <a:gd name="T77" fmla="*/ 243 h 289"/>
                    <a:gd name="T78" fmla="*/ 0 w 150"/>
                    <a:gd name="T79" fmla="*/ 232 h 289"/>
                    <a:gd name="T80" fmla="*/ 4 w 150"/>
                    <a:gd name="T81" fmla="*/ 204 h 289"/>
                    <a:gd name="T82" fmla="*/ 15 w 150"/>
                    <a:gd name="T83" fmla="*/ 187 h 289"/>
                    <a:gd name="T84" fmla="*/ 14 w 150"/>
                    <a:gd name="T85" fmla="*/ 143 h 289"/>
                    <a:gd name="T86" fmla="*/ 14 w 150"/>
                    <a:gd name="T87" fmla="*/ 131 h 289"/>
                    <a:gd name="T88" fmla="*/ 25 w 150"/>
                    <a:gd name="T89" fmla="*/ 129 h 289"/>
                    <a:gd name="T90" fmla="*/ 35 w 150"/>
                    <a:gd name="T91" fmla="*/ 140 h 289"/>
                    <a:gd name="T92" fmla="*/ 52 w 150"/>
                    <a:gd name="T93" fmla="*/ 145 h 289"/>
                    <a:gd name="T94" fmla="*/ 52 w 150"/>
                    <a:gd name="T95" fmla="*/ 126 h 289"/>
                    <a:gd name="T96" fmla="*/ 45 w 150"/>
                    <a:gd name="T97" fmla="*/ 115 h 289"/>
                    <a:gd name="T98" fmla="*/ 41 w 150"/>
                    <a:gd name="T99" fmla="*/ 106 h 289"/>
                    <a:gd name="T100" fmla="*/ 46 w 150"/>
                    <a:gd name="T101" fmla="*/ 106 h 289"/>
                    <a:gd name="T102" fmla="*/ 50 w 150"/>
                    <a:gd name="T103" fmla="*/ 106 h 289"/>
                    <a:gd name="T104" fmla="*/ 54 w 150"/>
                    <a:gd name="T105" fmla="*/ 106 h 289"/>
                    <a:gd name="T106" fmla="*/ 58 w 150"/>
                    <a:gd name="T107" fmla="*/ 106 h 289"/>
                    <a:gd name="T108" fmla="*/ 64 w 150"/>
                    <a:gd name="T109" fmla="*/ 98 h 289"/>
                    <a:gd name="T110" fmla="*/ 62 w 150"/>
                    <a:gd name="T111" fmla="*/ 89 h 289"/>
                    <a:gd name="T112" fmla="*/ 56 w 150"/>
                    <a:gd name="T113" fmla="*/ 70 h 289"/>
                    <a:gd name="T114" fmla="*/ 45 w 150"/>
                    <a:gd name="T115" fmla="*/ 50 h 289"/>
                    <a:gd name="T116" fmla="*/ 29 w 150"/>
                    <a:gd name="T117" fmla="*/ 39 h 289"/>
                    <a:gd name="T118" fmla="*/ 23 w 150"/>
                    <a:gd name="T119" fmla="*/ 28 h 289"/>
                    <a:gd name="T120" fmla="*/ 31 w 150"/>
                    <a:gd name="T121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3" name="Freeform 23">
                  <a:extLst>
                    <a:ext uri="{FF2B5EF4-FFF2-40B4-BE49-F238E27FC236}">
                      <a16:creationId xmlns:a16="http://schemas.microsoft.com/office/drawing/2014/main" id="{C608EDF3-18A5-327A-3313-48241F67CC3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448" y="576"/>
                  <a:ext cx="165" cy="237"/>
                </a:xfrm>
                <a:custGeom>
                  <a:avLst/>
                  <a:gdLst>
                    <a:gd name="T0" fmla="*/ 0 w 165"/>
                    <a:gd name="T1" fmla="*/ 0 h 237"/>
                    <a:gd name="T2" fmla="*/ 16 w 165"/>
                    <a:gd name="T3" fmla="*/ 0 h 237"/>
                    <a:gd name="T4" fmla="*/ 21 w 165"/>
                    <a:gd name="T5" fmla="*/ 17 h 237"/>
                    <a:gd name="T6" fmla="*/ 43 w 165"/>
                    <a:gd name="T7" fmla="*/ 42 h 237"/>
                    <a:gd name="T8" fmla="*/ 53 w 165"/>
                    <a:gd name="T9" fmla="*/ 69 h 237"/>
                    <a:gd name="T10" fmla="*/ 68 w 165"/>
                    <a:gd name="T11" fmla="*/ 72 h 237"/>
                    <a:gd name="T12" fmla="*/ 80 w 165"/>
                    <a:gd name="T13" fmla="*/ 78 h 237"/>
                    <a:gd name="T14" fmla="*/ 90 w 165"/>
                    <a:gd name="T15" fmla="*/ 89 h 237"/>
                    <a:gd name="T16" fmla="*/ 102 w 165"/>
                    <a:gd name="T17" fmla="*/ 89 h 237"/>
                    <a:gd name="T18" fmla="*/ 115 w 165"/>
                    <a:gd name="T19" fmla="*/ 106 h 237"/>
                    <a:gd name="T20" fmla="*/ 127 w 165"/>
                    <a:gd name="T21" fmla="*/ 119 h 237"/>
                    <a:gd name="T22" fmla="*/ 141 w 165"/>
                    <a:gd name="T23" fmla="*/ 128 h 237"/>
                    <a:gd name="T24" fmla="*/ 139 w 165"/>
                    <a:gd name="T25" fmla="*/ 136 h 237"/>
                    <a:gd name="T26" fmla="*/ 131 w 165"/>
                    <a:gd name="T27" fmla="*/ 142 h 237"/>
                    <a:gd name="T28" fmla="*/ 123 w 165"/>
                    <a:gd name="T29" fmla="*/ 142 h 237"/>
                    <a:gd name="T30" fmla="*/ 119 w 165"/>
                    <a:gd name="T31" fmla="*/ 150 h 237"/>
                    <a:gd name="T32" fmla="*/ 135 w 165"/>
                    <a:gd name="T33" fmla="*/ 167 h 237"/>
                    <a:gd name="T34" fmla="*/ 146 w 165"/>
                    <a:gd name="T35" fmla="*/ 183 h 237"/>
                    <a:gd name="T36" fmla="*/ 164 w 165"/>
                    <a:gd name="T37" fmla="*/ 200 h 237"/>
                    <a:gd name="T38" fmla="*/ 152 w 165"/>
                    <a:gd name="T39" fmla="*/ 219 h 237"/>
                    <a:gd name="T40" fmla="*/ 143 w 165"/>
                    <a:gd name="T41" fmla="*/ 225 h 237"/>
                    <a:gd name="T42" fmla="*/ 144 w 165"/>
                    <a:gd name="T43" fmla="*/ 236 h 237"/>
                    <a:gd name="T44" fmla="*/ 127 w 165"/>
                    <a:gd name="T45" fmla="*/ 236 h 237"/>
                    <a:gd name="T46" fmla="*/ 121 w 165"/>
                    <a:gd name="T47" fmla="*/ 228 h 237"/>
                    <a:gd name="T48" fmla="*/ 107 w 165"/>
                    <a:gd name="T49" fmla="*/ 205 h 237"/>
                    <a:gd name="T50" fmla="*/ 98 w 165"/>
                    <a:gd name="T51" fmla="*/ 186 h 237"/>
                    <a:gd name="T52" fmla="*/ 82 w 165"/>
                    <a:gd name="T53" fmla="*/ 153 h 237"/>
                    <a:gd name="T54" fmla="*/ 64 w 165"/>
                    <a:gd name="T55" fmla="*/ 128 h 237"/>
                    <a:gd name="T56" fmla="*/ 45 w 165"/>
                    <a:gd name="T57" fmla="*/ 92 h 237"/>
                    <a:gd name="T58" fmla="*/ 33 w 165"/>
                    <a:gd name="T59" fmla="*/ 81 h 237"/>
                    <a:gd name="T60" fmla="*/ 23 w 165"/>
                    <a:gd name="T61" fmla="*/ 72 h 237"/>
                    <a:gd name="T62" fmla="*/ 20 w 165"/>
                    <a:gd name="T63" fmla="*/ 53 h 237"/>
                    <a:gd name="T64" fmla="*/ 2 w 165"/>
                    <a:gd name="T65" fmla="*/ 36 h 237"/>
                    <a:gd name="T66" fmla="*/ 2 w 165"/>
                    <a:gd name="T67" fmla="*/ 25 h 237"/>
                    <a:gd name="T68" fmla="*/ 0 w 165"/>
                    <a:gd name="T6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84" name="Group 24">
                <a:extLst>
                  <a:ext uri="{FF2B5EF4-FFF2-40B4-BE49-F238E27FC236}">
                    <a16:creationId xmlns:a16="http://schemas.microsoft.com/office/drawing/2014/main" id="{16F509A1-6BE6-4492-C55A-F7961075CF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4" y="89"/>
                <a:ext cx="2387" cy="2766"/>
                <a:chOff x="2314" y="89"/>
                <a:chExt cx="2387" cy="2766"/>
              </a:xfrm>
            </p:grpSpPr>
            <p:sp>
              <p:nvSpPr>
                <p:cNvPr id="40985" name="Freeform 25">
                  <a:extLst>
                    <a:ext uri="{FF2B5EF4-FFF2-40B4-BE49-F238E27FC236}">
                      <a16:creationId xmlns:a16="http://schemas.microsoft.com/office/drawing/2014/main" id="{175DA040-3407-B026-28A7-90590F1E629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14" y="1056"/>
                  <a:ext cx="1187" cy="1799"/>
                </a:xfrm>
                <a:custGeom>
                  <a:avLst/>
                  <a:gdLst>
                    <a:gd name="T0" fmla="*/ 906 w 1187"/>
                    <a:gd name="T1" fmla="*/ 290 h 1799"/>
                    <a:gd name="T2" fmla="*/ 1017 w 1187"/>
                    <a:gd name="T3" fmla="*/ 589 h 1799"/>
                    <a:gd name="T4" fmla="*/ 1062 w 1187"/>
                    <a:gd name="T5" fmla="*/ 664 h 1799"/>
                    <a:gd name="T6" fmla="*/ 1159 w 1187"/>
                    <a:gd name="T7" fmla="*/ 645 h 1799"/>
                    <a:gd name="T8" fmla="*/ 1184 w 1187"/>
                    <a:gd name="T9" fmla="*/ 718 h 1799"/>
                    <a:gd name="T10" fmla="*/ 1067 w 1187"/>
                    <a:gd name="T11" fmla="*/ 919 h 1799"/>
                    <a:gd name="T12" fmla="*/ 972 w 1187"/>
                    <a:gd name="T13" fmla="*/ 1150 h 1799"/>
                    <a:gd name="T14" fmla="*/ 986 w 1187"/>
                    <a:gd name="T15" fmla="*/ 1234 h 1799"/>
                    <a:gd name="T16" fmla="*/ 986 w 1187"/>
                    <a:gd name="T17" fmla="*/ 1318 h 1799"/>
                    <a:gd name="T18" fmla="*/ 943 w 1187"/>
                    <a:gd name="T19" fmla="*/ 1349 h 1799"/>
                    <a:gd name="T20" fmla="*/ 881 w 1187"/>
                    <a:gd name="T21" fmla="*/ 1463 h 1799"/>
                    <a:gd name="T22" fmla="*/ 857 w 1187"/>
                    <a:gd name="T23" fmla="*/ 1561 h 1799"/>
                    <a:gd name="T24" fmla="*/ 799 w 1187"/>
                    <a:gd name="T25" fmla="*/ 1695 h 1799"/>
                    <a:gd name="T26" fmla="*/ 766 w 1187"/>
                    <a:gd name="T27" fmla="*/ 1725 h 1799"/>
                    <a:gd name="T28" fmla="*/ 694 w 1187"/>
                    <a:gd name="T29" fmla="*/ 1792 h 1799"/>
                    <a:gd name="T30" fmla="*/ 607 w 1187"/>
                    <a:gd name="T31" fmla="*/ 1770 h 1799"/>
                    <a:gd name="T32" fmla="*/ 597 w 1187"/>
                    <a:gd name="T33" fmla="*/ 1706 h 1799"/>
                    <a:gd name="T34" fmla="*/ 558 w 1187"/>
                    <a:gd name="T35" fmla="*/ 1617 h 1799"/>
                    <a:gd name="T36" fmla="*/ 550 w 1187"/>
                    <a:gd name="T37" fmla="*/ 1541 h 1799"/>
                    <a:gd name="T38" fmla="*/ 539 w 1187"/>
                    <a:gd name="T39" fmla="*/ 1491 h 1799"/>
                    <a:gd name="T40" fmla="*/ 502 w 1187"/>
                    <a:gd name="T41" fmla="*/ 1435 h 1799"/>
                    <a:gd name="T42" fmla="*/ 478 w 1187"/>
                    <a:gd name="T43" fmla="*/ 1362 h 1799"/>
                    <a:gd name="T44" fmla="*/ 511 w 1187"/>
                    <a:gd name="T45" fmla="*/ 1240 h 1799"/>
                    <a:gd name="T46" fmla="*/ 496 w 1187"/>
                    <a:gd name="T47" fmla="*/ 1067 h 1799"/>
                    <a:gd name="T48" fmla="*/ 443 w 1187"/>
                    <a:gd name="T49" fmla="*/ 980 h 1799"/>
                    <a:gd name="T50" fmla="*/ 436 w 1187"/>
                    <a:gd name="T51" fmla="*/ 843 h 1799"/>
                    <a:gd name="T52" fmla="*/ 360 w 1187"/>
                    <a:gd name="T53" fmla="*/ 793 h 1799"/>
                    <a:gd name="T54" fmla="*/ 261 w 1187"/>
                    <a:gd name="T55" fmla="*/ 807 h 1799"/>
                    <a:gd name="T56" fmla="*/ 56 w 1187"/>
                    <a:gd name="T57" fmla="*/ 698 h 1799"/>
                    <a:gd name="T58" fmla="*/ 10 w 1187"/>
                    <a:gd name="T59" fmla="*/ 522 h 1799"/>
                    <a:gd name="T60" fmla="*/ 47 w 1187"/>
                    <a:gd name="T61" fmla="*/ 396 h 1799"/>
                    <a:gd name="T62" fmla="*/ 115 w 1187"/>
                    <a:gd name="T63" fmla="*/ 260 h 1799"/>
                    <a:gd name="T64" fmla="*/ 216 w 1187"/>
                    <a:gd name="T65" fmla="*/ 156 h 1799"/>
                    <a:gd name="T66" fmla="*/ 292 w 1187"/>
                    <a:gd name="T67" fmla="*/ 47 h 1799"/>
                    <a:gd name="T68" fmla="*/ 362 w 1187"/>
                    <a:gd name="T69" fmla="*/ 75 h 1799"/>
                    <a:gd name="T70" fmla="*/ 437 w 1187"/>
                    <a:gd name="T71" fmla="*/ 28 h 1799"/>
                    <a:gd name="T72" fmla="*/ 490 w 1187"/>
                    <a:gd name="T73" fmla="*/ 6 h 1799"/>
                    <a:gd name="T74" fmla="*/ 531 w 1187"/>
                    <a:gd name="T75" fmla="*/ 61 h 1799"/>
                    <a:gd name="T76" fmla="*/ 612 w 1187"/>
                    <a:gd name="T77" fmla="*/ 151 h 1799"/>
                    <a:gd name="T78" fmla="*/ 669 w 1187"/>
                    <a:gd name="T79" fmla="*/ 109 h 1799"/>
                    <a:gd name="T80" fmla="*/ 754 w 1187"/>
                    <a:gd name="T81" fmla="*/ 140 h 1799"/>
                    <a:gd name="T82" fmla="*/ 848 w 1187"/>
                    <a:gd name="T83" fmla="*/ 137 h 1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986" name="Group 26">
                  <a:extLst>
                    <a:ext uri="{FF2B5EF4-FFF2-40B4-BE49-F238E27FC236}">
                      <a16:creationId xmlns:a16="http://schemas.microsoft.com/office/drawing/2014/main" id="{826AACC6-A09B-04F4-3460-1BC288B4C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5" y="89"/>
                  <a:ext cx="526" cy="620"/>
                  <a:chOff x="2395" y="89"/>
                  <a:chExt cx="526" cy="620"/>
                </a:xfrm>
              </p:grpSpPr>
              <p:grpSp>
                <p:nvGrpSpPr>
                  <p:cNvPr id="40987" name="Group 27">
                    <a:extLst>
                      <a:ext uri="{FF2B5EF4-FFF2-40B4-BE49-F238E27FC236}">
                        <a16:creationId xmlns:a16="http://schemas.microsoft.com/office/drawing/2014/main" id="{31DF4E6C-778A-939C-7401-448C9C2095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03" y="476"/>
                    <a:ext cx="165" cy="233"/>
                    <a:chOff x="2603" y="476"/>
                    <a:chExt cx="165" cy="233"/>
                  </a:xfrm>
                </p:grpSpPr>
                <p:sp>
                  <p:nvSpPr>
                    <p:cNvPr id="40988" name="Freeform 28">
                      <a:extLst>
                        <a:ext uri="{FF2B5EF4-FFF2-40B4-BE49-F238E27FC236}">
                          <a16:creationId xmlns:a16="http://schemas.microsoft.com/office/drawing/2014/main" id="{14D27CD0-E354-CC73-3FFA-2DA086215D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603" y="561"/>
                      <a:ext cx="78" cy="132"/>
                    </a:xfrm>
                    <a:custGeom>
                      <a:avLst/>
                      <a:gdLst>
                        <a:gd name="T0" fmla="*/ 18 w 78"/>
                        <a:gd name="T1" fmla="*/ 40 h 132"/>
                        <a:gd name="T2" fmla="*/ 24 w 78"/>
                        <a:gd name="T3" fmla="*/ 26 h 132"/>
                        <a:gd name="T4" fmla="*/ 38 w 78"/>
                        <a:gd name="T5" fmla="*/ 26 h 132"/>
                        <a:gd name="T6" fmla="*/ 57 w 78"/>
                        <a:gd name="T7" fmla="*/ 0 h 132"/>
                        <a:gd name="T8" fmla="*/ 63 w 78"/>
                        <a:gd name="T9" fmla="*/ 17 h 132"/>
                        <a:gd name="T10" fmla="*/ 73 w 78"/>
                        <a:gd name="T11" fmla="*/ 17 h 132"/>
                        <a:gd name="T12" fmla="*/ 77 w 78"/>
                        <a:gd name="T13" fmla="*/ 26 h 132"/>
                        <a:gd name="T14" fmla="*/ 71 w 78"/>
                        <a:gd name="T15" fmla="*/ 40 h 132"/>
                        <a:gd name="T16" fmla="*/ 63 w 78"/>
                        <a:gd name="T17" fmla="*/ 46 h 132"/>
                        <a:gd name="T18" fmla="*/ 63 w 78"/>
                        <a:gd name="T19" fmla="*/ 57 h 132"/>
                        <a:gd name="T20" fmla="*/ 61 w 78"/>
                        <a:gd name="T21" fmla="*/ 63 h 132"/>
                        <a:gd name="T22" fmla="*/ 59 w 78"/>
                        <a:gd name="T23" fmla="*/ 71 h 132"/>
                        <a:gd name="T24" fmla="*/ 63 w 78"/>
                        <a:gd name="T25" fmla="*/ 83 h 132"/>
                        <a:gd name="T26" fmla="*/ 57 w 78"/>
                        <a:gd name="T27" fmla="*/ 94 h 132"/>
                        <a:gd name="T28" fmla="*/ 51 w 78"/>
                        <a:gd name="T29" fmla="*/ 100 h 132"/>
                        <a:gd name="T30" fmla="*/ 45 w 78"/>
                        <a:gd name="T31" fmla="*/ 100 h 132"/>
                        <a:gd name="T32" fmla="*/ 43 w 78"/>
                        <a:gd name="T33" fmla="*/ 103 h 132"/>
                        <a:gd name="T34" fmla="*/ 41 w 78"/>
                        <a:gd name="T35" fmla="*/ 111 h 132"/>
                        <a:gd name="T36" fmla="*/ 32 w 78"/>
                        <a:gd name="T37" fmla="*/ 114 h 132"/>
                        <a:gd name="T38" fmla="*/ 30 w 78"/>
                        <a:gd name="T39" fmla="*/ 111 h 132"/>
                        <a:gd name="T40" fmla="*/ 22 w 78"/>
                        <a:gd name="T41" fmla="*/ 120 h 132"/>
                        <a:gd name="T42" fmla="*/ 20 w 78"/>
                        <a:gd name="T43" fmla="*/ 122 h 132"/>
                        <a:gd name="T44" fmla="*/ 10 w 78"/>
                        <a:gd name="T45" fmla="*/ 131 h 132"/>
                        <a:gd name="T46" fmla="*/ 6 w 78"/>
                        <a:gd name="T47" fmla="*/ 131 h 132"/>
                        <a:gd name="T48" fmla="*/ 4 w 78"/>
                        <a:gd name="T49" fmla="*/ 125 h 132"/>
                        <a:gd name="T50" fmla="*/ 2 w 78"/>
                        <a:gd name="T51" fmla="*/ 111 h 132"/>
                        <a:gd name="T52" fmla="*/ 0 w 78"/>
                        <a:gd name="T53" fmla="*/ 108 h 132"/>
                        <a:gd name="T54" fmla="*/ 0 w 78"/>
                        <a:gd name="T55" fmla="*/ 97 h 132"/>
                        <a:gd name="T56" fmla="*/ 6 w 78"/>
                        <a:gd name="T57" fmla="*/ 91 h 132"/>
                        <a:gd name="T58" fmla="*/ 12 w 78"/>
                        <a:gd name="T59" fmla="*/ 85 h 132"/>
                        <a:gd name="T60" fmla="*/ 16 w 78"/>
                        <a:gd name="T61" fmla="*/ 74 h 132"/>
                        <a:gd name="T62" fmla="*/ 22 w 78"/>
                        <a:gd name="T63" fmla="*/ 74 h 132"/>
                        <a:gd name="T64" fmla="*/ 26 w 78"/>
                        <a:gd name="T65" fmla="*/ 77 h 132"/>
                        <a:gd name="T66" fmla="*/ 32 w 78"/>
                        <a:gd name="T67" fmla="*/ 74 h 132"/>
                        <a:gd name="T68" fmla="*/ 26 w 78"/>
                        <a:gd name="T69" fmla="*/ 71 h 132"/>
                        <a:gd name="T70" fmla="*/ 18 w 78"/>
                        <a:gd name="T71" fmla="*/ 4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89" name="Freeform 29">
                      <a:extLst>
                        <a:ext uri="{FF2B5EF4-FFF2-40B4-BE49-F238E27FC236}">
                          <a16:creationId xmlns:a16="http://schemas.microsoft.com/office/drawing/2014/main" id="{1AB7A010-466E-6ABB-D967-D253F0A3E0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674" y="476"/>
                      <a:ext cx="94" cy="233"/>
                    </a:xfrm>
                    <a:custGeom>
                      <a:avLst/>
                      <a:gdLst>
                        <a:gd name="T0" fmla="*/ 36 w 94"/>
                        <a:gd name="T1" fmla="*/ 25 h 233"/>
                        <a:gd name="T2" fmla="*/ 57 w 94"/>
                        <a:gd name="T3" fmla="*/ 22 h 233"/>
                        <a:gd name="T4" fmla="*/ 65 w 94"/>
                        <a:gd name="T5" fmla="*/ 14 h 233"/>
                        <a:gd name="T6" fmla="*/ 75 w 94"/>
                        <a:gd name="T7" fmla="*/ 6 h 233"/>
                        <a:gd name="T8" fmla="*/ 93 w 94"/>
                        <a:gd name="T9" fmla="*/ 3 h 233"/>
                        <a:gd name="T10" fmla="*/ 87 w 94"/>
                        <a:gd name="T11" fmla="*/ 22 h 233"/>
                        <a:gd name="T12" fmla="*/ 79 w 94"/>
                        <a:gd name="T13" fmla="*/ 28 h 233"/>
                        <a:gd name="T14" fmla="*/ 67 w 94"/>
                        <a:gd name="T15" fmla="*/ 45 h 233"/>
                        <a:gd name="T16" fmla="*/ 81 w 94"/>
                        <a:gd name="T17" fmla="*/ 45 h 233"/>
                        <a:gd name="T18" fmla="*/ 93 w 94"/>
                        <a:gd name="T19" fmla="*/ 45 h 233"/>
                        <a:gd name="T20" fmla="*/ 85 w 94"/>
                        <a:gd name="T21" fmla="*/ 64 h 233"/>
                        <a:gd name="T22" fmla="*/ 71 w 94"/>
                        <a:gd name="T23" fmla="*/ 73 h 233"/>
                        <a:gd name="T24" fmla="*/ 69 w 94"/>
                        <a:gd name="T25" fmla="*/ 87 h 233"/>
                        <a:gd name="T26" fmla="*/ 81 w 94"/>
                        <a:gd name="T27" fmla="*/ 106 h 233"/>
                        <a:gd name="T28" fmla="*/ 87 w 94"/>
                        <a:gd name="T29" fmla="*/ 126 h 233"/>
                        <a:gd name="T30" fmla="*/ 93 w 94"/>
                        <a:gd name="T31" fmla="*/ 151 h 233"/>
                        <a:gd name="T32" fmla="*/ 89 w 94"/>
                        <a:gd name="T33" fmla="*/ 182 h 233"/>
                        <a:gd name="T34" fmla="*/ 79 w 94"/>
                        <a:gd name="T35" fmla="*/ 196 h 233"/>
                        <a:gd name="T36" fmla="*/ 87 w 94"/>
                        <a:gd name="T37" fmla="*/ 218 h 233"/>
                        <a:gd name="T38" fmla="*/ 65 w 94"/>
                        <a:gd name="T39" fmla="*/ 218 h 233"/>
                        <a:gd name="T40" fmla="*/ 53 w 94"/>
                        <a:gd name="T41" fmla="*/ 215 h 233"/>
                        <a:gd name="T42" fmla="*/ 36 w 94"/>
                        <a:gd name="T43" fmla="*/ 224 h 233"/>
                        <a:gd name="T44" fmla="*/ 26 w 94"/>
                        <a:gd name="T45" fmla="*/ 226 h 233"/>
                        <a:gd name="T46" fmla="*/ 14 w 94"/>
                        <a:gd name="T47" fmla="*/ 229 h 233"/>
                        <a:gd name="T48" fmla="*/ 4 w 94"/>
                        <a:gd name="T49" fmla="*/ 221 h 233"/>
                        <a:gd name="T50" fmla="*/ 0 w 94"/>
                        <a:gd name="T51" fmla="*/ 207 h 233"/>
                        <a:gd name="T52" fmla="*/ 10 w 94"/>
                        <a:gd name="T53" fmla="*/ 193 h 233"/>
                        <a:gd name="T54" fmla="*/ 24 w 94"/>
                        <a:gd name="T55" fmla="*/ 190 h 233"/>
                        <a:gd name="T56" fmla="*/ 16 w 94"/>
                        <a:gd name="T57" fmla="*/ 182 h 233"/>
                        <a:gd name="T58" fmla="*/ 16 w 94"/>
                        <a:gd name="T59" fmla="*/ 168 h 233"/>
                        <a:gd name="T60" fmla="*/ 28 w 94"/>
                        <a:gd name="T61" fmla="*/ 159 h 233"/>
                        <a:gd name="T62" fmla="*/ 38 w 94"/>
                        <a:gd name="T63" fmla="*/ 157 h 233"/>
                        <a:gd name="T64" fmla="*/ 44 w 94"/>
                        <a:gd name="T65" fmla="*/ 131 h 233"/>
                        <a:gd name="T66" fmla="*/ 49 w 94"/>
                        <a:gd name="T67" fmla="*/ 106 h 233"/>
                        <a:gd name="T68" fmla="*/ 40 w 94"/>
                        <a:gd name="T69" fmla="*/ 89 h 233"/>
                        <a:gd name="T70" fmla="*/ 20 w 94"/>
                        <a:gd name="T71" fmla="*/ 84 h 233"/>
                        <a:gd name="T72" fmla="*/ 30 w 94"/>
                        <a:gd name="T73" fmla="*/ 34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0990" name="Freeform 30">
                    <a:extLst>
                      <a:ext uri="{FF2B5EF4-FFF2-40B4-BE49-F238E27FC236}">
                        <a16:creationId xmlns:a16="http://schemas.microsoft.com/office/drawing/2014/main" id="{5E12D7BE-8393-FC47-0C0C-CE140A050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5" y="89"/>
                    <a:ext cx="526" cy="390"/>
                  </a:xfrm>
                  <a:custGeom>
                    <a:avLst/>
                    <a:gdLst>
                      <a:gd name="T0" fmla="*/ 33 w 526"/>
                      <a:gd name="T1" fmla="*/ 381 h 390"/>
                      <a:gd name="T2" fmla="*/ 53 w 526"/>
                      <a:gd name="T3" fmla="*/ 353 h 390"/>
                      <a:gd name="T4" fmla="*/ 64 w 526"/>
                      <a:gd name="T5" fmla="*/ 344 h 390"/>
                      <a:gd name="T6" fmla="*/ 82 w 526"/>
                      <a:gd name="T7" fmla="*/ 336 h 390"/>
                      <a:gd name="T8" fmla="*/ 95 w 526"/>
                      <a:gd name="T9" fmla="*/ 336 h 390"/>
                      <a:gd name="T10" fmla="*/ 107 w 526"/>
                      <a:gd name="T11" fmla="*/ 325 h 390"/>
                      <a:gd name="T12" fmla="*/ 121 w 526"/>
                      <a:gd name="T13" fmla="*/ 308 h 390"/>
                      <a:gd name="T14" fmla="*/ 134 w 526"/>
                      <a:gd name="T15" fmla="*/ 299 h 390"/>
                      <a:gd name="T16" fmla="*/ 148 w 526"/>
                      <a:gd name="T17" fmla="*/ 291 h 390"/>
                      <a:gd name="T18" fmla="*/ 163 w 526"/>
                      <a:gd name="T19" fmla="*/ 280 h 390"/>
                      <a:gd name="T20" fmla="*/ 183 w 526"/>
                      <a:gd name="T21" fmla="*/ 274 h 390"/>
                      <a:gd name="T22" fmla="*/ 214 w 526"/>
                      <a:gd name="T23" fmla="*/ 280 h 390"/>
                      <a:gd name="T24" fmla="*/ 239 w 526"/>
                      <a:gd name="T25" fmla="*/ 269 h 390"/>
                      <a:gd name="T26" fmla="*/ 253 w 526"/>
                      <a:gd name="T27" fmla="*/ 241 h 390"/>
                      <a:gd name="T28" fmla="*/ 270 w 526"/>
                      <a:gd name="T29" fmla="*/ 218 h 390"/>
                      <a:gd name="T30" fmla="*/ 282 w 526"/>
                      <a:gd name="T31" fmla="*/ 199 h 390"/>
                      <a:gd name="T32" fmla="*/ 292 w 526"/>
                      <a:gd name="T33" fmla="*/ 182 h 390"/>
                      <a:gd name="T34" fmla="*/ 315 w 526"/>
                      <a:gd name="T35" fmla="*/ 165 h 390"/>
                      <a:gd name="T36" fmla="*/ 311 w 526"/>
                      <a:gd name="T37" fmla="*/ 188 h 390"/>
                      <a:gd name="T38" fmla="*/ 329 w 526"/>
                      <a:gd name="T39" fmla="*/ 199 h 390"/>
                      <a:gd name="T40" fmla="*/ 344 w 526"/>
                      <a:gd name="T41" fmla="*/ 190 h 390"/>
                      <a:gd name="T42" fmla="*/ 350 w 526"/>
                      <a:gd name="T43" fmla="*/ 174 h 390"/>
                      <a:gd name="T44" fmla="*/ 356 w 526"/>
                      <a:gd name="T45" fmla="*/ 157 h 390"/>
                      <a:gd name="T46" fmla="*/ 366 w 526"/>
                      <a:gd name="T47" fmla="*/ 140 h 390"/>
                      <a:gd name="T48" fmla="*/ 395 w 526"/>
                      <a:gd name="T49" fmla="*/ 140 h 390"/>
                      <a:gd name="T50" fmla="*/ 424 w 526"/>
                      <a:gd name="T51" fmla="*/ 112 h 390"/>
                      <a:gd name="T52" fmla="*/ 453 w 526"/>
                      <a:gd name="T53" fmla="*/ 92 h 390"/>
                      <a:gd name="T54" fmla="*/ 484 w 526"/>
                      <a:gd name="T55" fmla="*/ 45 h 390"/>
                      <a:gd name="T56" fmla="*/ 511 w 526"/>
                      <a:gd name="T57" fmla="*/ 22 h 390"/>
                      <a:gd name="T58" fmla="*/ 502 w 526"/>
                      <a:gd name="T59" fmla="*/ 0 h 390"/>
                      <a:gd name="T60" fmla="*/ 455 w 526"/>
                      <a:gd name="T61" fmla="*/ 14 h 390"/>
                      <a:gd name="T62" fmla="*/ 424 w 526"/>
                      <a:gd name="T63" fmla="*/ 28 h 390"/>
                      <a:gd name="T64" fmla="*/ 391 w 526"/>
                      <a:gd name="T65" fmla="*/ 36 h 390"/>
                      <a:gd name="T66" fmla="*/ 350 w 526"/>
                      <a:gd name="T67" fmla="*/ 59 h 390"/>
                      <a:gd name="T68" fmla="*/ 315 w 526"/>
                      <a:gd name="T69" fmla="*/ 73 h 390"/>
                      <a:gd name="T70" fmla="*/ 278 w 526"/>
                      <a:gd name="T71" fmla="*/ 92 h 390"/>
                      <a:gd name="T72" fmla="*/ 253 w 526"/>
                      <a:gd name="T73" fmla="*/ 120 h 390"/>
                      <a:gd name="T74" fmla="*/ 231 w 526"/>
                      <a:gd name="T75" fmla="*/ 140 h 390"/>
                      <a:gd name="T76" fmla="*/ 189 w 526"/>
                      <a:gd name="T77" fmla="*/ 174 h 390"/>
                      <a:gd name="T78" fmla="*/ 146 w 526"/>
                      <a:gd name="T79" fmla="*/ 215 h 390"/>
                      <a:gd name="T80" fmla="*/ 109 w 526"/>
                      <a:gd name="T81" fmla="*/ 246 h 390"/>
                      <a:gd name="T82" fmla="*/ 80 w 526"/>
                      <a:gd name="T83" fmla="*/ 288 h 390"/>
                      <a:gd name="T84" fmla="*/ 49 w 526"/>
                      <a:gd name="T85" fmla="*/ 316 h 390"/>
                      <a:gd name="T86" fmla="*/ 0 w 526"/>
                      <a:gd name="T87" fmla="*/ 389 h 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991" name="Freeform 31">
                  <a:extLst>
                    <a:ext uri="{FF2B5EF4-FFF2-40B4-BE49-F238E27FC236}">
                      <a16:creationId xmlns:a16="http://schemas.microsoft.com/office/drawing/2014/main" id="{187F3872-C7F3-ED13-9774-58C1F130B4E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324" y="2287"/>
                  <a:ext cx="158" cy="378"/>
                </a:xfrm>
                <a:custGeom>
                  <a:avLst/>
                  <a:gdLst>
                    <a:gd name="T0" fmla="*/ 29 w 158"/>
                    <a:gd name="T1" fmla="*/ 117 h 378"/>
                    <a:gd name="T2" fmla="*/ 26 w 158"/>
                    <a:gd name="T3" fmla="*/ 193 h 378"/>
                    <a:gd name="T4" fmla="*/ 12 w 158"/>
                    <a:gd name="T5" fmla="*/ 240 h 378"/>
                    <a:gd name="T6" fmla="*/ 0 w 158"/>
                    <a:gd name="T7" fmla="*/ 285 h 378"/>
                    <a:gd name="T8" fmla="*/ 0 w 158"/>
                    <a:gd name="T9" fmla="*/ 318 h 378"/>
                    <a:gd name="T10" fmla="*/ 4 w 158"/>
                    <a:gd name="T11" fmla="*/ 346 h 378"/>
                    <a:gd name="T12" fmla="*/ 18 w 158"/>
                    <a:gd name="T13" fmla="*/ 371 h 378"/>
                    <a:gd name="T14" fmla="*/ 29 w 158"/>
                    <a:gd name="T15" fmla="*/ 374 h 378"/>
                    <a:gd name="T16" fmla="*/ 39 w 158"/>
                    <a:gd name="T17" fmla="*/ 374 h 378"/>
                    <a:gd name="T18" fmla="*/ 51 w 158"/>
                    <a:gd name="T19" fmla="*/ 377 h 378"/>
                    <a:gd name="T20" fmla="*/ 57 w 158"/>
                    <a:gd name="T21" fmla="*/ 357 h 378"/>
                    <a:gd name="T22" fmla="*/ 63 w 158"/>
                    <a:gd name="T23" fmla="*/ 307 h 378"/>
                    <a:gd name="T24" fmla="*/ 80 w 158"/>
                    <a:gd name="T25" fmla="*/ 274 h 378"/>
                    <a:gd name="T26" fmla="*/ 84 w 158"/>
                    <a:gd name="T27" fmla="*/ 223 h 378"/>
                    <a:gd name="T28" fmla="*/ 92 w 158"/>
                    <a:gd name="T29" fmla="*/ 204 h 378"/>
                    <a:gd name="T30" fmla="*/ 100 w 158"/>
                    <a:gd name="T31" fmla="*/ 190 h 378"/>
                    <a:gd name="T32" fmla="*/ 106 w 158"/>
                    <a:gd name="T33" fmla="*/ 154 h 378"/>
                    <a:gd name="T34" fmla="*/ 118 w 158"/>
                    <a:gd name="T35" fmla="*/ 131 h 378"/>
                    <a:gd name="T36" fmla="*/ 126 w 158"/>
                    <a:gd name="T37" fmla="*/ 114 h 378"/>
                    <a:gd name="T38" fmla="*/ 133 w 158"/>
                    <a:gd name="T39" fmla="*/ 101 h 378"/>
                    <a:gd name="T40" fmla="*/ 133 w 158"/>
                    <a:gd name="T41" fmla="*/ 92 h 378"/>
                    <a:gd name="T42" fmla="*/ 151 w 158"/>
                    <a:gd name="T43" fmla="*/ 73 h 378"/>
                    <a:gd name="T44" fmla="*/ 153 w 158"/>
                    <a:gd name="T45" fmla="*/ 42 h 378"/>
                    <a:gd name="T46" fmla="*/ 157 w 158"/>
                    <a:gd name="T47" fmla="*/ 22 h 378"/>
                    <a:gd name="T48" fmla="*/ 141 w 158"/>
                    <a:gd name="T49" fmla="*/ 14 h 378"/>
                    <a:gd name="T50" fmla="*/ 131 w 158"/>
                    <a:gd name="T51" fmla="*/ 0 h 378"/>
                    <a:gd name="T52" fmla="*/ 118 w 158"/>
                    <a:gd name="T53" fmla="*/ 14 h 378"/>
                    <a:gd name="T54" fmla="*/ 106 w 158"/>
                    <a:gd name="T55" fmla="*/ 47 h 378"/>
                    <a:gd name="T56" fmla="*/ 92 w 158"/>
                    <a:gd name="T57" fmla="*/ 70 h 378"/>
                    <a:gd name="T58" fmla="*/ 80 w 158"/>
                    <a:gd name="T59" fmla="*/ 89 h 378"/>
                    <a:gd name="T60" fmla="*/ 75 w 158"/>
                    <a:gd name="T61" fmla="*/ 89 h 378"/>
                    <a:gd name="T62" fmla="*/ 63 w 158"/>
                    <a:gd name="T63" fmla="*/ 101 h 378"/>
                    <a:gd name="T64" fmla="*/ 57 w 158"/>
                    <a:gd name="T65" fmla="*/ 112 h 378"/>
                    <a:gd name="T66" fmla="*/ 29 w 158"/>
                    <a:gd name="T67" fmla="*/ 11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Freeform 32">
                  <a:extLst>
                    <a:ext uri="{FF2B5EF4-FFF2-40B4-BE49-F238E27FC236}">
                      <a16:creationId xmlns:a16="http://schemas.microsoft.com/office/drawing/2014/main" id="{BD8AE855-A3DB-A093-6BE8-608D975D686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75" y="127"/>
                  <a:ext cx="2126" cy="1789"/>
                </a:xfrm>
                <a:custGeom>
                  <a:avLst/>
                  <a:gdLst>
                    <a:gd name="T0" fmla="*/ 124 w 2126"/>
                    <a:gd name="T1" fmla="*/ 750 h 1789"/>
                    <a:gd name="T2" fmla="*/ 142 w 2126"/>
                    <a:gd name="T3" fmla="*/ 619 h 1789"/>
                    <a:gd name="T4" fmla="*/ 214 w 2126"/>
                    <a:gd name="T5" fmla="*/ 544 h 1789"/>
                    <a:gd name="T6" fmla="*/ 296 w 2126"/>
                    <a:gd name="T7" fmla="*/ 508 h 1789"/>
                    <a:gd name="T8" fmla="*/ 319 w 2126"/>
                    <a:gd name="T9" fmla="*/ 432 h 1789"/>
                    <a:gd name="T10" fmla="*/ 424 w 2126"/>
                    <a:gd name="T11" fmla="*/ 365 h 1789"/>
                    <a:gd name="T12" fmla="*/ 492 w 2126"/>
                    <a:gd name="T13" fmla="*/ 271 h 1789"/>
                    <a:gd name="T14" fmla="*/ 461 w 2126"/>
                    <a:gd name="T15" fmla="*/ 223 h 1789"/>
                    <a:gd name="T16" fmla="*/ 467 w 2126"/>
                    <a:gd name="T17" fmla="*/ 179 h 1789"/>
                    <a:gd name="T18" fmla="*/ 399 w 2126"/>
                    <a:gd name="T19" fmla="*/ 243 h 1789"/>
                    <a:gd name="T20" fmla="*/ 377 w 2126"/>
                    <a:gd name="T21" fmla="*/ 371 h 1789"/>
                    <a:gd name="T22" fmla="*/ 331 w 2126"/>
                    <a:gd name="T23" fmla="*/ 410 h 1789"/>
                    <a:gd name="T24" fmla="*/ 307 w 2126"/>
                    <a:gd name="T25" fmla="*/ 343 h 1789"/>
                    <a:gd name="T26" fmla="*/ 243 w 2126"/>
                    <a:gd name="T27" fmla="*/ 374 h 1789"/>
                    <a:gd name="T28" fmla="*/ 226 w 2126"/>
                    <a:gd name="T29" fmla="*/ 324 h 1789"/>
                    <a:gd name="T30" fmla="*/ 227 w 2126"/>
                    <a:gd name="T31" fmla="*/ 273 h 1789"/>
                    <a:gd name="T32" fmla="*/ 296 w 2126"/>
                    <a:gd name="T33" fmla="*/ 240 h 1789"/>
                    <a:gd name="T34" fmla="*/ 340 w 2126"/>
                    <a:gd name="T35" fmla="*/ 153 h 1789"/>
                    <a:gd name="T36" fmla="*/ 412 w 2126"/>
                    <a:gd name="T37" fmla="*/ 53 h 1789"/>
                    <a:gd name="T38" fmla="*/ 511 w 2126"/>
                    <a:gd name="T39" fmla="*/ 25 h 1789"/>
                    <a:gd name="T40" fmla="*/ 642 w 2126"/>
                    <a:gd name="T41" fmla="*/ 103 h 1789"/>
                    <a:gd name="T42" fmla="*/ 595 w 2126"/>
                    <a:gd name="T43" fmla="*/ 223 h 1789"/>
                    <a:gd name="T44" fmla="*/ 642 w 2126"/>
                    <a:gd name="T45" fmla="*/ 285 h 1789"/>
                    <a:gd name="T46" fmla="*/ 682 w 2126"/>
                    <a:gd name="T47" fmla="*/ 215 h 1789"/>
                    <a:gd name="T48" fmla="*/ 859 w 2126"/>
                    <a:gd name="T49" fmla="*/ 187 h 1789"/>
                    <a:gd name="T50" fmla="*/ 1073 w 2126"/>
                    <a:gd name="T51" fmla="*/ 33 h 1789"/>
                    <a:gd name="T52" fmla="*/ 1406 w 2126"/>
                    <a:gd name="T53" fmla="*/ 103 h 1789"/>
                    <a:gd name="T54" fmla="*/ 2004 w 2126"/>
                    <a:gd name="T55" fmla="*/ 226 h 1789"/>
                    <a:gd name="T56" fmla="*/ 2057 w 2126"/>
                    <a:gd name="T57" fmla="*/ 298 h 1789"/>
                    <a:gd name="T58" fmla="*/ 2076 w 2126"/>
                    <a:gd name="T59" fmla="*/ 541 h 1789"/>
                    <a:gd name="T60" fmla="*/ 1901 w 2126"/>
                    <a:gd name="T61" fmla="*/ 346 h 1789"/>
                    <a:gd name="T62" fmla="*/ 1763 w 2126"/>
                    <a:gd name="T63" fmla="*/ 435 h 1789"/>
                    <a:gd name="T64" fmla="*/ 1954 w 2126"/>
                    <a:gd name="T65" fmla="*/ 775 h 1789"/>
                    <a:gd name="T66" fmla="*/ 1876 w 2126"/>
                    <a:gd name="T67" fmla="*/ 920 h 1789"/>
                    <a:gd name="T68" fmla="*/ 2003 w 2126"/>
                    <a:gd name="T69" fmla="*/ 1252 h 1789"/>
                    <a:gd name="T70" fmla="*/ 1874 w 2126"/>
                    <a:gd name="T71" fmla="*/ 1425 h 1789"/>
                    <a:gd name="T72" fmla="*/ 1841 w 2126"/>
                    <a:gd name="T73" fmla="*/ 1559 h 1789"/>
                    <a:gd name="T74" fmla="*/ 1833 w 2126"/>
                    <a:gd name="T75" fmla="*/ 1690 h 1789"/>
                    <a:gd name="T76" fmla="*/ 1789 w 2126"/>
                    <a:gd name="T77" fmla="*/ 1685 h 1789"/>
                    <a:gd name="T78" fmla="*/ 1658 w 2126"/>
                    <a:gd name="T79" fmla="*/ 1411 h 1789"/>
                    <a:gd name="T80" fmla="*/ 1472 w 2126"/>
                    <a:gd name="T81" fmla="*/ 1403 h 1789"/>
                    <a:gd name="T82" fmla="*/ 1359 w 2126"/>
                    <a:gd name="T83" fmla="*/ 1562 h 1789"/>
                    <a:gd name="T84" fmla="*/ 1128 w 2126"/>
                    <a:gd name="T85" fmla="*/ 1213 h 1789"/>
                    <a:gd name="T86" fmla="*/ 822 w 2126"/>
                    <a:gd name="T87" fmla="*/ 1091 h 1789"/>
                    <a:gd name="T88" fmla="*/ 1054 w 2126"/>
                    <a:gd name="T89" fmla="*/ 1308 h 1789"/>
                    <a:gd name="T90" fmla="*/ 784 w 2126"/>
                    <a:gd name="T91" fmla="*/ 1503 h 1789"/>
                    <a:gd name="T92" fmla="*/ 714 w 2126"/>
                    <a:gd name="T93" fmla="*/ 1319 h 1789"/>
                    <a:gd name="T94" fmla="*/ 601 w 2126"/>
                    <a:gd name="T95" fmla="*/ 1105 h 1789"/>
                    <a:gd name="T96" fmla="*/ 537 w 2126"/>
                    <a:gd name="T97" fmla="*/ 946 h 1789"/>
                    <a:gd name="T98" fmla="*/ 505 w 2126"/>
                    <a:gd name="T99" fmla="*/ 873 h 1789"/>
                    <a:gd name="T100" fmla="*/ 465 w 2126"/>
                    <a:gd name="T101" fmla="*/ 831 h 1789"/>
                    <a:gd name="T102" fmla="*/ 449 w 2126"/>
                    <a:gd name="T103" fmla="*/ 909 h 1789"/>
                    <a:gd name="T104" fmla="*/ 393 w 2126"/>
                    <a:gd name="T105" fmla="*/ 787 h 1789"/>
                    <a:gd name="T106" fmla="*/ 329 w 2126"/>
                    <a:gd name="T107" fmla="*/ 742 h 1789"/>
                    <a:gd name="T108" fmla="*/ 397 w 2126"/>
                    <a:gd name="T109" fmla="*/ 848 h 1789"/>
                    <a:gd name="T110" fmla="*/ 367 w 2126"/>
                    <a:gd name="T111" fmla="*/ 873 h 1789"/>
                    <a:gd name="T112" fmla="*/ 313 w 2126"/>
                    <a:gd name="T113" fmla="*/ 803 h 1789"/>
                    <a:gd name="T114" fmla="*/ 251 w 2126"/>
                    <a:gd name="T115" fmla="*/ 753 h 1789"/>
                    <a:gd name="T116" fmla="*/ 169 w 2126"/>
                    <a:gd name="T117" fmla="*/ 817 h 1789"/>
                    <a:gd name="T118" fmla="*/ 152 w 2126"/>
                    <a:gd name="T119" fmla="*/ 890 h 1789"/>
                    <a:gd name="T120" fmla="*/ 95 w 2126"/>
                    <a:gd name="T121" fmla="*/ 943 h 1789"/>
                    <a:gd name="T122" fmla="*/ 12 w 2126"/>
                    <a:gd name="T123" fmla="*/ 909 h 1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993" name="Group 33">
              <a:extLst>
                <a:ext uri="{FF2B5EF4-FFF2-40B4-BE49-F238E27FC236}">
                  <a16:creationId xmlns:a16="http://schemas.microsoft.com/office/drawing/2014/main" id="{8B2DF8C7-95DD-4DAF-572A-86C19B91C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" y="87"/>
              <a:ext cx="1865" cy="3311"/>
              <a:chOff x="92" y="87"/>
              <a:chExt cx="1865" cy="3311"/>
            </a:xfrm>
          </p:grpSpPr>
          <p:sp>
            <p:nvSpPr>
              <p:cNvPr id="40994" name="Freeform 34">
                <a:extLst>
                  <a:ext uri="{FF2B5EF4-FFF2-40B4-BE49-F238E27FC236}">
                    <a16:creationId xmlns:a16="http://schemas.microsoft.com/office/drawing/2014/main" id="{E9F3737B-F000-4A6A-116D-B53AAE75077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2" y="233"/>
                <a:ext cx="1262" cy="1550"/>
              </a:xfrm>
              <a:custGeom>
                <a:avLst/>
                <a:gdLst>
                  <a:gd name="T0" fmla="*/ 101 w 1262"/>
                  <a:gd name="T1" fmla="*/ 290 h 1550"/>
                  <a:gd name="T2" fmla="*/ 82 w 1262"/>
                  <a:gd name="T3" fmla="*/ 203 h 1550"/>
                  <a:gd name="T4" fmla="*/ 181 w 1262"/>
                  <a:gd name="T5" fmla="*/ 131 h 1550"/>
                  <a:gd name="T6" fmla="*/ 225 w 1262"/>
                  <a:gd name="T7" fmla="*/ 75 h 1550"/>
                  <a:gd name="T8" fmla="*/ 303 w 1262"/>
                  <a:gd name="T9" fmla="*/ 64 h 1550"/>
                  <a:gd name="T10" fmla="*/ 544 w 1262"/>
                  <a:gd name="T11" fmla="*/ 67 h 1550"/>
                  <a:gd name="T12" fmla="*/ 666 w 1262"/>
                  <a:gd name="T13" fmla="*/ 95 h 1550"/>
                  <a:gd name="T14" fmla="*/ 620 w 1262"/>
                  <a:gd name="T15" fmla="*/ 92 h 1550"/>
                  <a:gd name="T16" fmla="*/ 589 w 1262"/>
                  <a:gd name="T17" fmla="*/ 3 h 1550"/>
                  <a:gd name="T18" fmla="*/ 649 w 1262"/>
                  <a:gd name="T19" fmla="*/ 0 h 1550"/>
                  <a:gd name="T20" fmla="*/ 696 w 1262"/>
                  <a:gd name="T21" fmla="*/ 39 h 1550"/>
                  <a:gd name="T22" fmla="*/ 767 w 1262"/>
                  <a:gd name="T23" fmla="*/ 103 h 1550"/>
                  <a:gd name="T24" fmla="*/ 754 w 1262"/>
                  <a:gd name="T25" fmla="*/ 33 h 1550"/>
                  <a:gd name="T26" fmla="*/ 884 w 1262"/>
                  <a:gd name="T27" fmla="*/ 100 h 1550"/>
                  <a:gd name="T28" fmla="*/ 886 w 1262"/>
                  <a:gd name="T29" fmla="*/ 128 h 1550"/>
                  <a:gd name="T30" fmla="*/ 847 w 1262"/>
                  <a:gd name="T31" fmla="*/ 198 h 1550"/>
                  <a:gd name="T32" fmla="*/ 814 w 1262"/>
                  <a:gd name="T33" fmla="*/ 312 h 1550"/>
                  <a:gd name="T34" fmla="*/ 935 w 1262"/>
                  <a:gd name="T35" fmla="*/ 376 h 1550"/>
                  <a:gd name="T36" fmla="*/ 938 w 1262"/>
                  <a:gd name="T37" fmla="*/ 476 h 1550"/>
                  <a:gd name="T38" fmla="*/ 956 w 1262"/>
                  <a:gd name="T39" fmla="*/ 398 h 1550"/>
                  <a:gd name="T40" fmla="*/ 956 w 1262"/>
                  <a:gd name="T41" fmla="*/ 254 h 1550"/>
                  <a:gd name="T42" fmla="*/ 1043 w 1262"/>
                  <a:gd name="T43" fmla="*/ 293 h 1550"/>
                  <a:gd name="T44" fmla="*/ 1098 w 1262"/>
                  <a:gd name="T45" fmla="*/ 251 h 1550"/>
                  <a:gd name="T46" fmla="*/ 1195 w 1262"/>
                  <a:gd name="T47" fmla="*/ 357 h 1550"/>
                  <a:gd name="T48" fmla="*/ 1261 w 1262"/>
                  <a:gd name="T49" fmla="*/ 449 h 1550"/>
                  <a:gd name="T50" fmla="*/ 1209 w 1262"/>
                  <a:gd name="T51" fmla="*/ 485 h 1550"/>
                  <a:gd name="T52" fmla="*/ 1117 w 1262"/>
                  <a:gd name="T53" fmla="*/ 515 h 1550"/>
                  <a:gd name="T54" fmla="*/ 1181 w 1262"/>
                  <a:gd name="T55" fmla="*/ 535 h 1550"/>
                  <a:gd name="T56" fmla="*/ 1209 w 1262"/>
                  <a:gd name="T57" fmla="*/ 618 h 1550"/>
                  <a:gd name="T58" fmla="*/ 1183 w 1262"/>
                  <a:gd name="T59" fmla="*/ 624 h 1550"/>
                  <a:gd name="T60" fmla="*/ 1146 w 1262"/>
                  <a:gd name="T61" fmla="*/ 657 h 1550"/>
                  <a:gd name="T62" fmla="*/ 1088 w 1262"/>
                  <a:gd name="T63" fmla="*/ 730 h 1550"/>
                  <a:gd name="T64" fmla="*/ 1082 w 1262"/>
                  <a:gd name="T65" fmla="*/ 839 h 1550"/>
                  <a:gd name="T66" fmla="*/ 1020 w 1262"/>
                  <a:gd name="T67" fmla="*/ 1003 h 1550"/>
                  <a:gd name="T68" fmla="*/ 1038 w 1262"/>
                  <a:gd name="T69" fmla="*/ 1142 h 1550"/>
                  <a:gd name="T70" fmla="*/ 1003 w 1262"/>
                  <a:gd name="T71" fmla="*/ 1048 h 1550"/>
                  <a:gd name="T72" fmla="*/ 942 w 1262"/>
                  <a:gd name="T73" fmla="*/ 1006 h 1550"/>
                  <a:gd name="T74" fmla="*/ 890 w 1262"/>
                  <a:gd name="T75" fmla="*/ 1034 h 1550"/>
                  <a:gd name="T76" fmla="*/ 804 w 1262"/>
                  <a:gd name="T77" fmla="*/ 1048 h 1550"/>
                  <a:gd name="T78" fmla="*/ 760 w 1262"/>
                  <a:gd name="T79" fmla="*/ 1151 h 1550"/>
                  <a:gd name="T80" fmla="*/ 859 w 1262"/>
                  <a:gd name="T81" fmla="*/ 1290 h 1550"/>
                  <a:gd name="T82" fmla="*/ 874 w 1262"/>
                  <a:gd name="T83" fmla="*/ 1212 h 1550"/>
                  <a:gd name="T84" fmla="*/ 931 w 1262"/>
                  <a:gd name="T85" fmla="*/ 1268 h 1550"/>
                  <a:gd name="T86" fmla="*/ 962 w 1262"/>
                  <a:gd name="T87" fmla="*/ 1346 h 1550"/>
                  <a:gd name="T88" fmla="*/ 987 w 1262"/>
                  <a:gd name="T89" fmla="*/ 1415 h 1550"/>
                  <a:gd name="T90" fmla="*/ 1045 w 1262"/>
                  <a:gd name="T91" fmla="*/ 1521 h 1550"/>
                  <a:gd name="T92" fmla="*/ 1133 w 1262"/>
                  <a:gd name="T93" fmla="*/ 1518 h 1550"/>
                  <a:gd name="T94" fmla="*/ 1080 w 1262"/>
                  <a:gd name="T95" fmla="*/ 1532 h 1550"/>
                  <a:gd name="T96" fmla="*/ 977 w 1262"/>
                  <a:gd name="T97" fmla="*/ 1516 h 1550"/>
                  <a:gd name="T98" fmla="*/ 905 w 1262"/>
                  <a:gd name="T99" fmla="*/ 1421 h 1550"/>
                  <a:gd name="T100" fmla="*/ 853 w 1262"/>
                  <a:gd name="T101" fmla="*/ 1385 h 1550"/>
                  <a:gd name="T102" fmla="*/ 769 w 1262"/>
                  <a:gd name="T103" fmla="*/ 1340 h 1550"/>
                  <a:gd name="T104" fmla="*/ 622 w 1262"/>
                  <a:gd name="T105" fmla="*/ 1190 h 1550"/>
                  <a:gd name="T106" fmla="*/ 501 w 1262"/>
                  <a:gd name="T107" fmla="*/ 970 h 1550"/>
                  <a:gd name="T108" fmla="*/ 542 w 1262"/>
                  <a:gd name="T109" fmla="*/ 1167 h 1550"/>
                  <a:gd name="T110" fmla="*/ 464 w 1262"/>
                  <a:gd name="T111" fmla="*/ 1031 h 1550"/>
                  <a:gd name="T112" fmla="*/ 392 w 1262"/>
                  <a:gd name="T113" fmla="*/ 763 h 1550"/>
                  <a:gd name="T114" fmla="*/ 400 w 1262"/>
                  <a:gd name="T115" fmla="*/ 568 h 1550"/>
                  <a:gd name="T116" fmla="*/ 375 w 1262"/>
                  <a:gd name="T117" fmla="*/ 418 h 1550"/>
                  <a:gd name="T118" fmla="*/ 354 w 1262"/>
                  <a:gd name="T119" fmla="*/ 329 h 1550"/>
                  <a:gd name="T120" fmla="*/ 305 w 1262"/>
                  <a:gd name="T121" fmla="*/ 276 h 1550"/>
                  <a:gd name="T122" fmla="*/ 202 w 1262"/>
                  <a:gd name="T123" fmla="*/ 290 h 1550"/>
                  <a:gd name="T124" fmla="*/ 124 w 1262"/>
                  <a:gd name="T125" fmla="*/ 345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" name="Freeform 35">
                <a:extLst>
                  <a:ext uri="{FF2B5EF4-FFF2-40B4-BE49-F238E27FC236}">
                    <a16:creationId xmlns:a16="http://schemas.microsoft.com/office/drawing/2014/main" id="{1E4F39FC-042A-6F59-AFCA-22655A486E4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94" y="87"/>
                <a:ext cx="429" cy="408"/>
              </a:xfrm>
              <a:custGeom>
                <a:avLst/>
                <a:gdLst>
                  <a:gd name="T0" fmla="*/ 0 w 429"/>
                  <a:gd name="T1" fmla="*/ 84 h 408"/>
                  <a:gd name="T2" fmla="*/ 10 w 429"/>
                  <a:gd name="T3" fmla="*/ 53 h 408"/>
                  <a:gd name="T4" fmla="*/ 10 w 429"/>
                  <a:gd name="T5" fmla="*/ 31 h 408"/>
                  <a:gd name="T6" fmla="*/ 25 w 429"/>
                  <a:gd name="T7" fmla="*/ 0 h 408"/>
                  <a:gd name="T8" fmla="*/ 103 w 429"/>
                  <a:gd name="T9" fmla="*/ 20 h 408"/>
                  <a:gd name="T10" fmla="*/ 236 w 429"/>
                  <a:gd name="T11" fmla="*/ 56 h 408"/>
                  <a:gd name="T12" fmla="*/ 289 w 429"/>
                  <a:gd name="T13" fmla="*/ 86 h 408"/>
                  <a:gd name="T14" fmla="*/ 358 w 429"/>
                  <a:gd name="T15" fmla="*/ 114 h 408"/>
                  <a:gd name="T16" fmla="*/ 393 w 429"/>
                  <a:gd name="T17" fmla="*/ 167 h 408"/>
                  <a:gd name="T18" fmla="*/ 428 w 429"/>
                  <a:gd name="T19" fmla="*/ 192 h 408"/>
                  <a:gd name="T20" fmla="*/ 414 w 429"/>
                  <a:gd name="T21" fmla="*/ 212 h 408"/>
                  <a:gd name="T22" fmla="*/ 414 w 429"/>
                  <a:gd name="T23" fmla="*/ 237 h 408"/>
                  <a:gd name="T24" fmla="*/ 401 w 429"/>
                  <a:gd name="T25" fmla="*/ 243 h 408"/>
                  <a:gd name="T26" fmla="*/ 389 w 429"/>
                  <a:gd name="T27" fmla="*/ 265 h 408"/>
                  <a:gd name="T28" fmla="*/ 401 w 429"/>
                  <a:gd name="T29" fmla="*/ 287 h 408"/>
                  <a:gd name="T30" fmla="*/ 399 w 429"/>
                  <a:gd name="T31" fmla="*/ 304 h 408"/>
                  <a:gd name="T32" fmla="*/ 385 w 429"/>
                  <a:gd name="T33" fmla="*/ 326 h 408"/>
                  <a:gd name="T34" fmla="*/ 387 w 429"/>
                  <a:gd name="T35" fmla="*/ 348 h 408"/>
                  <a:gd name="T36" fmla="*/ 411 w 429"/>
                  <a:gd name="T37" fmla="*/ 371 h 408"/>
                  <a:gd name="T38" fmla="*/ 413 w 429"/>
                  <a:gd name="T39" fmla="*/ 393 h 408"/>
                  <a:gd name="T40" fmla="*/ 407 w 429"/>
                  <a:gd name="T41" fmla="*/ 404 h 408"/>
                  <a:gd name="T42" fmla="*/ 383 w 429"/>
                  <a:gd name="T43" fmla="*/ 407 h 408"/>
                  <a:gd name="T44" fmla="*/ 366 w 429"/>
                  <a:gd name="T45" fmla="*/ 396 h 408"/>
                  <a:gd name="T46" fmla="*/ 347 w 429"/>
                  <a:gd name="T47" fmla="*/ 368 h 408"/>
                  <a:gd name="T48" fmla="*/ 339 w 429"/>
                  <a:gd name="T49" fmla="*/ 368 h 408"/>
                  <a:gd name="T50" fmla="*/ 329 w 429"/>
                  <a:gd name="T51" fmla="*/ 357 h 408"/>
                  <a:gd name="T52" fmla="*/ 320 w 429"/>
                  <a:gd name="T53" fmla="*/ 323 h 408"/>
                  <a:gd name="T54" fmla="*/ 308 w 429"/>
                  <a:gd name="T55" fmla="*/ 312 h 408"/>
                  <a:gd name="T56" fmla="*/ 283 w 429"/>
                  <a:gd name="T57" fmla="*/ 295 h 408"/>
                  <a:gd name="T58" fmla="*/ 261 w 429"/>
                  <a:gd name="T59" fmla="*/ 284 h 408"/>
                  <a:gd name="T60" fmla="*/ 230 w 429"/>
                  <a:gd name="T61" fmla="*/ 254 h 408"/>
                  <a:gd name="T62" fmla="*/ 217 w 429"/>
                  <a:gd name="T63" fmla="*/ 231 h 408"/>
                  <a:gd name="T64" fmla="*/ 219 w 429"/>
                  <a:gd name="T65" fmla="*/ 215 h 408"/>
                  <a:gd name="T66" fmla="*/ 232 w 429"/>
                  <a:gd name="T67" fmla="*/ 201 h 408"/>
                  <a:gd name="T68" fmla="*/ 221 w 429"/>
                  <a:gd name="T69" fmla="*/ 184 h 408"/>
                  <a:gd name="T70" fmla="*/ 209 w 429"/>
                  <a:gd name="T71" fmla="*/ 192 h 408"/>
                  <a:gd name="T72" fmla="*/ 190 w 429"/>
                  <a:gd name="T73" fmla="*/ 167 h 408"/>
                  <a:gd name="T74" fmla="*/ 186 w 429"/>
                  <a:gd name="T75" fmla="*/ 181 h 408"/>
                  <a:gd name="T76" fmla="*/ 168 w 429"/>
                  <a:gd name="T77" fmla="*/ 181 h 408"/>
                  <a:gd name="T78" fmla="*/ 165 w 429"/>
                  <a:gd name="T79" fmla="*/ 170 h 408"/>
                  <a:gd name="T80" fmla="*/ 165 w 429"/>
                  <a:gd name="T81" fmla="*/ 151 h 408"/>
                  <a:gd name="T82" fmla="*/ 157 w 429"/>
                  <a:gd name="T83" fmla="*/ 139 h 408"/>
                  <a:gd name="T84" fmla="*/ 145 w 429"/>
                  <a:gd name="T85" fmla="*/ 142 h 408"/>
                  <a:gd name="T86" fmla="*/ 130 w 429"/>
                  <a:gd name="T87" fmla="*/ 112 h 408"/>
                  <a:gd name="T88" fmla="*/ 118 w 429"/>
                  <a:gd name="T89" fmla="*/ 109 h 408"/>
                  <a:gd name="T90" fmla="*/ 101 w 429"/>
                  <a:gd name="T91" fmla="*/ 95 h 408"/>
                  <a:gd name="T92" fmla="*/ 64 w 429"/>
                  <a:gd name="T93" fmla="*/ 98 h 408"/>
                  <a:gd name="T94" fmla="*/ 27 w 429"/>
                  <a:gd name="T95" fmla="*/ 95 h 408"/>
                  <a:gd name="T96" fmla="*/ 0 w 429"/>
                  <a:gd name="T97" fmla="*/ 84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" name="Freeform 36">
                <a:extLst>
                  <a:ext uri="{FF2B5EF4-FFF2-40B4-BE49-F238E27FC236}">
                    <a16:creationId xmlns:a16="http://schemas.microsoft.com/office/drawing/2014/main" id="{F16E38F4-9798-7D1D-2B16-8A168324694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08" y="230"/>
                <a:ext cx="274" cy="210"/>
              </a:xfrm>
              <a:custGeom>
                <a:avLst/>
                <a:gdLst>
                  <a:gd name="T0" fmla="*/ 10 w 274"/>
                  <a:gd name="T1" fmla="*/ 0 h 210"/>
                  <a:gd name="T2" fmla="*/ 0 w 274"/>
                  <a:gd name="T3" fmla="*/ 17 h 210"/>
                  <a:gd name="T4" fmla="*/ 0 w 274"/>
                  <a:gd name="T5" fmla="*/ 36 h 210"/>
                  <a:gd name="T6" fmla="*/ 19 w 274"/>
                  <a:gd name="T7" fmla="*/ 56 h 210"/>
                  <a:gd name="T8" fmla="*/ 31 w 274"/>
                  <a:gd name="T9" fmla="*/ 50 h 210"/>
                  <a:gd name="T10" fmla="*/ 35 w 274"/>
                  <a:gd name="T11" fmla="*/ 59 h 210"/>
                  <a:gd name="T12" fmla="*/ 46 w 274"/>
                  <a:gd name="T13" fmla="*/ 61 h 210"/>
                  <a:gd name="T14" fmla="*/ 54 w 274"/>
                  <a:gd name="T15" fmla="*/ 47 h 210"/>
                  <a:gd name="T16" fmla="*/ 81 w 274"/>
                  <a:gd name="T17" fmla="*/ 50 h 210"/>
                  <a:gd name="T18" fmla="*/ 85 w 274"/>
                  <a:gd name="T19" fmla="*/ 64 h 210"/>
                  <a:gd name="T20" fmla="*/ 94 w 274"/>
                  <a:gd name="T21" fmla="*/ 70 h 210"/>
                  <a:gd name="T22" fmla="*/ 117 w 274"/>
                  <a:gd name="T23" fmla="*/ 67 h 210"/>
                  <a:gd name="T24" fmla="*/ 125 w 274"/>
                  <a:gd name="T25" fmla="*/ 75 h 210"/>
                  <a:gd name="T26" fmla="*/ 137 w 274"/>
                  <a:gd name="T27" fmla="*/ 84 h 210"/>
                  <a:gd name="T28" fmla="*/ 146 w 274"/>
                  <a:gd name="T29" fmla="*/ 100 h 210"/>
                  <a:gd name="T30" fmla="*/ 146 w 274"/>
                  <a:gd name="T31" fmla="*/ 123 h 210"/>
                  <a:gd name="T32" fmla="*/ 138 w 274"/>
                  <a:gd name="T33" fmla="*/ 128 h 210"/>
                  <a:gd name="T34" fmla="*/ 142 w 274"/>
                  <a:gd name="T35" fmla="*/ 137 h 210"/>
                  <a:gd name="T36" fmla="*/ 131 w 274"/>
                  <a:gd name="T37" fmla="*/ 150 h 210"/>
                  <a:gd name="T38" fmla="*/ 131 w 274"/>
                  <a:gd name="T39" fmla="*/ 170 h 210"/>
                  <a:gd name="T40" fmla="*/ 148 w 274"/>
                  <a:gd name="T41" fmla="*/ 173 h 210"/>
                  <a:gd name="T42" fmla="*/ 158 w 274"/>
                  <a:gd name="T43" fmla="*/ 167 h 210"/>
                  <a:gd name="T44" fmla="*/ 161 w 274"/>
                  <a:gd name="T45" fmla="*/ 159 h 210"/>
                  <a:gd name="T46" fmla="*/ 167 w 274"/>
                  <a:gd name="T47" fmla="*/ 167 h 210"/>
                  <a:gd name="T48" fmla="*/ 177 w 274"/>
                  <a:gd name="T49" fmla="*/ 162 h 210"/>
                  <a:gd name="T50" fmla="*/ 198 w 274"/>
                  <a:gd name="T51" fmla="*/ 173 h 210"/>
                  <a:gd name="T52" fmla="*/ 211 w 274"/>
                  <a:gd name="T53" fmla="*/ 192 h 210"/>
                  <a:gd name="T54" fmla="*/ 215 w 274"/>
                  <a:gd name="T55" fmla="*/ 192 h 210"/>
                  <a:gd name="T56" fmla="*/ 217 w 274"/>
                  <a:gd name="T57" fmla="*/ 203 h 210"/>
                  <a:gd name="T58" fmla="*/ 231 w 274"/>
                  <a:gd name="T59" fmla="*/ 209 h 210"/>
                  <a:gd name="T60" fmla="*/ 246 w 274"/>
                  <a:gd name="T61" fmla="*/ 209 h 210"/>
                  <a:gd name="T62" fmla="*/ 236 w 274"/>
                  <a:gd name="T63" fmla="*/ 198 h 210"/>
                  <a:gd name="T64" fmla="*/ 240 w 274"/>
                  <a:gd name="T65" fmla="*/ 187 h 210"/>
                  <a:gd name="T66" fmla="*/ 252 w 274"/>
                  <a:gd name="T67" fmla="*/ 198 h 210"/>
                  <a:gd name="T68" fmla="*/ 265 w 274"/>
                  <a:gd name="T69" fmla="*/ 201 h 210"/>
                  <a:gd name="T70" fmla="*/ 267 w 274"/>
                  <a:gd name="T71" fmla="*/ 184 h 210"/>
                  <a:gd name="T72" fmla="*/ 254 w 274"/>
                  <a:gd name="T73" fmla="*/ 170 h 210"/>
                  <a:gd name="T74" fmla="*/ 244 w 274"/>
                  <a:gd name="T75" fmla="*/ 170 h 210"/>
                  <a:gd name="T76" fmla="*/ 231 w 274"/>
                  <a:gd name="T77" fmla="*/ 156 h 210"/>
                  <a:gd name="T78" fmla="*/ 244 w 274"/>
                  <a:gd name="T79" fmla="*/ 156 h 210"/>
                  <a:gd name="T80" fmla="*/ 254 w 274"/>
                  <a:gd name="T81" fmla="*/ 164 h 210"/>
                  <a:gd name="T82" fmla="*/ 273 w 274"/>
                  <a:gd name="T83" fmla="*/ 164 h 210"/>
                  <a:gd name="T84" fmla="*/ 269 w 274"/>
                  <a:gd name="T85" fmla="*/ 148 h 210"/>
                  <a:gd name="T86" fmla="*/ 252 w 274"/>
                  <a:gd name="T87" fmla="*/ 131 h 210"/>
                  <a:gd name="T88" fmla="*/ 240 w 274"/>
                  <a:gd name="T89" fmla="*/ 128 h 210"/>
                  <a:gd name="T90" fmla="*/ 223 w 274"/>
                  <a:gd name="T91" fmla="*/ 109 h 210"/>
                  <a:gd name="T92" fmla="*/ 202 w 274"/>
                  <a:gd name="T93" fmla="*/ 103 h 210"/>
                  <a:gd name="T94" fmla="*/ 185 w 274"/>
                  <a:gd name="T95" fmla="*/ 95 h 210"/>
                  <a:gd name="T96" fmla="*/ 171 w 274"/>
                  <a:gd name="T97" fmla="*/ 70 h 210"/>
                  <a:gd name="T98" fmla="*/ 161 w 274"/>
                  <a:gd name="T99" fmla="*/ 39 h 210"/>
                  <a:gd name="T100" fmla="*/ 148 w 274"/>
                  <a:gd name="T101" fmla="*/ 39 h 210"/>
                  <a:gd name="T102" fmla="*/ 144 w 274"/>
                  <a:gd name="T103" fmla="*/ 31 h 210"/>
                  <a:gd name="T104" fmla="*/ 137 w 274"/>
                  <a:gd name="T105" fmla="*/ 33 h 210"/>
                  <a:gd name="T106" fmla="*/ 123 w 274"/>
                  <a:gd name="T107" fmla="*/ 20 h 210"/>
                  <a:gd name="T108" fmla="*/ 100 w 274"/>
                  <a:gd name="T109" fmla="*/ 14 h 210"/>
                  <a:gd name="T110" fmla="*/ 90 w 274"/>
                  <a:gd name="T111" fmla="*/ 22 h 210"/>
                  <a:gd name="T112" fmla="*/ 69 w 274"/>
                  <a:gd name="T113" fmla="*/ 14 h 210"/>
                  <a:gd name="T114" fmla="*/ 56 w 274"/>
                  <a:gd name="T115" fmla="*/ 14 h 210"/>
                  <a:gd name="T116" fmla="*/ 50 w 274"/>
                  <a:gd name="T117" fmla="*/ 3 h 210"/>
                  <a:gd name="T118" fmla="*/ 44 w 274"/>
                  <a:gd name="T119" fmla="*/ 0 h 210"/>
                  <a:gd name="T120" fmla="*/ 35 w 274"/>
                  <a:gd name="T121" fmla="*/ 3 h 210"/>
                  <a:gd name="T122" fmla="*/ 10 w 274"/>
                  <a:gd name="T12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Freeform 37">
                <a:extLst>
                  <a:ext uri="{FF2B5EF4-FFF2-40B4-BE49-F238E27FC236}">
                    <a16:creationId xmlns:a16="http://schemas.microsoft.com/office/drawing/2014/main" id="{9F3F8D7D-7366-EEC8-EDC6-CF61E4B1F0B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64" y="1397"/>
                <a:ext cx="195" cy="98"/>
              </a:xfrm>
              <a:custGeom>
                <a:avLst/>
                <a:gdLst>
                  <a:gd name="T0" fmla="*/ 0 w 195"/>
                  <a:gd name="T1" fmla="*/ 49 h 98"/>
                  <a:gd name="T2" fmla="*/ 17 w 195"/>
                  <a:gd name="T3" fmla="*/ 20 h 98"/>
                  <a:gd name="T4" fmla="*/ 25 w 195"/>
                  <a:gd name="T5" fmla="*/ 20 h 98"/>
                  <a:gd name="T6" fmla="*/ 38 w 195"/>
                  <a:gd name="T7" fmla="*/ 6 h 98"/>
                  <a:gd name="T8" fmla="*/ 54 w 195"/>
                  <a:gd name="T9" fmla="*/ 6 h 98"/>
                  <a:gd name="T10" fmla="*/ 58 w 195"/>
                  <a:gd name="T11" fmla="*/ 3 h 98"/>
                  <a:gd name="T12" fmla="*/ 63 w 195"/>
                  <a:gd name="T13" fmla="*/ 0 h 98"/>
                  <a:gd name="T14" fmla="*/ 83 w 195"/>
                  <a:gd name="T15" fmla="*/ 17 h 98"/>
                  <a:gd name="T16" fmla="*/ 88 w 195"/>
                  <a:gd name="T17" fmla="*/ 29 h 98"/>
                  <a:gd name="T18" fmla="*/ 92 w 195"/>
                  <a:gd name="T19" fmla="*/ 23 h 98"/>
                  <a:gd name="T20" fmla="*/ 108 w 195"/>
                  <a:gd name="T21" fmla="*/ 34 h 98"/>
                  <a:gd name="T22" fmla="*/ 117 w 195"/>
                  <a:gd name="T23" fmla="*/ 34 h 98"/>
                  <a:gd name="T24" fmla="*/ 125 w 195"/>
                  <a:gd name="T25" fmla="*/ 43 h 98"/>
                  <a:gd name="T26" fmla="*/ 138 w 195"/>
                  <a:gd name="T27" fmla="*/ 49 h 98"/>
                  <a:gd name="T28" fmla="*/ 138 w 195"/>
                  <a:gd name="T29" fmla="*/ 63 h 98"/>
                  <a:gd name="T30" fmla="*/ 163 w 195"/>
                  <a:gd name="T31" fmla="*/ 63 h 98"/>
                  <a:gd name="T32" fmla="*/ 169 w 195"/>
                  <a:gd name="T33" fmla="*/ 77 h 98"/>
                  <a:gd name="T34" fmla="*/ 184 w 195"/>
                  <a:gd name="T35" fmla="*/ 77 h 98"/>
                  <a:gd name="T36" fmla="*/ 194 w 195"/>
                  <a:gd name="T37" fmla="*/ 94 h 98"/>
                  <a:gd name="T38" fmla="*/ 188 w 195"/>
                  <a:gd name="T39" fmla="*/ 97 h 98"/>
                  <a:gd name="T40" fmla="*/ 184 w 195"/>
                  <a:gd name="T41" fmla="*/ 91 h 98"/>
                  <a:gd name="T42" fmla="*/ 182 w 195"/>
                  <a:gd name="T43" fmla="*/ 88 h 98"/>
                  <a:gd name="T44" fmla="*/ 169 w 195"/>
                  <a:gd name="T45" fmla="*/ 91 h 98"/>
                  <a:gd name="T46" fmla="*/ 165 w 195"/>
                  <a:gd name="T47" fmla="*/ 94 h 98"/>
                  <a:gd name="T48" fmla="*/ 154 w 195"/>
                  <a:gd name="T49" fmla="*/ 97 h 98"/>
                  <a:gd name="T50" fmla="*/ 136 w 195"/>
                  <a:gd name="T51" fmla="*/ 97 h 98"/>
                  <a:gd name="T52" fmla="*/ 125 w 195"/>
                  <a:gd name="T53" fmla="*/ 97 h 98"/>
                  <a:gd name="T54" fmla="*/ 125 w 195"/>
                  <a:gd name="T55" fmla="*/ 88 h 98"/>
                  <a:gd name="T56" fmla="*/ 108 w 195"/>
                  <a:gd name="T57" fmla="*/ 66 h 98"/>
                  <a:gd name="T58" fmla="*/ 108 w 195"/>
                  <a:gd name="T59" fmla="*/ 51 h 98"/>
                  <a:gd name="T60" fmla="*/ 88 w 195"/>
                  <a:gd name="T61" fmla="*/ 51 h 98"/>
                  <a:gd name="T62" fmla="*/ 81 w 195"/>
                  <a:gd name="T63" fmla="*/ 43 h 98"/>
                  <a:gd name="T64" fmla="*/ 75 w 195"/>
                  <a:gd name="T65" fmla="*/ 51 h 98"/>
                  <a:gd name="T66" fmla="*/ 69 w 195"/>
                  <a:gd name="T67" fmla="*/ 40 h 98"/>
                  <a:gd name="T68" fmla="*/ 63 w 195"/>
                  <a:gd name="T69" fmla="*/ 40 h 98"/>
                  <a:gd name="T70" fmla="*/ 63 w 195"/>
                  <a:gd name="T71" fmla="*/ 26 h 98"/>
                  <a:gd name="T72" fmla="*/ 58 w 195"/>
                  <a:gd name="T73" fmla="*/ 20 h 98"/>
                  <a:gd name="T74" fmla="*/ 40 w 195"/>
                  <a:gd name="T75" fmla="*/ 23 h 98"/>
                  <a:gd name="T76" fmla="*/ 29 w 195"/>
                  <a:gd name="T77" fmla="*/ 40 h 98"/>
                  <a:gd name="T78" fmla="*/ 15 w 195"/>
                  <a:gd name="T79" fmla="*/ 43 h 98"/>
                  <a:gd name="T80" fmla="*/ 0 w 195"/>
                  <a:gd name="T81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38">
                <a:extLst>
                  <a:ext uri="{FF2B5EF4-FFF2-40B4-BE49-F238E27FC236}">
                    <a16:creationId xmlns:a16="http://schemas.microsoft.com/office/drawing/2014/main" id="{1A1083B9-42DB-AA88-AB95-515E975C688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234" y="1467"/>
                <a:ext cx="129" cy="83"/>
              </a:xfrm>
              <a:custGeom>
                <a:avLst/>
                <a:gdLst>
                  <a:gd name="T0" fmla="*/ 0 w 129"/>
                  <a:gd name="T1" fmla="*/ 62 h 83"/>
                  <a:gd name="T2" fmla="*/ 12 w 129"/>
                  <a:gd name="T3" fmla="*/ 65 h 83"/>
                  <a:gd name="T4" fmla="*/ 40 w 129"/>
                  <a:gd name="T5" fmla="*/ 62 h 83"/>
                  <a:gd name="T6" fmla="*/ 52 w 129"/>
                  <a:gd name="T7" fmla="*/ 79 h 83"/>
                  <a:gd name="T8" fmla="*/ 68 w 129"/>
                  <a:gd name="T9" fmla="*/ 82 h 83"/>
                  <a:gd name="T10" fmla="*/ 76 w 129"/>
                  <a:gd name="T11" fmla="*/ 62 h 83"/>
                  <a:gd name="T12" fmla="*/ 72 w 129"/>
                  <a:gd name="T13" fmla="*/ 57 h 83"/>
                  <a:gd name="T14" fmla="*/ 80 w 129"/>
                  <a:gd name="T15" fmla="*/ 48 h 83"/>
                  <a:gd name="T16" fmla="*/ 96 w 129"/>
                  <a:gd name="T17" fmla="*/ 62 h 83"/>
                  <a:gd name="T18" fmla="*/ 108 w 129"/>
                  <a:gd name="T19" fmla="*/ 62 h 83"/>
                  <a:gd name="T20" fmla="*/ 108 w 129"/>
                  <a:gd name="T21" fmla="*/ 54 h 83"/>
                  <a:gd name="T22" fmla="*/ 116 w 129"/>
                  <a:gd name="T23" fmla="*/ 54 h 83"/>
                  <a:gd name="T24" fmla="*/ 128 w 129"/>
                  <a:gd name="T25" fmla="*/ 40 h 83"/>
                  <a:gd name="T26" fmla="*/ 120 w 129"/>
                  <a:gd name="T27" fmla="*/ 37 h 83"/>
                  <a:gd name="T28" fmla="*/ 120 w 129"/>
                  <a:gd name="T29" fmla="*/ 23 h 83"/>
                  <a:gd name="T30" fmla="*/ 120 w 129"/>
                  <a:gd name="T31" fmla="*/ 11 h 83"/>
                  <a:gd name="T32" fmla="*/ 102 w 129"/>
                  <a:gd name="T33" fmla="*/ 8 h 83"/>
                  <a:gd name="T34" fmla="*/ 88 w 129"/>
                  <a:gd name="T35" fmla="*/ 11 h 83"/>
                  <a:gd name="T36" fmla="*/ 76 w 129"/>
                  <a:gd name="T37" fmla="*/ 11 h 83"/>
                  <a:gd name="T38" fmla="*/ 58 w 129"/>
                  <a:gd name="T39" fmla="*/ 8 h 83"/>
                  <a:gd name="T40" fmla="*/ 44 w 129"/>
                  <a:gd name="T41" fmla="*/ 0 h 83"/>
                  <a:gd name="T42" fmla="*/ 40 w 129"/>
                  <a:gd name="T43" fmla="*/ 8 h 83"/>
                  <a:gd name="T44" fmla="*/ 38 w 129"/>
                  <a:gd name="T45" fmla="*/ 25 h 83"/>
                  <a:gd name="T46" fmla="*/ 24 w 129"/>
                  <a:gd name="T47" fmla="*/ 25 h 83"/>
                  <a:gd name="T48" fmla="*/ 20 w 129"/>
                  <a:gd name="T49" fmla="*/ 40 h 83"/>
                  <a:gd name="T50" fmla="*/ 12 w 129"/>
                  <a:gd name="T51" fmla="*/ 45 h 83"/>
                  <a:gd name="T52" fmla="*/ 0 w 129"/>
                  <a:gd name="T53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Freeform 39">
                <a:extLst>
                  <a:ext uri="{FF2B5EF4-FFF2-40B4-BE49-F238E27FC236}">
                    <a16:creationId xmlns:a16="http://schemas.microsoft.com/office/drawing/2014/main" id="{6677A891-CAB2-3BD1-375E-FB1C87FEAFF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155" y="1700"/>
                <a:ext cx="802" cy="1698"/>
              </a:xfrm>
              <a:custGeom>
                <a:avLst/>
                <a:gdLst>
                  <a:gd name="T0" fmla="*/ 92 w 802"/>
                  <a:gd name="T1" fmla="*/ 28 h 1698"/>
                  <a:gd name="T2" fmla="*/ 152 w 802"/>
                  <a:gd name="T3" fmla="*/ 3 h 1698"/>
                  <a:gd name="T4" fmla="*/ 127 w 802"/>
                  <a:gd name="T5" fmla="*/ 59 h 1698"/>
                  <a:gd name="T6" fmla="*/ 152 w 802"/>
                  <a:gd name="T7" fmla="*/ 56 h 1698"/>
                  <a:gd name="T8" fmla="*/ 177 w 802"/>
                  <a:gd name="T9" fmla="*/ 53 h 1698"/>
                  <a:gd name="T10" fmla="*/ 212 w 802"/>
                  <a:gd name="T11" fmla="*/ 73 h 1698"/>
                  <a:gd name="T12" fmla="*/ 322 w 802"/>
                  <a:gd name="T13" fmla="*/ 103 h 1698"/>
                  <a:gd name="T14" fmla="*/ 372 w 802"/>
                  <a:gd name="T15" fmla="*/ 134 h 1698"/>
                  <a:gd name="T16" fmla="*/ 437 w 802"/>
                  <a:gd name="T17" fmla="*/ 151 h 1698"/>
                  <a:gd name="T18" fmla="*/ 530 w 802"/>
                  <a:gd name="T19" fmla="*/ 234 h 1698"/>
                  <a:gd name="T20" fmla="*/ 581 w 802"/>
                  <a:gd name="T21" fmla="*/ 338 h 1698"/>
                  <a:gd name="T22" fmla="*/ 780 w 802"/>
                  <a:gd name="T23" fmla="*/ 424 h 1698"/>
                  <a:gd name="T24" fmla="*/ 782 w 802"/>
                  <a:gd name="T25" fmla="*/ 567 h 1698"/>
                  <a:gd name="T26" fmla="*/ 731 w 802"/>
                  <a:gd name="T27" fmla="*/ 642 h 1698"/>
                  <a:gd name="T28" fmla="*/ 723 w 802"/>
                  <a:gd name="T29" fmla="*/ 751 h 1698"/>
                  <a:gd name="T30" fmla="*/ 694 w 802"/>
                  <a:gd name="T31" fmla="*/ 798 h 1698"/>
                  <a:gd name="T32" fmla="*/ 647 w 802"/>
                  <a:gd name="T33" fmla="*/ 879 h 1698"/>
                  <a:gd name="T34" fmla="*/ 579 w 802"/>
                  <a:gd name="T35" fmla="*/ 907 h 1698"/>
                  <a:gd name="T36" fmla="*/ 544 w 802"/>
                  <a:gd name="T37" fmla="*/ 991 h 1698"/>
                  <a:gd name="T38" fmla="*/ 536 w 802"/>
                  <a:gd name="T39" fmla="*/ 1061 h 1698"/>
                  <a:gd name="T40" fmla="*/ 481 w 802"/>
                  <a:gd name="T41" fmla="*/ 1125 h 1698"/>
                  <a:gd name="T42" fmla="*/ 448 w 802"/>
                  <a:gd name="T43" fmla="*/ 1175 h 1698"/>
                  <a:gd name="T44" fmla="*/ 427 w 802"/>
                  <a:gd name="T45" fmla="*/ 1200 h 1698"/>
                  <a:gd name="T46" fmla="*/ 415 w 802"/>
                  <a:gd name="T47" fmla="*/ 1267 h 1698"/>
                  <a:gd name="T48" fmla="*/ 361 w 802"/>
                  <a:gd name="T49" fmla="*/ 1295 h 1698"/>
                  <a:gd name="T50" fmla="*/ 318 w 802"/>
                  <a:gd name="T51" fmla="*/ 1323 h 1698"/>
                  <a:gd name="T52" fmla="*/ 316 w 802"/>
                  <a:gd name="T53" fmla="*/ 1387 h 1698"/>
                  <a:gd name="T54" fmla="*/ 275 w 802"/>
                  <a:gd name="T55" fmla="*/ 1437 h 1698"/>
                  <a:gd name="T56" fmla="*/ 300 w 802"/>
                  <a:gd name="T57" fmla="*/ 1482 h 1698"/>
                  <a:gd name="T58" fmla="*/ 259 w 802"/>
                  <a:gd name="T59" fmla="*/ 1524 h 1698"/>
                  <a:gd name="T60" fmla="*/ 238 w 802"/>
                  <a:gd name="T61" fmla="*/ 1597 h 1698"/>
                  <a:gd name="T62" fmla="*/ 292 w 802"/>
                  <a:gd name="T63" fmla="*/ 1697 h 1698"/>
                  <a:gd name="T64" fmla="*/ 228 w 802"/>
                  <a:gd name="T65" fmla="*/ 1647 h 1698"/>
                  <a:gd name="T66" fmla="*/ 187 w 802"/>
                  <a:gd name="T67" fmla="*/ 1557 h 1698"/>
                  <a:gd name="T68" fmla="*/ 183 w 802"/>
                  <a:gd name="T69" fmla="*/ 1323 h 1698"/>
                  <a:gd name="T70" fmla="*/ 177 w 802"/>
                  <a:gd name="T71" fmla="*/ 1223 h 1698"/>
                  <a:gd name="T72" fmla="*/ 181 w 802"/>
                  <a:gd name="T73" fmla="*/ 1114 h 1698"/>
                  <a:gd name="T74" fmla="*/ 189 w 802"/>
                  <a:gd name="T75" fmla="*/ 1027 h 1698"/>
                  <a:gd name="T76" fmla="*/ 185 w 802"/>
                  <a:gd name="T77" fmla="*/ 888 h 1698"/>
                  <a:gd name="T78" fmla="*/ 191 w 802"/>
                  <a:gd name="T79" fmla="*/ 773 h 1698"/>
                  <a:gd name="T80" fmla="*/ 144 w 802"/>
                  <a:gd name="T81" fmla="*/ 695 h 1698"/>
                  <a:gd name="T82" fmla="*/ 72 w 802"/>
                  <a:gd name="T83" fmla="*/ 634 h 1698"/>
                  <a:gd name="T84" fmla="*/ 47 w 802"/>
                  <a:gd name="T85" fmla="*/ 539 h 1698"/>
                  <a:gd name="T86" fmla="*/ 14 w 802"/>
                  <a:gd name="T87" fmla="*/ 486 h 1698"/>
                  <a:gd name="T88" fmla="*/ 16 w 802"/>
                  <a:gd name="T89" fmla="*/ 396 h 1698"/>
                  <a:gd name="T90" fmla="*/ 8 w 802"/>
                  <a:gd name="T91" fmla="*/ 310 h 1698"/>
                  <a:gd name="T92" fmla="*/ 58 w 802"/>
                  <a:gd name="T93" fmla="*/ 140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00" name="Rectangle 40">
            <a:extLst>
              <a:ext uri="{FF2B5EF4-FFF2-40B4-BE49-F238E27FC236}">
                <a16:creationId xmlns:a16="http://schemas.microsoft.com/office/drawing/2014/main" id="{6A2B6D9F-E93F-101E-F00B-D0A07F00EF3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95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01" name="Rectangle 41">
            <a:extLst>
              <a:ext uri="{FF2B5EF4-FFF2-40B4-BE49-F238E27FC236}">
                <a16:creationId xmlns:a16="http://schemas.microsoft.com/office/drawing/2014/main" id="{A1D1555E-3E49-21F0-1004-72F02F5D01F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91000"/>
            <a:ext cx="6400800" cy="1752600"/>
          </a:xfrm>
        </p:spPr>
        <p:txBody>
          <a:bodyPr anchor="ctr"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02" name="Rectangle 42">
            <a:extLst>
              <a:ext uri="{FF2B5EF4-FFF2-40B4-BE49-F238E27FC236}">
                <a16:creationId xmlns:a16="http://schemas.microsoft.com/office/drawing/2014/main" id="{35F505DB-A249-9F83-9DB6-609B65CB2F4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03" name="Rectangle 43">
            <a:extLst>
              <a:ext uri="{FF2B5EF4-FFF2-40B4-BE49-F238E27FC236}">
                <a16:creationId xmlns:a16="http://schemas.microsoft.com/office/drawing/2014/main" id="{E4162B05-37CA-1E79-07E1-19DB03AA56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04" name="Rectangle 44">
            <a:extLst>
              <a:ext uri="{FF2B5EF4-FFF2-40B4-BE49-F238E27FC236}">
                <a16:creationId xmlns:a16="http://schemas.microsoft.com/office/drawing/2014/main" id="{66CA5923-00C1-444E-33D1-5D59CFE175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E9ED6E-488E-45EF-AF2D-C2B931C4DB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C221-C199-AA78-727D-765633CE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95EC-F13F-7311-A5A4-17C1C3708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75EE-1F61-9A0F-A79B-344CC61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7247-8C76-E332-96D5-5167DB05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5EF8-4F5C-5C61-93D1-37CB06A8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07806-4BC6-4812-A8C3-BA82C330A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1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F474-7ABF-3A96-438F-B475470D5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89B44-D329-FCC4-CA73-EF82F8A64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90A0-FD5F-D0A6-1DD6-17EA670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2D5E-FFB0-7D7C-1222-136AF2E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C43B-3D22-8BA5-D457-89CB3CD3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B7D07-6A76-4426-8F33-466486059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0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136E-D119-DA31-9858-8F2AD2CB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CB27-E829-FA4F-F22E-AE9079B5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A2E3-468C-1BC2-BD9C-A9EE70F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295F-7159-73F3-1134-36C23C1A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CCB8-E1C2-E837-ADD4-0C6C42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69C09-82A7-46EA-AC30-A6FAC6982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4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2573-CBB3-4DEE-7996-07D6A2D8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7AB6-EA18-C7FD-A6AC-EF9FAE8B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97EB-DF2D-B4B4-9AA4-2E31342B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68A1-C0D1-D48F-A21E-9BC4C3CF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816A-E7BC-9AC9-E463-0D424CE1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2CBCD-30A8-42DD-B0B7-877A0BD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6589-2737-D0CB-92D9-2F5FF6B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4300-3D7F-B772-EC38-8DAB9FEC2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FAD72-A11A-EB5E-4F55-66A82618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2F5E-F744-104E-38AA-0D0ED1E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77FF-C5F6-0773-58A7-D2E4811C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FE94-D032-1A92-B87C-A09AA9F1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4E2F8-D218-4F01-8680-F19EECC35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0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F89D-F4B5-173F-AD82-3EBBE752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79EC8-D591-DBD2-C60D-1004913B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8665-7D34-9769-8172-76ED1A09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326C-22F0-8B5F-A9BB-13ED7F251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2682A-D786-7367-69FB-41DDA4017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F04A5-F4D5-5BFC-6B86-5389A0A3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EB6D0-C84E-7607-F532-19180605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4A82-B1C7-07F0-DC8C-27570D1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5A92B-8F0B-4A84-B8CB-EF8B82C02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04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F29-B9B1-FCDC-84FA-5D2E069E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CCEDB-E55E-BEC0-6D3B-0F3B0531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0CFD8-A57C-5995-843C-98D2C2C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9BA4-1243-76E5-3E95-CB9DBDC1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36D0-8AEC-473E-A6FE-2C42A21BE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8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06B4-1041-31E6-9CB4-C9D6522B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87FC-37EC-BD74-D553-622CE64C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F8992-740B-6ED4-F7B5-86D1D91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1388D-093B-4C3F-951F-7EAB4C9CF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13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4FEE-FDE8-64E9-0749-F9FA3DFB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EBCB-C0E2-C3DD-4C77-0662ADEE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C81B0-8EB5-C632-7BDE-514581EC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6E01B-5836-A71C-99DC-3BDBFC2E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458B-C749-6951-9B4A-F9820B3B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D5F6-93B4-7D6D-F792-FCA71614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3AEDA-0876-47F0-A4E3-0AFF6E5BC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9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352F-C7F4-9925-1F8D-60AF518B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C3527-F114-FB4A-D854-B6AE90BD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F2C51-0757-F194-9B9D-FB0D3A501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736D-D0A0-B6D9-EE77-5A2416CA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AF86-BF55-B4C0-992A-D4808653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F461-B439-27E5-7EE8-CF958DA6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0F024-71FE-4B81-BBBA-B205ECC56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9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CA16FD2C-DB09-4AD3-8C82-5B163003DC87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976313"/>
            <a:ext cx="8836025" cy="5256212"/>
            <a:chOff x="92" y="615"/>
            <a:chExt cx="5566" cy="3311"/>
          </a:xfrm>
        </p:grpSpPr>
        <p:grpSp>
          <p:nvGrpSpPr>
            <p:cNvPr id="39939" name="Group 3">
              <a:extLst>
                <a:ext uri="{FF2B5EF4-FFF2-40B4-BE49-F238E27FC236}">
                  <a16:creationId xmlns:a16="http://schemas.microsoft.com/office/drawing/2014/main" id="{799B11AF-FD31-0BB5-7275-1F8D44C15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39940" name="Group 4">
                <a:extLst>
                  <a:ext uri="{FF2B5EF4-FFF2-40B4-BE49-F238E27FC236}">
                    <a16:creationId xmlns:a16="http://schemas.microsoft.com/office/drawing/2014/main" id="{70DC6B19-EEE5-CB60-7334-76A62D3DB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39941" name="Group 5">
                  <a:extLst>
                    <a:ext uri="{FF2B5EF4-FFF2-40B4-BE49-F238E27FC236}">
                      <a16:creationId xmlns:a16="http://schemas.microsoft.com/office/drawing/2014/main" id="{857DBEDB-5933-47E8-CECB-4BCE155576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39942" name="Freeform 6">
                    <a:extLst>
                      <a:ext uri="{FF2B5EF4-FFF2-40B4-BE49-F238E27FC236}">
                        <a16:creationId xmlns:a16="http://schemas.microsoft.com/office/drawing/2014/main" id="{50532FF0-6DFF-57C1-6F72-FE89C5E59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579" y="3367"/>
                    <a:ext cx="79" cy="200"/>
                  </a:xfrm>
                  <a:custGeom>
                    <a:avLst/>
                    <a:gdLst>
                      <a:gd name="T0" fmla="*/ 25 w 79"/>
                      <a:gd name="T1" fmla="*/ 3 h 200"/>
                      <a:gd name="T2" fmla="*/ 33 w 79"/>
                      <a:gd name="T3" fmla="*/ 0 h 200"/>
                      <a:gd name="T4" fmla="*/ 47 w 79"/>
                      <a:gd name="T5" fmla="*/ 22 h 200"/>
                      <a:gd name="T6" fmla="*/ 45 w 79"/>
                      <a:gd name="T7" fmla="*/ 86 h 200"/>
                      <a:gd name="T8" fmla="*/ 55 w 79"/>
                      <a:gd name="T9" fmla="*/ 86 h 200"/>
                      <a:gd name="T10" fmla="*/ 57 w 79"/>
                      <a:gd name="T11" fmla="*/ 94 h 200"/>
                      <a:gd name="T12" fmla="*/ 60 w 79"/>
                      <a:gd name="T13" fmla="*/ 108 h 200"/>
                      <a:gd name="T14" fmla="*/ 62 w 79"/>
                      <a:gd name="T15" fmla="*/ 116 h 200"/>
                      <a:gd name="T16" fmla="*/ 70 w 79"/>
                      <a:gd name="T17" fmla="*/ 113 h 200"/>
                      <a:gd name="T18" fmla="*/ 76 w 79"/>
                      <a:gd name="T19" fmla="*/ 100 h 200"/>
                      <a:gd name="T20" fmla="*/ 78 w 79"/>
                      <a:gd name="T21" fmla="*/ 108 h 200"/>
                      <a:gd name="T22" fmla="*/ 74 w 79"/>
                      <a:gd name="T23" fmla="*/ 119 h 200"/>
                      <a:gd name="T24" fmla="*/ 70 w 79"/>
                      <a:gd name="T25" fmla="*/ 127 h 200"/>
                      <a:gd name="T26" fmla="*/ 68 w 79"/>
                      <a:gd name="T27" fmla="*/ 144 h 200"/>
                      <a:gd name="T28" fmla="*/ 59 w 79"/>
                      <a:gd name="T29" fmla="*/ 152 h 200"/>
                      <a:gd name="T30" fmla="*/ 53 w 79"/>
                      <a:gd name="T31" fmla="*/ 155 h 200"/>
                      <a:gd name="T32" fmla="*/ 45 w 79"/>
                      <a:gd name="T33" fmla="*/ 163 h 200"/>
                      <a:gd name="T34" fmla="*/ 43 w 79"/>
                      <a:gd name="T35" fmla="*/ 171 h 200"/>
                      <a:gd name="T36" fmla="*/ 45 w 79"/>
                      <a:gd name="T37" fmla="*/ 180 h 200"/>
                      <a:gd name="T38" fmla="*/ 47 w 79"/>
                      <a:gd name="T39" fmla="*/ 188 h 200"/>
                      <a:gd name="T40" fmla="*/ 37 w 79"/>
                      <a:gd name="T41" fmla="*/ 193 h 200"/>
                      <a:gd name="T42" fmla="*/ 31 w 79"/>
                      <a:gd name="T43" fmla="*/ 196 h 200"/>
                      <a:gd name="T44" fmla="*/ 25 w 79"/>
                      <a:gd name="T45" fmla="*/ 199 h 200"/>
                      <a:gd name="T46" fmla="*/ 21 w 79"/>
                      <a:gd name="T47" fmla="*/ 196 h 200"/>
                      <a:gd name="T48" fmla="*/ 12 w 79"/>
                      <a:gd name="T49" fmla="*/ 193 h 200"/>
                      <a:gd name="T50" fmla="*/ 8 w 79"/>
                      <a:gd name="T51" fmla="*/ 188 h 200"/>
                      <a:gd name="T52" fmla="*/ 12 w 79"/>
                      <a:gd name="T53" fmla="*/ 182 h 200"/>
                      <a:gd name="T54" fmla="*/ 20 w 79"/>
                      <a:gd name="T55" fmla="*/ 180 h 200"/>
                      <a:gd name="T56" fmla="*/ 25 w 79"/>
                      <a:gd name="T57" fmla="*/ 166 h 200"/>
                      <a:gd name="T58" fmla="*/ 25 w 79"/>
                      <a:gd name="T59" fmla="*/ 160 h 200"/>
                      <a:gd name="T60" fmla="*/ 20 w 79"/>
                      <a:gd name="T61" fmla="*/ 155 h 200"/>
                      <a:gd name="T62" fmla="*/ 12 w 79"/>
                      <a:gd name="T63" fmla="*/ 146 h 200"/>
                      <a:gd name="T64" fmla="*/ 6 w 79"/>
                      <a:gd name="T65" fmla="*/ 146 h 200"/>
                      <a:gd name="T66" fmla="*/ 2 w 79"/>
                      <a:gd name="T67" fmla="*/ 144 h 200"/>
                      <a:gd name="T68" fmla="*/ 0 w 79"/>
                      <a:gd name="T69" fmla="*/ 135 h 200"/>
                      <a:gd name="T70" fmla="*/ 2 w 79"/>
                      <a:gd name="T71" fmla="*/ 130 h 200"/>
                      <a:gd name="T72" fmla="*/ 6 w 79"/>
                      <a:gd name="T73" fmla="*/ 130 h 200"/>
                      <a:gd name="T74" fmla="*/ 12 w 79"/>
                      <a:gd name="T75" fmla="*/ 127 h 200"/>
                      <a:gd name="T76" fmla="*/ 20 w 79"/>
                      <a:gd name="T77" fmla="*/ 119 h 200"/>
                      <a:gd name="T78" fmla="*/ 23 w 79"/>
                      <a:gd name="T79" fmla="*/ 116 h 200"/>
                      <a:gd name="T80" fmla="*/ 27 w 79"/>
                      <a:gd name="T81" fmla="*/ 86 h 200"/>
                      <a:gd name="T82" fmla="*/ 23 w 79"/>
                      <a:gd name="T83" fmla="*/ 77 h 200"/>
                      <a:gd name="T84" fmla="*/ 18 w 79"/>
                      <a:gd name="T85" fmla="*/ 72 h 200"/>
                      <a:gd name="T86" fmla="*/ 16 w 79"/>
                      <a:gd name="T87" fmla="*/ 55 h 200"/>
                      <a:gd name="T88" fmla="*/ 18 w 79"/>
                      <a:gd name="T89" fmla="*/ 39 h 200"/>
                      <a:gd name="T90" fmla="*/ 20 w 79"/>
                      <a:gd name="T91" fmla="*/ 28 h 200"/>
                      <a:gd name="T92" fmla="*/ 25 w 79"/>
                      <a:gd name="T93" fmla="*/ 3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43" name="Freeform 7">
                    <a:extLst>
                      <a:ext uri="{FF2B5EF4-FFF2-40B4-BE49-F238E27FC236}">
                        <a16:creationId xmlns:a16="http://schemas.microsoft.com/office/drawing/2014/main" id="{8677A892-D93E-44D5-B4DE-14A432C68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428" y="3527"/>
                    <a:ext cx="146" cy="170"/>
                  </a:xfrm>
                  <a:custGeom>
                    <a:avLst/>
                    <a:gdLst>
                      <a:gd name="T0" fmla="*/ 102 w 146"/>
                      <a:gd name="T1" fmla="*/ 0 h 170"/>
                      <a:gd name="T2" fmla="*/ 120 w 146"/>
                      <a:gd name="T3" fmla="*/ 0 h 170"/>
                      <a:gd name="T4" fmla="*/ 145 w 146"/>
                      <a:gd name="T5" fmla="*/ 44 h 170"/>
                      <a:gd name="T6" fmla="*/ 118 w 146"/>
                      <a:gd name="T7" fmla="*/ 83 h 170"/>
                      <a:gd name="T8" fmla="*/ 118 w 146"/>
                      <a:gd name="T9" fmla="*/ 100 h 170"/>
                      <a:gd name="T10" fmla="*/ 112 w 146"/>
                      <a:gd name="T11" fmla="*/ 105 h 170"/>
                      <a:gd name="T12" fmla="*/ 96 w 146"/>
                      <a:gd name="T13" fmla="*/ 105 h 170"/>
                      <a:gd name="T14" fmla="*/ 76 w 146"/>
                      <a:gd name="T15" fmla="*/ 127 h 170"/>
                      <a:gd name="T16" fmla="*/ 59 w 146"/>
                      <a:gd name="T17" fmla="*/ 150 h 170"/>
                      <a:gd name="T18" fmla="*/ 47 w 146"/>
                      <a:gd name="T19" fmla="*/ 169 h 170"/>
                      <a:gd name="T20" fmla="*/ 47 w 146"/>
                      <a:gd name="T21" fmla="*/ 152 h 170"/>
                      <a:gd name="T22" fmla="*/ 25 w 146"/>
                      <a:gd name="T23" fmla="*/ 155 h 170"/>
                      <a:gd name="T24" fmla="*/ 16 w 146"/>
                      <a:gd name="T25" fmla="*/ 155 h 170"/>
                      <a:gd name="T26" fmla="*/ 0 w 146"/>
                      <a:gd name="T27" fmla="*/ 155 h 170"/>
                      <a:gd name="T28" fmla="*/ 22 w 146"/>
                      <a:gd name="T29" fmla="*/ 127 h 170"/>
                      <a:gd name="T30" fmla="*/ 29 w 146"/>
                      <a:gd name="T31" fmla="*/ 114 h 170"/>
                      <a:gd name="T32" fmla="*/ 37 w 146"/>
                      <a:gd name="T33" fmla="*/ 114 h 170"/>
                      <a:gd name="T34" fmla="*/ 53 w 146"/>
                      <a:gd name="T35" fmla="*/ 91 h 170"/>
                      <a:gd name="T36" fmla="*/ 59 w 146"/>
                      <a:gd name="T37" fmla="*/ 91 h 170"/>
                      <a:gd name="T38" fmla="*/ 59 w 146"/>
                      <a:gd name="T39" fmla="*/ 89 h 170"/>
                      <a:gd name="T40" fmla="*/ 67 w 146"/>
                      <a:gd name="T41" fmla="*/ 80 h 170"/>
                      <a:gd name="T42" fmla="*/ 76 w 146"/>
                      <a:gd name="T43" fmla="*/ 80 h 170"/>
                      <a:gd name="T44" fmla="*/ 73 w 146"/>
                      <a:gd name="T45" fmla="*/ 55 h 170"/>
                      <a:gd name="T46" fmla="*/ 74 w 146"/>
                      <a:gd name="T47" fmla="*/ 55 h 170"/>
                      <a:gd name="T48" fmla="*/ 84 w 146"/>
                      <a:gd name="T49" fmla="*/ 42 h 170"/>
                      <a:gd name="T50" fmla="*/ 88 w 146"/>
                      <a:gd name="T51" fmla="*/ 53 h 170"/>
                      <a:gd name="T52" fmla="*/ 104 w 146"/>
                      <a:gd name="T53" fmla="*/ 33 h 170"/>
                      <a:gd name="T54" fmla="*/ 102 w 146"/>
                      <a:gd name="T5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44" name="Freeform 8">
                    <a:extLst>
                      <a:ext uri="{FF2B5EF4-FFF2-40B4-BE49-F238E27FC236}">
                        <a16:creationId xmlns:a16="http://schemas.microsoft.com/office/drawing/2014/main" id="{B20A9AA7-1410-6FD5-02B8-1EE0CFF04A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166" y="3537"/>
                    <a:ext cx="56" cy="90"/>
                  </a:xfrm>
                  <a:custGeom>
                    <a:avLst/>
                    <a:gdLst>
                      <a:gd name="T0" fmla="*/ 0 w 56"/>
                      <a:gd name="T1" fmla="*/ 0 h 90"/>
                      <a:gd name="T2" fmla="*/ 12 w 56"/>
                      <a:gd name="T3" fmla="*/ 0 h 90"/>
                      <a:gd name="T4" fmla="*/ 26 w 56"/>
                      <a:gd name="T5" fmla="*/ 11 h 90"/>
                      <a:gd name="T6" fmla="*/ 55 w 56"/>
                      <a:gd name="T7" fmla="*/ 11 h 90"/>
                      <a:gd name="T8" fmla="*/ 51 w 56"/>
                      <a:gd name="T9" fmla="*/ 25 h 90"/>
                      <a:gd name="T10" fmla="*/ 55 w 56"/>
                      <a:gd name="T11" fmla="*/ 42 h 90"/>
                      <a:gd name="T12" fmla="*/ 45 w 56"/>
                      <a:gd name="T13" fmla="*/ 42 h 90"/>
                      <a:gd name="T14" fmla="*/ 43 w 56"/>
                      <a:gd name="T15" fmla="*/ 45 h 90"/>
                      <a:gd name="T16" fmla="*/ 37 w 56"/>
                      <a:gd name="T17" fmla="*/ 47 h 90"/>
                      <a:gd name="T18" fmla="*/ 43 w 56"/>
                      <a:gd name="T19" fmla="*/ 89 h 90"/>
                      <a:gd name="T20" fmla="*/ 26 w 56"/>
                      <a:gd name="T21" fmla="*/ 86 h 90"/>
                      <a:gd name="T22" fmla="*/ 10 w 56"/>
                      <a:gd name="T23" fmla="*/ 72 h 90"/>
                      <a:gd name="T24" fmla="*/ 10 w 56"/>
                      <a:gd name="T25" fmla="*/ 45 h 90"/>
                      <a:gd name="T26" fmla="*/ 10 w 56"/>
                      <a:gd name="T27" fmla="*/ 33 h 90"/>
                      <a:gd name="T28" fmla="*/ 0 w 56"/>
                      <a:gd name="T29" fmla="*/ 25 h 90"/>
                      <a:gd name="T30" fmla="*/ 0 w 56"/>
                      <a:gd name="T31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45" name="Freeform 9">
                  <a:extLst>
                    <a:ext uri="{FF2B5EF4-FFF2-40B4-BE49-F238E27FC236}">
                      <a16:creationId xmlns:a16="http://schemas.microsoft.com/office/drawing/2014/main" id="{D29D4E0B-5CA9-79DF-CCAA-D2692A9CE30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266" y="2575"/>
                  <a:ext cx="89" cy="101"/>
                </a:xfrm>
                <a:custGeom>
                  <a:avLst/>
                  <a:gdLst>
                    <a:gd name="T0" fmla="*/ 16 w 89"/>
                    <a:gd name="T1" fmla="*/ 37 h 101"/>
                    <a:gd name="T2" fmla="*/ 0 w 89"/>
                    <a:gd name="T3" fmla="*/ 80 h 101"/>
                    <a:gd name="T4" fmla="*/ 6 w 89"/>
                    <a:gd name="T5" fmla="*/ 97 h 101"/>
                    <a:gd name="T6" fmla="*/ 31 w 89"/>
                    <a:gd name="T7" fmla="*/ 100 h 101"/>
                    <a:gd name="T8" fmla="*/ 53 w 89"/>
                    <a:gd name="T9" fmla="*/ 100 h 101"/>
                    <a:gd name="T10" fmla="*/ 61 w 89"/>
                    <a:gd name="T11" fmla="*/ 83 h 101"/>
                    <a:gd name="T12" fmla="*/ 65 w 89"/>
                    <a:gd name="T13" fmla="*/ 66 h 101"/>
                    <a:gd name="T14" fmla="*/ 88 w 89"/>
                    <a:gd name="T15" fmla="*/ 66 h 101"/>
                    <a:gd name="T16" fmla="*/ 84 w 89"/>
                    <a:gd name="T17" fmla="*/ 40 h 101"/>
                    <a:gd name="T18" fmla="*/ 84 w 89"/>
                    <a:gd name="T19" fmla="*/ 14 h 101"/>
                    <a:gd name="T20" fmla="*/ 61 w 89"/>
                    <a:gd name="T21" fmla="*/ 0 h 101"/>
                    <a:gd name="T22" fmla="*/ 59 w 89"/>
                    <a:gd name="T23" fmla="*/ 29 h 101"/>
                    <a:gd name="T24" fmla="*/ 72 w 89"/>
                    <a:gd name="T25" fmla="*/ 46 h 101"/>
                    <a:gd name="T26" fmla="*/ 51 w 89"/>
                    <a:gd name="T27" fmla="*/ 46 h 101"/>
                    <a:gd name="T28" fmla="*/ 43 w 89"/>
                    <a:gd name="T29" fmla="*/ 57 h 101"/>
                    <a:gd name="T30" fmla="*/ 16 w 89"/>
                    <a:gd name="T31" fmla="*/ 3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46" name="Group 10">
                <a:extLst>
                  <a:ext uri="{FF2B5EF4-FFF2-40B4-BE49-F238E27FC236}">
                    <a16:creationId xmlns:a16="http://schemas.microsoft.com/office/drawing/2014/main" id="{A915376F-DECF-86D9-B2EE-9913C6A8C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39947" name="Group 11">
                  <a:extLst>
                    <a:ext uri="{FF2B5EF4-FFF2-40B4-BE49-F238E27FC236}">
                      <a16:creationId xmlns:a16="http://schemas.microsoft.com/office/drawing/2014/main" id="{1925FCD1-C2A9-4C7E-C2C3-67DBFB777D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39948" name="Freeform 12">
                    <a:extLst>
                      <a:ext uri="{FF2B5EF4-FFF2-40B4-BE49-F238E27FC236}">
                        <a16:creationId xmlns:a16="http://schemas.microsoft.com/office/drawing/2014/main" id="{F2BB1B84-077F-66C3-8DB4-EBF2BFB425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60" y="1993"/>
                    <a:ext cx="56" cy="74"/>
                  </a:xfrm>
                  <a:custGeom>
                    <a:avLst/>
                    <a:gdLst>
                      <a:gd name="T0" fmla="*/ 0 w 56"/>
                      <a:gd name="T1" fmla="*/ 56 h 74"/>
                      <a:gd name="T2" fmla="*/ 10 w 56"/>
                      <a:gd name="T3" fmla="*/ 70 h 74"/>
                      <a:gd name="T4" fmla="*/ 22 w 56"/>
                      <a:gd name="T5" fmla="*/ 67 h 74"/>
                      <a:gd name="T6" fmla="*/ 39 w 56"/>
                      <a:gd name="T7" fmla="*/ 73 h 74"/>
                      <a:gd name="T8" fmla="*/ 53 w 56"/>
                      <a:gd name="T9" fmla="*/ 73 h 74"/>
                      <a:gd name="T10" fmla="*/ 55 w 56"/>
                      <a:gd name="T11" fmla="*/ 48 h 74"/>
                      <a:gd name="T12" fmla="*/ 51 w 56"/>
                      <a:gd name="T13" fmla="*/ 31 h 74"/>
                      <a:gd name="T14" fmla="*/ 41 w 56"/>
                      <a:gd name="T15" fmla="*/ 11 h 74"/>
                      <a:gd name="T16" fmla="*/ 31 w 56"/>
                      <a:gd name="T17" fmla="*/ 11 h 74"/>
                      <a:gd name="T18" fmla="*/ 28 w 56"/>
                      <a:gd name="T19" fmla="*/ 0 h 74"/>
                      <a:gd name="T20" fmla="*/ 14 w 56"/>
                      <a:gd name="T21" fmla="*/ 0 h 74"/>
                      <a:gd name="T22" fmla="*/ 14 w 56"/>
                      <a:gd name="T23" fmla="*/ 22 h 74"/>
                      <a:gd name="T24" fmla="*/ 0 w 56"/>
                      <a:gd name="T25" fmla="*/ 56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49" name="Freeform 13">
                    <a:extLst>
                      <a:ext uri="{FF2B5EF4-FFF2-40B4-BE49-F238E27FC236}">
                        <a16:creationId xmlns:a16="http://schemas.microsoft.com/office/drawing/2014/main" id="{659C014B-B3C8-941E-AB84-DFFEF839A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7" y="1865"/>
                    <a:ext cx="54" cy="94"/>
                  </a:xfrm>
                  <a:custGeom>
                    <a:avLst/>
                    <a:gdLst>
                      <a:gd name="T0" fmla="*/ 12 w 54"/>
                      <a:gd name="T1" fmla="*/ 0 h 94"/>
                      <a:gd name="T2" fmla="*/ 35 w 54"/>
                      <a:gd name="T3" fmla="*/ 3 h 94"/>
                      <a:gd name="T4" fmla="*/ 43 w 54"/>
                      <a:gd name="T5" fmla="*/ 28 h 94"/>
                      <a:gd name="T6" fmla="*/ 53 w 54"/>
                      <a:gd name="T7" fmla="*/ 42 h 94"/>
                      <a:gd name="T8" fmla="*/ 45 w 54"/>
                      <a:gd name="T9" fmla="*/ 54 h 94"/>
                      <a:gd name="T10" fmla="*/ 53 w 54"/>
                      <a:gd name="T11" fmla="*/ 68 h 94"/>
                      <a:gd name="T12" fmla="*/ 49 w 54"/>
                      <a:gd name="T13" fmla="*/ 85 h 94"/>
                      <a:gd name="T14" fmla="*/ 41 w 54"/>
                      <a:gd name="T15" fmla="*/ 93 h 94"/>
                      <a:gd name="T16" fmla="*/ 26 w 54"/>
                      <a:gd name="T17" fmla="*/ 90 h 94"/>
                      <a:gd name="T18" fmla="*/ 16 w 54"/>
                      <a:gd name="T19" fmla="*/ 90 h 94"/>
                      <a:gd name="T20" fmla="*/ 10 w 54"/>
                      <a:gd name="T21" fmla="*/ 79 h 94"/>
                      <a:gd name="T22" fmla="*/ 4 w 54"/>
                      <a:gd name="T23" fmla="*/ 65 h 94"/>
                      <a:gd name="T24" fmla="*/ 4 w 54"/>
                      <a:gd name="T25" fmla="*/ 51 h 94"/>
                      <a:gd name="T26" fmla="*/ 0 w 54"/>
                      <a:gd name="T27" fmla="*/ 31 h 94"/>
                      <a:gd name="T28" fmla="*/ 12 w 54"/>
                      <a:gd name="T29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0" name="Freeform 14">
                    <a:extLst>
                      <a:ext uri="{FF2B5EF4-FFF2-40B4-BE49-F238E27FC236}">
                        <a16:creationId xmlns:a16="http://schemas.microsoft.com/office/drawing/2014/main" id="{DAD97156-D81A-9C22-7D5F-3255F960E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1348"/>
                    <a:ext cx="95" cy="87"/>
                  </a:xfrm>
                  <a:custGeom>
                    <a:avLst/>
                    <a:gdLst>
                      <a:gd name="T0" fmla="*/ 14 w 95"/>
                      <a:gd name="T1" fmla="*/ 0 h 87"/>
                      <a:gd name="T2" fmla="*/ 25 w 95"/>
                      <a:gd name="T3" fmla="*/ 14 h 87"/>
                      <a:gd name="T4" fmla="*/ 37 w 95"/>
                      <a:gd name="T5" fmla="*/ 11 h 87"/>
                      <a:gd name="T6" fmla="*/ 55 w 95"/>
                      <a:gd name="T7" fmla="*/ 14 h 87"/>
                      <a:gd name="T8" fmla="*/ 71 w 95"/>
                      <a:gd name="T9" fmla="*/ 14 h 87"/>
                      <a:gd name="T10" fmla="*/ 78 w 95"/>
                      <a:gd name="T11" fmla="*/ 22 h 87"/>
                      <a:gd name="T12" fmla="*/ 88 w 95"/>
                      <a:gd name="T13" fmla="*/ 42 h 87"/>
                      <a:gd name="T14" fmla="*/ 94 w 95"/>
                      <a:gd name="T15" fmla="*/ 50 h 87"/>
                      <a:gd name="T16" fmla="*/ 72 w 95"/>
                      <a:gd name="T17" fmla="*/ 55 h 87"/>
                      <a:gd name="T18" fmla="*/ 67 w 95"/>
                      <a:gd name="T19" fmla="*/ 61 h 87"/>
                      <a:gd name="T20" fmla="*/ 72 w 95"/>
                      <a:gd name="T21" fmla="*/ 72 h 87"/>
                      <a:gd name="T22" fmla="*/ 72 w 95"/>
                      <a:gd name="T23" fmla="*/ 83 h 87"/>
                      <a:gd name="T24" fmla="*/ 51 w 95"/>
                      <a:gd name="T25" fmla="*/ 72 h 87"/>
                      <a:gd name="T26" fmla="*/ 33 w 95"/>
                      <a:gd name="T27" fmla="*/ 64 h 87"/>
                      <a:gd name="T28" fmla="*/ 25 w 95"/>
                      <a:gd name="T29" fmla="*/ 67 h 87"/>
                      <a:gd name="T30" fmla="*/ 25 w 95"/>
                      <a:gd name="T31" fmla="*/ 83 h 87"/>
                      <a:gd name="T32" fmla="*/ 14 w 95"/>
                      <a:gd name="T33" fmla="*/ 86 h 87"/>
                      <a:gd name="T34" fmla="*/ 8 w 95"/>
                      <a:gd name="T35" fmla="*/ 72 h 87"/>
                      <a:gd name="T36" fmla="*/ 6 w 95"/>
                      <a:gd name="T37" fmla="*/ 55 h 87"/>
                      <a:gd name="T38" fmla="*/ 0 w 95"/>
                      <a:gd name="T39" fmla="*/ 53 h 87"/>
                      <a:gd name="T40" fmla="*/ 6 w 95"/>
                      <a:gd name="T41" fmla="*/ 36 h 87"/>
                      <a:gd name="T42" fmla="*/ 16 w 95"/>
                      <a:gd name="T43" fmla="*/ 31 h 87"/>
                      <a:gd name="T44" fmla="*/ 14 w 95"/>
                      <a:gd name="T45" fmla="*/ 0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51" name="Freeform 15">
                  <a:extLst>
                    <a:ext uri="{FF2B5EF4-FFF2-40B4-BE49-F238E27FC236}">
                      <a16:creationId xmlns:a16="http://schemas.microsoft.com/office/drawing/2014/main" id="{CD9FBFEB-7401-A803-1CB3-11A7E33365D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76" y="2803"/>
                  <a:ext cx="654" cy="694"/>
                </a:xfrm>
                <a:custGeom>
                  <a:avLst/>
                  <a:gdLst>
                    <a:gd name="T0" fmla="*/ 505 w 654"/>
                    <a:gd name="T1" fmla="*/ 56 h 694"/>
                    <a:gd name="T2" fmla="*/ 531 w 654"/>
                    <a:gd name="T3" fmla="*/ 78 h 694"/>
                    <a:gd name="T4" fmla="*/ 558 w 654"/>
                    <a:gd name="T5" fmla="*/ 181 h 694"/>
                    <a:gd name="T6" fmla="*/ 618 w 654"/>
                    <a:gd name="T7" fmla="*/ 287 h 694"/>
                    <a:gd name="T8" fmla="*/ 653 w 654"/>
                    <a:gd name="T9" fmla="*/ 395 h 694"/>
                    <a:gd name="T10" fmla="*/ 628 w 654"/>
                    <a:gd name="T11" fmla="*/ 495 h 694"/>
                    <a:gd name="T12" fmla="*/ 602 w 654"/>
                    <a:gd name="T13" fmla="*/ 559 h 694"/>
                    <a:gd name="T14" fmla="*/ 587 w 654"/>
                    <a:gd name="T15" fmla="*/ 621 h 694"/>
                    <a:gd name="T16" fmla="*/ 571 w 654"/>
                    <a:gd name="T17" fmla="*/ 657 h 694"/>
                    <a:gd name="T18" fmla="*/ 540 w 654"/>
                    <a:gd name="T19" fmla="*/ 682 h 694"/>
                    <a:gd name="T20" fmla="*/ 490 w 654"/>
                    <a:gd name="T21" fmla="*/ 674 h 694"/>
                    <a:gd name="T22" fmla="*/ 439 w 654"/>
                    <a:gd name="T23" fmla="*/ 657 h 694"/>
                    <a:gd name="T24" fmla="*/ 412 w 654"/>
                    <a:gd name="T25" fmla="*/ 618 h 694"/>
                    <a:gd name="T26" fmla="*/ 404 w 654"/>
                    <a:gd name="T27" fmla="*/ 568 h 694"/>
                    <a:gd name="T28" fmla="*/ 387 w 654"/>
                    <a:gd name="T29" fmla="*/ 545 h 694"/>
                    <a:gd name="T30" fmla="*/ 360 w 654"/>
                    <a:gd name="T31" fmla="*/ 548 h 694"/>
                    <a:gd name="T32" fmla="*/ 334 w 654"/>
                    <a:gd name="T33" fmla="*/ 509 h 694"/>
                    <a:gd name="T34" fmla="*/ 313 w 654"/>
                    <a:gd name="T35" fmla="*/ 504 h 694"/>
                    <a:gd name="T36" fmla="*/ 278 w 654"/>
                    <a:gd name="T37" fmla="*/ 509 h 694"/>
                    <a:gd name="T38" fmla="*/ 249 w 654"/>
                    <a:gd name="T39" fmla="*/ 515 h 694"/>
                    <a:gd name="T40" fmla="*/ 223 w 654"/>
                    <a:gd name="T41" fmla="*/ 537 h 694"/>
                    <a:gd name="T42" fmla="*/ 187 w 654"/>
                    <a:gd name="T43" fmla="*/ 554 h 694"/>
                    <a:gd name="T44" fmla="*/ 150 w 654"/>
                    <a:gd name="T45" fmla="*/ 579 h 694"/>
                    <a:gd name="T46" fmla="*/ 130 w 654"/>
                    <a:gd name="T47" fmla="*/ 590 h 694"/>
                    <a:gd name="T48" fmla="*/ 76 w 654"/>
                    <a:gd name="T49" fmla="*/ 584 h 694"/>
                    <a:gd name="T50" fmla="*/ 64 w 654"/>
                    <a:gd name="T51" fmla="*/ 571 h 694"/>
                    <a:gd name="T52" fmla="*/ 64 w 654"/>
                    <a:gd name="T53" fmla="*/ 495 h 694"/>
                    <a:gd name="T54" fmla="*/ 47 w 654"/>
                    <a:gd name="T55" fmla="*/ 451 h 694"/>
                    <a:gd name="T56" fmla="*/ 29 w 654"/>
                    <a:gd name="T57" fmla="*/ 415 h 694"/>
                    <a:gd name="T58" fmla="*/ 6 w 654"/>
                    <a:gd name="T59" fmla="*/ 287 h 694"/>
                    <a:gd name="T60" fmla="*/ 8 w 654"/>
                    <a:gd name="T61" fmla="*/ 245 h 694"/>
                    <a:gd name="T62" fmla="*/ 54 w 654"/>
                    <a:gd name="T63" fmla="*/ 223 h 694"/>
                    <a:gd name="T64" fmla="*/ 89 w 654"/>
                    <a:gd name="T65" fmla="*/ 217 h 694"/>
                    <a:gd name="T66" fmla="*/ 109 w 654"/>
                    <a:gd name="T67" fmla="*/ 206 h 694"/>
                    <a:gd name="T68" fmla="*/ 120 w 654"/>
                    <a:gd name="T69" fmla="*/ 170 h 694"/>
                    <a:gd name="T70" fmla="*/ 117 w 654"/>
                    <a:gd name="T71" fmla="*/ 150 h 694"/>
                    <a:gd name="T72" fmla="*/ 163 w 654"/>
                    <a:gd name="T73" fmla="*/ 100 h 694"/>
                    <a:gd name="T74" fmla="*/ 200 w 654"/>
                    <a:gd name="T75" fmla="*/ 64 h 694"/>
                    <a:gd name="T76" fmla="*/ 233 w 654"/>
                    <a:gd name="T77" fmla="*/ 89 h 694"/>
                    <a:gd name="T78" fmla="*/ 258 w 654"/>
                    <a:gd name="T79" fmla="*/ 61 h 694"/>
                    <a:gd name="T80" fmla="*/ 284 w 654"/>
                    <a:gd name="T81" fmla="*/ 28 h 694"/>
                    <a:gd name="T82" fmla="*/ 311 w 654"/>
                    <a:gd name="T83" fmla="*/ 8 h 694"/>
                    <a:gd name="T84" fmla="*/ 354 w 654"/>
                    <a:gd name="T85" fmla="*/ 14 h 694"/>
                    <a:gd name="T86" fmla="*/ 369 w 654"/>
                    <a:gd name="T87" fmla="*/ 39 h 694"/>
                    <a:gd name="T88" fmla="*/ 369 w 654"/>
                    <a:gd name="T89" fmla="*/ 70 h 694"/>
                    <a:gd name="T90" fmla="*/ 406 w 654"/>
                    <a:gd name="T91" fmla="*/ 125 h 694"/>
                    <a:gd name="T92" fmla="*/ 437 w 654"/>
                    <a:gd name="T93" fmla="*/ 142 h 694"/>
                    <a:gd name="T94" fmla="*/ 463 w 654"/>
                    <a:gd name="T95" fmla="*/ 89 h 694"/>
                    <a:gd name="T96" fmla="*/ 470 w 654"/>
                    <a:gd name="T9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2" name="Freeform 16">
                  <a:extLst>
                    <a:ext uri="{FF2B5EF4-FFF2-40B4-BE49-F238E27FC236}">
                      <a16:creationId xmlns:a16="http://schemas.microsoft.com/office/drawing/2014/main" id="{AE1ACB12-9E3C-8C02-9302-F6824DCBBBE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23" y="2653"/>
                  <a:ext cx="363" cy="95"/>
                </a:xfrm>
                <a:custGeom>
                  <a:avLst/>
                  <a:gdLst>
                    <a:gd name="T0" fmla="*/ 27 w 363"/>
                    <a:gd name="T1" fmla="*/ 14 h 95"/>
                    <a:gd name="T2" fmla="*/ 72 w 363"/>
                    <a:gd name="T3" fmla="*/ 14 h 95"/>
                    <a:gd name="T4" fmla="*/ 99 w 363"/>
                    <a:gd name="T5" fmla="*/ 17 h 95"/>
                    <a:gd name="T6" fmla="*/ 123 w 363"/>
                    <a:gd name="T7" fmla="*/ 44 h 95"/>
                    <a:gd name="T8" fmla="*/ 144 w 363"/>
                    <a:gd name="T9" fmla="*/ 50 h 95"/>
                    <a:gd name="T10" fmla="*/ 177 w 363"/>
                    <a:gd name="T11" fmla="*/ 61 h 95"/>
                    <a:gd name="T12" fmla="*/ 197 w 363"/>
                    <a:gd name="T13" fmla="*/ 66 h 95"/>
                    <a:gd name="T14" fmla="*/ 204 w 363"/>
                    <a:gd name="T15" fmla="*/ 44 h 95"/>
                    <a:gd name="T16" fmla="*/ 247 w 363"/>
                    <a:gd name="T17" fmla="*/ 50 h 95"/>
                    <a:gd name="T18" fmla="*/ 278 w 363"/>
                    <a:gd name="T19" fmla="*/ 58 h 95"/>
                    <a:gd name="T20" fmla="*/ 300 w 363"/>
                    <a:gd name="T21" fmla="*/ 61 h 95"/>
                    <a:gd name="T22" fmla="*/ 315 w 363"/>
                    <a:gd name="T23" fmla="*/ 50 h 95"/>
                    <a:gd name="T24" fmla="*/ 341 w 363"/>
                    <a:gd name="T25" fmla="*/ 44 h 95"/>
                    <a:gd name="T26" fmla="*/ 362 w 363"/>
                    <a:gd name="T27" fmla="*/ 39 h 95"/>
                    <a:gd name="T28" fmla="*/ 356 w 363"/>
                    <a:gd name="T29" fmla="*/ 66 h 95"/>
                    <a:gd name="T30" fmla="*/ 341 w 363"/>
                    <a:gd name="T31" fmla="*/ 75 h 95"/>
                    <a:gd name="T32" fmla="*/ 329 w 363"/>
                    <a:gd name="T33" fmla="*/ 77 h 95"/>
                    <a:gd name="T34" fmla="*/ 313 w 363"/>
                    <a:gd name="T35" fmla="*/ 86 h 95"/>
                    <a:gd name="T36" fmla="*/ 298 w 363"/>
                    <a:gd name="T37" fmla="*/ 86 h 95"/>
                    <a:gd name="T38" fmla="*/ 284 w 363"/>
                    <a:gd name="T39" fmla="*/ 88 h 95"/>
                    <a:gd name="T40" fmla="*/ 263 w 363"/>
                    <a:gd name="T41" fmla="*/ 94 h 95"/>
                    <a:gd name="T42" fmla="*/ 249 w 363"/>
                    <a:gd name="T43" fmla="*/ 75 h 95"/>
                    <a:gd name="T44" fmla="*/ 234 w 363"/>
                    <a:gd name="T45" fmla="*/ 94 h 95"/>
                    <a:gd name="T46" fmla="*/ 212 w 363"/>
                    <a:gd name="T47" fmla="*/ 75 h 95"/>
                    <a:gd name="T48" fmla="*/ 200 w 363"/>
                    <a:gd name="T49" fmla="*/ 77 h 95"/>
                    <a:gd name="T50" fmla="*/ 183 w 363"/>
                    <a:gd name="T51" fmla="*/ 86 h 95"/>
                    <a:gd name="T52" fmla="*/ 165 w 363"/>
                    <a:gd name="T53" fmla="*/ 80 h 95"/>
                    <a:gd name="T54" fmla="*/ 146 w 363"/>
                    <a:gd name="T55" fmla="*/ 77 h 95"/>
                    <a:gd name="T56" fmla="*/ 127 w 363"/>
                    <a:gd name="T57" fmla="*/ 86 h 95"/>
                    <a:gd name="T58" fmla="*/ 101 w 363"/>
                    <a:gd name="T59" fmla="*/ 72 h 95"/>
                    <a:gd name="T60" fmla="*/ 66 w 363"/>
                    <a:gd name="T61" fmla="*/ 64 h 95"/>
                    <a:gd name="T62" fmla="*/ 41 w 363"/>
                    <a:gd name="T63" fmla="*/ 55 h 95"/>
                    <a:gd name="T64" fmla="*/ 16 w 363"/>
                    <a:gd name="T65" fmla="*/ 41 h 95"/>
                    <a:gd name="T66" fmla="*/ 2 w 363"/>
                    <a:gd name="T67" fmla="*/ 36 h 95"/>
                    <a:gd name="T68" fmla="*/ 0 w 363"/>
                    <a:gd name="T6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3" name="Freeform 17">
                  <a:extLst>
                    <a:ext uri="{FF2B5EF4-FFF2-40B4-BE49-F238E27FC236}">
                      <a16:creationId xmlns:a16="http://schemas.microsoft.com/office/drawing/2014/main" id="{5A66BD96-5FDF-C6BA-8DCC-93EBC91608D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721" y="2468"/>
                  <a:ext cx="165" cy="182"/>
                </a:xfrm>
                <a:custGeom>
                  <a:avLst/>
                  <a:gdLst>
                    <a:gd name="T0" fmla="*/ 80 w 165"/>
                    <a:gd name="T1" fmla="*/ 3 h 182"/>
                    <a:gd name="T2" fmla="*/ 137 w 165"/>
                    <a:gd name="T3" fmla="*/ 0 h 182"/>
                    <a:gd name="T4" fmla="*/ 146 w 165"/>
                    <a:gd name="T5" fmla="*/ 22 h 182"/>
                    <a:gd name="T6" fmla="*/ 131 w 165"/>
                    <a:gd name="T7" fmla="*/ 36 h 182"/>
                    <a:gd name="T8" fmla="*/ 127 w 165"/>
                    <a:gd name="T9" fmla="*/ 47 h 182"/>
                    <a:gd name="T10" fmla="*/ 115 w 165"/>
                    <a:gd name="T11" fmla="*/ 61 h 182"/>
                    <a:gd name="T12" fmla="*/ 102 w 165"/>
                    <a:gd name="T13" fmla="*/ 64 h 182"/>
                    <a:gd name="T14" fmla="*/ 88 w 165"/>
                    <a:gd name="T15" fmla="*/ 56 h 182"/>
                    <a:gd name="T16" fmla="*/ 72 w 165"/>
                    <a:gd name="T17" fmla="*/ 36 h 182"/>
                    <a:gd name="T18" fmla="*/ 53 w 165"/>
                    <a:gd name="T19" fmla="*/ 36 h 182"/>
                    <a:gd name="T20" fmla="*/ 51 w 165"/>
                    <a:gd name="T21" fmla="*/ 64 h 182"/>
                    <a:gd name="T22" fmla="*/ 53 w 165"/>
                    <a:gd name="T23" fmla="*/ 81 h 182"/>
                    <a:gd name="T24" fmla="*/ 72 w 165"/>
                    <a:gd name="T25" fmla="*/ 70 h 182"/>
                    <a:gd name="T26" fmla="*/ 86 w 165"/>
                    <a:gd name="T27" fmla="*/ 75 h 182"/>
                    <a:gd name="T28" fmla="*/ 82 w 165"/>
                    <a:gd name="T29" fmla="*/ 92 h 182"/>
                    <a:gd name="T30" fmla="*/ 80 w 165"/>
                    <a:gd name="T31" fmla="*/ 103 h 182"/>
                    <a:gd name="T32" fmla="*/ 82 w 165"/>
                    <a:gd name="T33" fmla="*/ 120 h 182"/>
                    <a:gd name="T34" fmla="*/ 92 w 165"/>
                    <a:gd name="T35" fmla="*/ 128 h 182"/>
                    <a:gd name="T36" fmla="*/ 88 w 165"/>
                    <a:gd name="T37" fmla="*/ 148 h 182"/>
                    <a:gd name="T38" fmla="*/ 82 w 165"/>
                    <a:gd name="T39" fmla="*/ 170 h 182"/>
                    <a:gd name="T40" fmla="*/ 68 w 165"/>
                    <a:gd name="T41" fmla="*/ 175 h 182"/>
                    <a:gd name="T42" fmla="*/ 62 w 165"/>
                    <a:gd name="T43" fmla="*/ 164 h 182"/>
                    <a:gd name="T44" fmla="*/ 55 w 165"/>
                    <a:gd name="T45" fmla="*/ 139 h 182"/>
                    <a:gd name="T46" fmla="*/ 55 w 165"/>
                    <a:gd name="T47" fmla="*/ 114 h 182"/>
                    <a:gd name="T48" fmla="*/ 35 w 165"/>
                    <a:gd name="T49" fmla="*/ 114 h 182"/>
                    <a:gd name="T50" fmla="*/ 23 w 165"/>
                    <a:gd name="T51" fmla="*/ 117 h 182"/>
                    <a:gd name="T52" fmla="*/ 39 w 165"/>
                    <a:gd name="T53" fmla="*/ 128 h 182"/>
                    <a:gd name="T54" fmla="*/ 47 w 165"/>
                    <a:gd name="T55" fmla="*/ 145 h 182"/>
                    <a:gd name="T56" fmla="*/ 41 w 165"/>
                    <a:gd name="T57" fmla="*/ 167 h 182"/>
                    <a:gd name="T58" fmla="*/ 29 w 165"/>
                    <a:gd name="T59" fmla="*/ 181 h 182"/>
                    <a:gd name="T60" fmla="*/ 29 w 165"/>
                    <a:gd name="T61" fmla="*/ 164 h 182"/>
                    <a:gd name="T62" fmla="*/ 21 w 165"/>
                    <a:gd name="T63" fmla="*/ 145 h 182"/>
                    <a:gd name="T64" fmla="*/ 10 w 165"/>
                    <a:gd name="T65" fmla="*/ 128 h 182"/>
                    <a:gd name="T66" fmla="*/ 2 w 165"/>
                    <a:gd name="T67" fmla="*/ 109 h 182"/>
                    <a:gd name="T68" fmla="*/ 16 w 165"/>
                    <a:gd name="T69" fmla="*/ 86 h 182"/>
                    <a:gd name="T70" fmla="*/ 23 w 165"/>
                    <a:gd name="T71" fmla="*/ 58 h 182"/>
                    <a:gd name="T72" fmla="*/ 25 w 165"/>
                    <a:gd name="T73" fmla="*/ 39 h 182"/>
                    <a:gd name="T74" fmla="*/ 23 w 165"/>
                    <a:gd name="T75" fmla="*/ 2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4" name="Freeform 18">
                  <a:extLst>
                    <a:ext uri="{FF2B5EF4-FFF2-40B4-BE49-F238E27FC236}">
                      <a16:creationId xmlns:a16="http://schemas.microsoft.com/office/drawing/2014/main" id="{414895F6-4FA8-93EB-EF9C-4B9FA2DC3A3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49" y="2387"/>
                  <a:ext cx="182" cy="249"/>
                </a:xfrm>
                <a:custGeom>
                  <a:avLst/>
                  <a:gdLst>
                    <a:gd name="T0" fmla="*/ 0 w 182"/>
                    <a:gd name="T1" fmla="*/ 83 h 249"/>
                    <a:gd name="T2" fmla="*/ 37 w 182"/>
                    <a:gd name="T3" fmla="*/ 44 h 249"/>
                    <a:gd name="T4" fmla="*/ 56 w 182"/>
                    <a:gd name="T5" fmla="*/ 28 h 249"/>
                    <a:gd name="T6" fmla="*/ 66 w 182"/>
                    <a:gd name="T7" fmla="*/ 14 h 249"/>
                    <a:gd name="T8" fmla="*/ 95 w 182"/>
                    <a:gd name="T9" fmla="*/ 0 h 249"/>
                    <a:gd name="T10" fmla="*/ 111 w 182"/>
                    <a:gd name="T11" fmla="*/ 30 h 249"/>
                    <a:gd name="T12" fmla="*/ 127 w 182"/>
                    <a:gd name="T13" fmla="*/ 17 h 249"/>
                    <a:gd name="T14" fmla="*/ 132 w 182"/>
                    <a:gd name="T15" fmla="*/ 8 h 249"/>
                    <a:gd name="T16" fmla="*/ 146 w 182"/>
                    <a:gd name="T17" fmla="*/ 0 h 249"/>
                    <a:gd name="T18" fmla="*/ 154 w 182"/>
                    <a:gd name="T19" fmla="*/ 0 h 249"/>
                    <a:gd name="T20" fmla="*/ 156 w 182"/>
                    <a:gd name="T21" fmla="*/ 11 h 249"/>
                    <a:gd name="T22" fmla="*/ 156 w 182"/>
                    <a:gd name="T23" fmla="*/ 19 h 249"/>
                    <a:gd name="T24" fmla="*/ 148 w 182"/>
                    <a:gd name="T25" fmla="*/ 33 h 249"/>
                    <a:gd name="T26" fmla="*/ 148 w 182"/>
                    <a:gd name="T27" fmla="*/ 41 h 249"/>
                    <a:gd name="T28" fmla="*/ 169 w 182"/>
                    <a:gd name="T29" fmla="*/ 77 h 249"/>
                    <a:gd name="T30" fmla="*/ 173 w 182"/>
                    <a:gd name="T31" fmla="*/ 99 h 249"/>
                    <a:gd name="T32" fmla="*/ 179 w 182"/>
                    <a:gd name="T33" fmla="*/ 99 h 249"/>
                    <a:gd name="T34" fmla="*/ 181 w 182"/>
                    <a:gd name="T35" fmla="*/ 110 h 249"/>
                    <a:gd name="T36" fmla="*/ 173 w 182"/>
                    <a:gd name="T37" fmla="*/ 121 h 249"/>
                    <a:gd name="T38" fmla="*/ 167 w 182"/>
                    <a:gd name="T39" fmla="*/ 116 h 249"/>
                    <a:gd name="T40" fmla="*/ 154 w 182"/>
                    <a:gd name="T41" fmla="*/ 124 h 249"/>
                    <a:gd name="T42" fmla="*/ 156 w 182"/>
                    <a:gd name="T43" fmla="*/ 146 h 249"/>
                    <a:gd name="T44" fmla="*/ 140 w 182"/>
                    <a:gd name="T45" fmla="*/ 160 h 249"/>
                    <a:gd name="T46" fmla="*/ 140 w 182"/>
                    <a:gd name="T47" fmla="*/ 196 h 249"/>
                    <a:gd name="T48" fmla="*/ 140 w 182"/>
                    <a:gd name="T49" fmla="*/ 220 h 249"/>
                    <a:gd name="T50" fmla="*/ 132 w 182"/>
                    <a:gd name="T51" fmla="*/ 231 h 249"/>
                    <a:gd name="T52" fmla="*/ 127 w 182"/>
                    <a:gd name="T53" fmla="*/ 248 h 249"/>
                    <a:gd name="T54" fmla="*/ 119 w 182"/>
                    <a:gd name="T55" fmla="*/ 245 h 249"/>
                    <a:gd name="T56" fmla="*/ 107 w 182"/>
                    <a:gd name="T57" fmla="*/ 237 h 249"/>
                    <a:gd name="T58" fmla="*/ 97 w 182"/>
                    <a:gd name="T59" fmla="*/ 229 h 249"/>
                    <a:gd name="T60" fmla="*/ 90 w 182"/>
                    <a:gd name="T61" fmla="*/ 215 h 249"/>
                    <a:gd name="T62" fmla="*/ 62 w 182"/>
                    <a:gd name="T63" fmla="*/ 218 h 249"/>
                    <a:gd name="T64" fmla="*/ 39 w 182"/>
                    <a:gd name="T65" fmla="*/ 209 h 249"/>
                    <a:gd name="T66" fmla="*/ 23 w 182"/>
                    <a:gd name="T67" fmla="*/ 187 h 249"/>
                    <a:gd name="T68" fmla="*/ 14 w 182"/>
                    <a:gd name="T69" fmla="*/ 171 h 249"/>
                    <a:gd name="T70" fmla="*/ 6 w 182"/>
                    <a:gd name="T71" fmla="*/ 157 h 249"/>
                    <a:gd name="T72" fmla="*/ 6 w 182"/>
                    <a:gd name="T73" fmla="*/ 130 h 249"/>
                    <a:gd name="T74" fmla="*/ 0 w 182"/>
                    <a:gd name="T75" fmla="*/ 8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5" name="Freeform 19">
                  <a:extLst>
                    <a:ext uri="{FF2B5EF4-FFF2-40B4-BE49-F238E27FC236}">
                      <a16:creationId xmlns:a16="http://schemas.microsoft.com/office/drawing/2014/main" id="{D867CB31-7307-0E01-8C5A-705373D3C79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934" y="2529"/>
                  <a:ext cx="348" cy="235"/>
                </a:xfrm>
                <a:custGeom>
                  <a:avLst/>
                  <a:gdLst>
                    <a:gd name="T0" fmla="*/ 31 w 348"/>
                    <a:gd name="T1" fmla="*/ 3 h 235"/>
                    <a:gd name="T2" fmla="*/ 68 w 348"/>
                    <a:gd name="T3" fmla="*/ 39 h 235"/>
                    <a:gd name="T4" fmla="*/ 74 w 348"/>
                    <a:gd name="T5" fmla="*/ 56 h 235"/>
                    <a:gd name="T6" fmla="*/ 96 w 348"/>
                    <a:gd name="T7" fmla="*/ 47 h 235"/>
                    <a:gd name="T8" fmla="*/ 107 w 348"/>
                    <a:gd name="T9" fmla="*/ 53 h 235"/>
                    <a:gd name="T10" fmla="*/ 121 w 348"/>
                    <a:gd name="T11" fmla="*/ 39 h 235"/>
                    <a:gd name="T12" fmla="*/ 140 w 348"/>
                    <a:gd name="T13" fmla="*/ 31 h 235"/>
                    <a:gd name="T14" fmla="*/ 185 w 348"/>
                    <a:gd name="T15" fmla="*/ 47 h 235"/>
                    <a:gd name="T16" fmla="*/ 212 w 348"/>
                    <a:gd name="T17" fmla="*/ 67 h 235"/>
                    <a:gd name="T18" fmla="*/ 234 w 348"/>
                    <a:gd name="T19" fmla="*/ 81 h 235"/>
                    <a:gd name="T20" fmla="*/ 271 w 348"/>
                    <a:gd name="T21" fmla="*/ 111 h 235"/>
                    <a:gd name="T22" fmla="*/ 275 w 348"/>
                    <a:gd name="T23" fmla="*/ 128 h 235"/>
                    <a:gd name="T24" fmla="*/ 292 w 348"/>
                    <a:gd name="T25" fmla="*/ 142 h 235"/>
                    <a:gd name="T26" fmla="*/ 306 w 348"/>
                    <a:gd name="T27" fmla="*/ 148 h 235"/>
                    <a:gd name="T28" fmla="*/ 322 w 348"/>
                    <a:gd name="T29" fmla="*/ 176 h 235"/>
                    <a:gd name="T30" fmla="*/ 333 w 348"/>
                    <a:gd name="T31" fmla="*/ 192 h 235"/>
                    <a:gd name="T32" fmla="*/ 335 w 348"/>
                    <a:gd name="T33" fmla="*/ 234 h 235"/>
                    <a:gd name="T34" fmla="*/ 320 w 348"/>
                    <a:gd name="T35" fmla="*/ 234 h 235"/>
                    <a:gd name="T36" fmla="*/ 310 w 348"/>
                    <a:gd name="T37" fmla="*/ 226 h 235"/>
                    <a:gd name="T38" fmla="*/ 275 w 348"/>
                    <a:gd name="T39" fmla="*/ 184 h 235"/>
                    <a:gd name="T40" fmla="*/ 240 w 348"/>
                    <a:gd name="T41" fmla="*/ 184 h 235"/>
                    <a:gd name="T42" fmla="*/ 228 w 348"/>
                    <a:gd name="T43" fmla="*/ 198 h 235"/>
                    <a:gd name="T44" fmla="*/ 218 w 348"/>
                    <a:gd name="T45" fmla="*/ 206 h 235"/>
                    <a:gd name="T46" fmla="*/ 197 w 348"/>
                    <a:gd name="T47" fmla="*/ 217 h 235"/>
                    <a:gd name="T48" fmla="*/ 177 w 348"/>
                    <a:gd name="T49" fmla="*/ 212 h 235"/>
                    <a:gd name="T50" fmla="*/ 160 w 348"/>
                    <a:gd name="T51" fmla="*/ 212 h 235"/>
                    <a:gd name="T52" fmla="*/ 138 w 348"/>
                    <a:gd name="T53" fmla="*/ 159 h 235"/>
                    <a:gd name="T54" fmla="*/ 113 w 348"/>
                    <a:gd name="T55" fmla="*/ 111 h 235"/>
                    <a:gd name="T56" fmla="*/ 82 w 348"/>
                    <a:gd name="T57" fmla="*/ 95 h 235"/>
                    <a:gd name="T58" fmla="*/ 53 w 348"/>
                    <a:gd name="T59" fmla="*/ 92 h 235"/>
                    <a:gd name="T60" fmla="*/ 23 w 348"/>
                    <a:gd name="T61" fmla="*/ 75 h 235"/>
                    <a:gd name="T62" fmla="*/ 25 w 348"/>
                    <a:gd name="T63" fmla="*/ 2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6" name="Freeform 20">
                  <a:extLst>
                    <a:ext uri="{FF2B5EF4-FFF2-40B4-BE49-F238E27FC236}">
                      <a16:creationId xmlns:a16="http://schemas.microsoft.com/office/drawing/2014/main" id="{6262BACC-5778-BC32-E38C-5048A00EE32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293" y="2362"/>
                  <a:ext cx="209" cy="310"/>
                </a:xfrm>
                <a:custGeom>
                  <a:avLst/>
                  <a:gdLst>
                    <a:gd name="T0" fmla="*/ 0 w 209"/>
                    <a:gd name="T1" fmla="*/ 8 h 310"/>
                    <a:gd name="T2" fmla="*/ 21 w 209"/>
                    <a:gd name="T3" fmla="*/ 0 h 310"/>
                    <a:gd name="T4" fmla="*/ 46 w 209"/>
                    <a:gd name="T5" fmla="*/ 14 h 310"/>
                    <a:gd name="T6" fmla="*/ 50 w 209"/>
                    <a:gd name="T7" fmla="*/ 28 h 310"/>
                    <a:gd name="T8" fmla="*/ 50 w 209"/>
                    <a:gd name="T9" fmla="*/ 33 h 310"/>
                    <a:gd name="T10" fmla="*/ 56 w 209"/>
                    <a:gd name="T11" fmla="*/ 36 h 310"/>
                    <a:gd name="T12" fmla="*/ 56 w 209"/>
                    <a:gd name="T13" fmla="*/ 42 h 310"/>
                    <a:gd name="T14" fmla="*/ 64 w 209"/>
                    <a:gd name="T15" fmla="*/ 45 h 310"/>
                    <a:gd name="T16" fmla="*/ 64 w 209"/>
                    <a:gd name="T17" fmla="*/ 56 h 310"/>
                    <a:gd name="T18" fmla="*/ 89 w 209"/>
                    <a:gd name="T19" fmla="*/ 89 h 310"/>
                    <a:gd name="T20" fmla="*/ 92 w 209"/>
                    <a:gd name="T21" fmla="*/ 89 h 310"/>
                    <a:gd name="T22" fmla="*/ 96 w 209"/>
                    <a:gd name="T23" fmla="*/ 97 h 310"/>
                    <a:gd name="T24" fmla="*/ 100 w 209"/>
                    <a:gd name="T25" fmla="*/ 106 h 310"/>
                    <a:gd name="T26" fmla="*/ 104 w 209"/>
                    <a:gd name="T27" fmla="*/ 106 h 310"/>
                    <a:gd name="T28" fmla="*/ 121 w 209"/>
                    <a:gd name="T29" fmla="*/ 117 h 310"/>
                    <a:gd name="T30" fmla="*/ 154 w 209"/>
                    <a:gd name="T31" fmla="*/ 122 h 310"/>
                    <a:gd name="T32" fmla="*/ 156 w 209"/>
                    <a:gd name="T33" fmla="*/ 161 h 310"/>
                    <a:gd name="T34" fmla="*/ 164 w 209"/>
                    <a:gd name="T35" fmla="*/ 167 h 310"/>
                    <a:gd name="T36" fmla="*/ 162 w 209"/>
                    <a:gd name="T37" fmla="*/ 181 h 310"/>
                    <a:gd name="T38" fmla="*/ 181 w 209"/>
                    <a:gd name="T39" fmla="*/ 200 h 310"/>
                    <a:gd name="T40" fmla="*/ 198 w 209"/>
                    <a:gd name="T41" fmla="*/ 209 h 310"/>
                    <a:gd name="T42" fmla="*/ 198 w 209"/>
                    <a:gd name="T43" fmla="*/ 273 h 310"/>
                    <a:gd name="T44" fmla="*/ 208 w 209"/>
                    <a:gd name="T45" fmla="*/ 298 h 310"/>
                    <a:gd name="T46" fmla="*/ 202 w 209"/>
                    <a:gd name="T47" fmla="*/ 306 h 310"/>
                    <a:gd name="T48" fmla="*/ 191 w 209"/>
                    <a:gd name="T49" fmla="*/ 309 h 310"/>
                    <a:gd name="T50" fmla="*/ 189 w 209"/>
                    <a:gd name="T51" fmla="*/ 287 h 310"/>
                    <a:gd name="T52" fmla="*/ 169 w 209"/>
                    <a:gd name="T53" fmla="*/ 309 h 310"/>
                    <a:gd name="T54" fmla="*/ 156 w 209"/>
                    <a:gd name="T55" fmla="*/ 276 h 310"/>
                    <a:gd name="T56" fmla="*/ 148 w 209"/>
                    <a:gd name="T57" fmla="*/ 253 h 310"/>
                    <a:gd name="T58" fmla="*/ 125 w 209"/>
                    <a:gd name="T59" fmla="*/ 223 h 310"/>
                    <a:gd name="T60" fmla="*/ 119 w 209"/>
                    <a:gd name="T61" fmla="*/ 223 h 310"/>
                    <a:gd name="T62" fmla="*/ 98 w 209"/>
                    <a:gd name="T63" fmla="*/ 206 h 310"/>
                    <a:gd name="T64" fmla="*/ 94 w 209"/>
                    <a:gd name="T65" fmla="*/ 189 h 310"/>
                    <a:gd name="T66" fmla="*/ 94 w 209"/>
                    <a:gd name="T67" fmla="*/ 178 h 310"/>
                    <a:gd name="T68" fmla="*/ 77 w 209"/>
                    <a:gd name="T69" fmla="*/ 134 h 310"/>
                    <a:gd name="T70" fmla="*/ 69 w 209"/>
                    <a:gd name="T71" fmla="*/ 106 h 310"/>
                    <a:gd name="T72" fmla="*/ 48 w 209"/>
                    <a:gd name="T73" fmla="*/ 81 h 310"/>
                    <a:gd name="T74" fmla="*/ 19 w 209"/>
                    <a:gd name="T75" fmla="*/ 42 h 310"/>
                    <a:gd name="T76" fmla="*/ 0 w 209"/>
                    <a:gd name="T77" fmla="*/ 8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7" name="Freeform 21">
                  <a:extLst>
                    <a:ext uri="{FF2B5EF4-FFF2-40B4-BE49-F238E27FC236}">
                      <a16:creationId xmlns:a16="http://schemas.microsoft.com/office/drawing/2014/main" id="{A4AE7DB7-1096-5FCE-C513-87AC9809EA2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64" y="2029"/>
                  <a:ext cx="205" cy="341"/>
                </a:xfrm>
                <a:custGeom>
                  <a:avLst/>
                  <a:gdLst>
                    <a:gd name="T0" fmla="*/ 14 w 205"/>
                    <a:gd name="T1" fmla="*/ 0 h 341"/>
                    <a:gd name="T2" fmla="*/ 31 w 205"/>
                    <a:gd name="T3" fmla="*/ 0 h 341"/>
                    <a:gd name="T4" fmla="*/ 51 w 205"/>
                    <a:gd name="T5" fmla="*/ 36 h 341"/>
                    <a:gd name="T6" fmla="*/ 47 w 205"/>
                    <a:gd name="T7" fmla="*/ 70 h 341"/>
                    <a:gd name="T8" fmla="*/ 59 w 205"/>
                    <a:gd name="T9" fmla="*/ 81 h 341"/>
                    <a:gd name="T10" fmla="*/ 65 w 205"/>
                    <a:gd name="T11" fmla="*/ 103 h 341"/>
                    <a:gd name="T12" fmla="*/ 78 w 205"/>
                    <a:gd name="T13" fmla="*/ 114 h 341"/>
                    <a:gd name="T14" fmla="*/ 94 w 205"/>
                    <a:gd name="T15" fmla="*/ 117 h 341"/>
                    <a:gd name="T16" fmla="*/ 118 w 205"/>
                    <a:gd name="T17" fmla="*/ 134 h 341"/>
                    <a:gd name="T18" fmla="*/ 133 w 205"/>
                    <a:gd name="T19" fmla="*/ 153 h 341"/>
                    <a:gd name="T20" fmla="*/ 137 w 205"/>
                    <a:gd name="T21" fmla="*/ 153 h 341"/>
                    <a:gd name="T22" fmla="*/ 157 w 205"/>
                    <a:gd name="T23" fmla="*/ 170 h 341"/>
                    <a:gd name="T24" fmla="*/ 157 w 205"/>
                    <a:gd name="T25" fmla="*/ 212 h 341"/>
                    <a:gd name="T26" fmla="*/ 163 w 205"/>
                    <a:gd name="T27" fmla="*/ 231 h 341"/>
                    <a:gd name="T28" fmla="*/ 169 w 205"/>
                    <a:gd name="T29" fmla="*/ 242 h 341"/>
                    <a:gd name="T30" fmla="*/ 177 w 205"/>
                    <a:gd name="T31" fmla="*/ 254 h 341"/>
                    <a:gd name="T32" fmla="*/ 184 w 205"/>
                    <a:gd name="T33" fmla="*/ 268 h 341"/>
                    <a:gd name="T34" fmla="*/ 188 w 205"/>
                    <a:gd name="T35" fmla="*/ 284 h 341"/>
                    <a:gd name="T36" fmla="*/ 204 w 205"/>
                    <a:gd name="T37" fmla="*/ 298 h 341"/>
                    <a:gd name="T38" fmla="*/ 202 w 205"/>
                    <a:gd name="T39" fmla="*/ 315 h 341"/>
                    <a:gd name="T40" fmla="*/ 186 w 205"/>
                    <a:gd name="T41" fmla="*/ 318 h 341"/>
                    <a:gd name="T42" fmla="*/ 180 w 205"/>
                    <a:gd name="T43" fmla="*/ 304 h 341"/>
                    <a:gd name="T44" fmla="*/ 169 w 205"/>
                    <a:gd name="T45" fmla="*/ 304 h 341"/>
                    <a:gd name="T46" fmla="*/ 169 w 205"/>
                    <a:gd name="T47" fmla="*/ 340 h 341"/>
                    <a:gd name="T48" fmla="*/ 159 w 205"/>
                    <a:gd name="T49" fmla="*/ 340 h 341"/>
                    <a:gd name="T50" fmla="*/ 147 w 205"/>
                    <a:gd name="T51" fmla="*/ 323 h 341"/>
                    <a:gd name="T52" fmla="*/ 139 w 205"/>
                    <a:gd name="T53" fmla="*/ 315 h 341"/>
                    <a:gd name="T54" fmla="*/ 139 w 205"/>
                    <a:gd name="T55" fmla="*/ 295 h 341"/>
                    <a:gd name="T56" fmla="*/ 122 w 205"/>
                    <a:gd name="T57" fmla="*/ 295 h 341"/>
                    <a:gd name="T58" fmla="*/ 116 w 205"/>
                    <a:gd name="T59" fmla="*/ 315 h 341"/>
                    <a:gd name="T60" fmla="*/ 110 w 205"/>
                    <a:gd name="T61" fmla="*/ 295 h 341"/>
                    <a:gd name="T62" fmla="*/ 108 w 205"/>
                    <a:gd name="T63" fmla="*/ 276 h 341"/>
                    <a:gd name="T64" fmla="*/ 129 w 205"/>
                    <a:gd name="T65" fmla="*/ 268 h 341"/>
                    <a:gd name="T66" fmla="*/ 141 w 205"/>
                    <a:gd name="T67" fmla="*/ 273 h 341"/>
                    <a:gd name="T68" fmla="*/ 143 w 205"/>
                    <a:gd name="T69" fmla="*/ 240 h 341"/>
                    <a:gd name="T70" fmla="*/ 131 w 205"/>
                    <a:gd name="T71" fmla="*/ 229 h 341"/>
                    <a:gd name="T72" fmla="*/ 124 w 205"/>
                    <a:gd name="T73" fmla="*/ 201 h 341"/>
                    <a:gd name="T74" fmla="*/ 118 w 205"/>
                    <a:gd name="T75" fmla="*/ 167 h 341"/>
                    <a:gd name="T76" fmla="*/ 96 w 205"/>
                    <a:gd name="T77" fmla="*/ 156 h 341"/>
                    <a:gd name="T78" fmla="*/ 86 w 205"/>
                    <a:gd name="T79" fmla="*/ 142 h 341"/>
                    <a:gd name="T80" fmla="*/ 69 w 205"/>
                    <a:gd name="T81" fmla="*/ 134 h 341"/>
                    <a:gd name="T82" fmla="*/ 78 w 205"/>
                    <a:gd name="T83" fmla="*/ 164 h 341"/>
                    <a:gd name="T84" fmla="*/ 59 w 205"/>
                    <a:gd name="T85" fmla="*/ 178 h 341"/>
                    <a:gd name="T86" fmla="*/ 47 w 205"/>
                    <a:gd name="T87" fmla="*/ 145 h 341"/>
                    <a:gd name="T88" fmla="*/ 37 w 205"/>
                    <a:gd name="T89" fmla="*/ 137 h 341"/>
                    <a:gd name="T90" fmla="*/ 37 w 205"/>
                    <a:gd name="T91" fmla="*/ 117 h 341"/>
                    <a:gd name="T92" fmla="*/ 24 w 205"/>
                    <a:gd name="T93" fmla="*/ 95 h 341"/>
                    <a:gd name="T94" fmla="*/ 8 w 205"/>
                    <a:gd name="T95" fmla="*/ 81 h 341"/>
                    <a:gd name="T96" fmla="*/ 0 w 205"/>
                    <a:gd name="T97" fmla="*/ 67 h 341"/>
                    <a:gd name="T98" fmla="*/ 4 w 205"/>
                    <a:gd name="T99" fmla="*/ 56 h 341"/>
                    <a:gd name="T100" fmla="*/ 16 w 205"/>
                    <a:gd name="T101" fmla="*/ 61 h 341"/>
                    <a:gd name="T102" fmla="*/ 20 w 205"/>
                    <a:gd name="T103" fmla="*/ 47 h 341"/>
                    <a:gd name="T104" fmla="*/ 16 w 205"/>
                    <a:gd name="T105" fmla="*/ 28 h 341"/>
                    <a:gd name="T106" fmla="*/ 14 w 205"/>
                    <a:gd name="T107" fmla="*/ 0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8" name="Freeform 22">
                  <a:extLst>
                    <a:ext uri="{FF2B5EF4-FFF2-40B4-BE49-F238E27FC236}">
                      <a16:creationId xmlns:a16="http://schemas.microsoft.com/office/drawing/2014/main" id="{A2D9DFEF-9B38-7FB5-2B42-ECACAE1BB1A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19" y="1452"/>
                  <a:ext cx="150" cy="289"/>
                </a:xfrm>
                <a:custGeom>
                  <a:avLst/>
                  <a:gdLst>
                    <a:gd name="T0" fmla="*/ 31 w 150"/>
                    <a:gd name="T1" fmla="*/ 0 h 289"/>
                    <a:gd name="T2" fmla="*/ 60 w 150"/>
                    <a:gd name="T3" fmla="*/ 20 h 289"/>
                    <a:gd name="T4" fmla="*/ 77 w 150"/>
                    <a:gd name="T5" fmla="*/ 36 h 289"/>
                    <a:gd name="T6" fmla="*/ 89 w 150"/>
                    <a:gd name="T7" fmla="*/ 62 h 289"/>
                    <a:gd name="T8" fmla="*/ 99 w 150"/>
                    <a:gd name="T9" fmla="*/ 62 h 289"/>
                    <a:gd name="T10" fmla="*/ 97 w 150"/>
                    <a:gd name="T11" fmla="*/ 78 h 289"/>
                    <a:gd name="T12" fmla="*/ 108 w 150"/>
                    <a:gd name="T13" fmla="*/ 89 h 289"/>
                    <a:gd name="T14" fmla="*/ 116 w 150"/>
                    <a:gd name="T15" fmla="*/ 106 h 289"/>
                    <a:gd name="T16" fmla="*/ 135 w 150"/>
                    <a:gd name="T17" fmla="*/ 140 h 289"/>
                    <a:gd name="T18" fmla="*/ 149 w 150"/>
                    <a:gd name="T19" fmla="*/ 179 h 289"/>
                    <a:gd name="T20" fmla="*/ 124 w 150"/>
                    <a:gd name="T21" fmla="*/ 176 h 289"/>
                    <a:gd name="T22" fmla="*/ 104 w 150"/>
                    <a:gd name="T23" fmla="*/ 171 h 289"/>
                    <a:gd name="T24" fmla="*/ 118 w 150"/>
                    <a:gd name="T25" fmla="*/ 199 h 289"/>
                    <a:gd name="T26" fmla="*/ 118 w 150"/>
                    <a:gd name="T27" fmla="*/ 215 h 289"/>
                    <a:gd name="T28" fmla="*/ 118 w 150"/>
                    <a:gd name="T29" fmla="*/ 232 h 289"/>
                    <a:gd name="T30" fmla="*/ 110 w 150"/>
                    <a:gd name="T31" fmla="*/ 224 h 289"/>
                    <a:gd name="T32" fmla="*/ 101 w 150"/>
                    <a:gd name="T33" fmla="*/ 210 h 289"/>
                    <a:gd name="T34" fmla="*/ 83 w 150"/>
                    <a:gd name="T35" fmla="*/ 193 h 289"/>
                    <a:gd name="T36" fmla="*/ 74 w 150"/>
                    <a:gd name="T37" fmla="*/ 185 h 289"/>
                    <a:gd name="T38" fmla="*/ 58 w 150"/>
                    <a:gd name="T39" fmla="*/ 193 h 289"/>
                    <a:gd name="T40" fmla="*/ 48 w 150"/>
                    <a:gd name="T41" fmla="*/ 199 h 289"/>
                    <a:gd name="T42" fmla="*/ 54 w 150"/>
                    <a:gd name="T43" fmla="*/ 213 h 289"/>
                    <a:gd name="T44" fmla="*/ 70 w 150"/>
                    <a:gd name="T45" fmla="*/ 224 h 289"/>
                    <a:gd name="T46" fmla="*/ 85 w 150"/>
                    <a:gd name="T47" fmla="*/ 235 h 289"/>
                    <a:gd name="T48" fmla="*/ 91 w 150"/>
                    <a:gd name="T49" fmla="*/ 254 h 289"/>
                    <a:gd name="T50" fmla="*/ 89 w 150"/>
                    <a:gd name="T51" fmla="*/ 280 h 289"/>
                    <a:gd name="T52" fmla="*/ 89 w 150"/>
                    <a:gd name="T53" fmla="*/ 288 h 289"/>
                    <a:gd name="T54" fmla="*/ 83 w 150"/>
                    <a:gd name="T55" fmla="*/ 288 h 289"/>
                    <a:gd name="T56" fmla="*/ 74 w 150"/>
                    <a:gd name="T57" fmla="*/ 280 h 289"/>
                    <a:gd name="T58" fmla="*/ 70 w 150"/>
                    <a:gd name="T59" fmla="*/ 277 h 289"/>
                    <a:gd name="T60" fmla="*/ 64 w 150"/>
                    <a:gd name="T61" fmla="*/ 271 h 289"/>
                    <a:gd name="T62" fmla="*/ 58 w 150"/>
                    <a:gd name="T63" fmla="*/ 285 h 289"/>
                    <a:gd name="T64" fmla="*/ 48 w 150"/>
                    <a:gd name="T65" fmla="*/ 288 h 289"/>
                    <a:gd name="T66" fmla="*/ 41 w 150"/>
                    <a:gd name="T67" fmla="*/ 277 h 289"/>
                    <a:gd name="T68" fmla="*/ 41 w 150"/>
                    <a:gd name="T69" fmla="*/ 252 h 289"/>
                    <a:gd name="T70" fmla="*/ 39 w 150"/>
                    <a:gd name="T71" fmla="*/ 238 h 289"/>
                    <a:gd name="T72" fmla="*/ 29 w 150"/>
                    <a:gd name="T73" fmla="*/ 229 h 289"/>
                    <a:gd name="T74" fmla="*/ 19 w 150"/>
                    <a:gd name="T75" fmla="*/ 243 h 289"/>
                    <a:gd name="T76" fmla="*/ 4 w 150"/>
                    <a:gd name="T77" fmla="*/ 243 h 289"/>
                    <a:gd name="T78" fmla="*/ 0 w 150"/>
                    <a:gd name="T79" fmla="*/ 232 h 289"/>
                    <a:gd name="T80" fmla="*/ 4 w 150"/>
                    <a:gd name="T81" fmla="*/ 204 h 289"/>
                    <a:gd name="T82" fmla="*/ 15 w 150"/>
                    <a:gd name="T83" fmla="*/ 187 h 289"/>
                    <a:gd name="T84" fmla="*/ 14 w 150"/>
                    <a:gd name="T85" fmla="*/ 143 h 289"/>
                    <a:gd name="T86" fmla="*/ 14 w 150"/>
                    <a:gd name="T87" fmla="*/ 131 h 289"/>
                    <a:gd name="T88" fmla="*/ 25 w 150"/>
                    <a:gd name="T89" fmla="*/ 129 h 289"/>
                    <a:gd name="T90" fmla="*/ 35 w 150"/>
                    <a:gd name="T91" fmla="*/ 140 h 289"/>
                    <a:gd name="T92" fmla="*/ 52 w 150"/>
                    <a:gd name="T93" fmla="*/ 145 h 289"/>
                    <a:gd name="T94" fmla="*/ 52 w 150"/>
                    <a:gd name="T95" fmla="*/ 126 h 289"/>
                    <a:gd name="T96" fmla="*/ 45 w 150"/>
                    <a:gd name="T97" fmla="*/ 115 h 289"/>
                    <a:gd name="T98" fmla="*/ 41 w 150"/>
                    <a:gd name="T99" fmla="*/ 106 h 289"/>
                    <a:gd name="T100" fmla="*/ 46 w 150"/>
                    <a:gd name="T101" fmla="*/ 106 h 289"/>
                    <a:gd name="T102" fmla="*/ 50 w 150"/>
                    <a:gd name="T103" fmla="*/ 106 h 289"/>
                    <a:gd name="T104" fmla="*/ 54 w 150"/>
                    <a:gd name="T105" fmla="*/ 106 h 289"/>
                    <a:gd name="T106" fmla="*/ 58 w 150"/>
                    <a:gd name="T107" fmla="*/ 106 h 289"/>
                    <a:gd name="T108" fmla="*/ 64 w 150"/>
                    <a:gd name="T109" fmla="*/ 98 h 289"/>
                    <a:gd name="T110" fmla="*/ 62 w 150"/>
                    <a:gd name="T111" fmla="*/ 89 h 289"/>
                    <a:gd name="T112" fmla="*/ 56 w 150"/>
                    <a:gd name="T113" fmla="*/ 70 h 289"/>
                    <a:gd name="T114" fmla="*/ 45 w 150"/>
                    <a:gd name="T115" fmla="*/ 50 h 289"/>
                    <a:gd name="T116" fmla="*/ 29 w 150"/>
                    <a:gd name="T117" fmla="*/ 39 h 289"/>
                    <a:gd name="T118" fmla="*/ 23 w 150"/>
                    <a:gd name="T119" fmla="*/ 28 h 289"/>
                    <a:gd name="T120" fmla="*/ 31 w 150"/>
                    <a:gd name="T121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9" name="Freeform 23">
                  <a:extLst>
                    <a:ext uri="{FF2B5EF4-FFF2-40B4-BE49-F238E27FC236}">
                      <a16:creationId xmlns:a16="http://schemas.microsoft.com/office/drawing/2014/main" id="{101A5DEC-21F3-661F-DE53-0D790CB1A97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448" y="1104"/>
                  <a:ext cx="165" cy="237"/>
                </a:xfrm>
                <a:custGeom>
                  <a:avLst/>
                  <a:gdLst>
                    <a:gd name="T0" fmla="*/ 0 w 165"/>
                    <a:gd name="T1" fmla="*/ 0 h 237"/>
                    <a:gd name="T2" fmla="*/ 16 w 165"/>
                    <a:gd name="T3" fmla="*/ 0 h 237"/>
                    <a:gd name="T4" fmla="*/ 21 w 165"/>
                    <a:gd name="T5" fmla="*/ 17 h 237"/>
                    <a:gd name="T6" fmla="*/ 43 w 165"/>
                    <a:gd name="T7" fmla="*/ 42 h 237"/>
                    <a:gd name="T8" fmla="*/ 53 w 165"/>
                    <a:gd name="T9" fmla="*/ 69 h 237"/>
                    <a:gd name="T10" fmla="*/ 68 w 165"/>
                    <a:gd name="T11" fmla="*/ 72 h 237"/>
                    <a:gd name="T12" fmla="*/ 80 w 165"/>
                    <a:gd name="T13" fmla="*/ 78 h 237"/>
                    <a:gd name="T14" fmla="*/ 90 w 165"/>
                    <a:gd name="T15" fmla="*/ 89 h 237"/>
                    <a:gd name="T16" fmla="*/ 102 w 165"/>
                    <a:gd name="T17" fmla="*/ 89 h 237"/>
                    <a:gd name="T18" fmla="*/ 115 w 165"/>
                    <a:gd name="T19" fmla="*/ 106 h 237"/>
                    <a:gd name="T20" fmla="*/ 127 w 165"/>
                    <a:gd name="T21" fmla="*/ 119 h 237"/>
                    <a:gd name="T22" fmla="*/ 141 w 165"/>
                    <a:gd name="T23" fmla="*/ 128 h 237"/>
                    <a:gd name="T24" fmla="*/ 139 w 165"/>
                    <a:gd name="T25" fmla="*/ 136 h 237"/>
                    <a:gd name="T26" fmla="*/ 131 w 165"/>
                    <a:gd name="T27" fmla="*/ 142 h 237"/>
                    <a:gd name="T28" fmla="*/ 123 w 165"/>
                    <a:gd name="T29" fmla="*/ 142 h 237"/>
                    <a:gd name="T30" fmla="*/ 119 w 165"/>
                    <a:gd name="T31" fmla="*/ 150 h 237"/>
                    <a:gd name="T32" fmla="*/ 135 w 165"/>
                    <a:gd name="T33" fmla="*/ 167 h 237"/>
                    <a:gd name="T34" fmla="*/ 146 w 165"/>
                    <a:gd name="T35" fmla="*/ 183 h 237"/>
                    <a:gd name="T36" fmla="*/ 164 w 165"/>
                    <a:gd name="T37" fmla="*/ 200 h 237"/>
                    <a:gd name="T38" fmla="*/ 152 w 165"/>
                    <a:gd name="T39" fmla="*/ 219 h 237"/>
                    <a:gd name="T40" fmla="*/ 143 w 165"/>
                    <a:gd name="T41" fmla="*/ 225 h 237"/>
                    <a:gd name="T42" fmla="*/ 144 w 165"/>
                    <a:gd name="T43" fmla="*/ 236 h 237"/>
                    <a:gd name="T44" fmla="*/ 127 w 165"/>
                    <a:gd name="T45" fmla="*/ 236 h 237"/>
                    <a:gd name="T46" fmla="*/ 121 w 165"/>
                    <a:gd name="T47" fmla="*/ 228 h 237"/>
                    <a:gd name="T48" fmla="*/ 107 w 165"/>
                    <a:gd name="T49" fmla="*/ 205 h 237"/>
                    <a:gd name="T50" fmla="*/ 98 w 165"/>
                    <a:gd name="T51" fmla="*/ 186 h 237"/>
                    <a:gd name="T52" fmla="*/ 82 w 165"/>
                    <a:gd name="T53" fmla="*/ 153 h 237"/>
                    <a:gd name="T54" fmla="*/ 64 w 165"/>
                    <a:gd name="T55" fmla="*/ 128 h 237"/>
                    <a:gd name="T56" fmla="*/ 45 w 165"/>
                    <a:gd name="T57" fmla="*/ 92 h 237"/>
                    <a:gd name="T58" fmla="*/ 33 w 165"/>
                    <a:gd name="T59" fmla="*/ 81 h 237"/>
                    <a:gd name="T60" fmla="*/ 23 w 165"/>
                    <a:gd name="T61" fmla="*/ 72 h 237"/>
                    <a:gd name="T62" fmla="*/ 20 w 165"/>
                    <a:gd name="T63" fmla="*/ 53 h 237"/>
                    <a:gd name="T64" fmla="*/ 2 w 165"/>
                    <a:gd name="T65" fmla="*/ 36 h 237"/>
                    <a:gd name="T66" fmla="*/ 2 w 165"/>
                    <a:gd name="T67" fmla="*/ 25 h 237"/>
                    <a:gd name="T68" fmla="*/ 0 w 165"/>
                    <a:gd name="T6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60" name="Group 24">
                <a:extLst>
                  <a:ext uri="{FF2B5EF4-FFF2-40B4-BE49-F238E27FC236}">
                    <a16:creationId xmlns:a16="http://schemas.microsoft.com/office/drawing/2014/main" id="{163B4200-18BC-52B1-D056-0E00B8375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39961" name="Freeform 25">
                  <a:extLst>
                    <a:ext uri="{FF2B5EF4-FFF2-40B4-BE49-F238E27FC236}">
                      <a16:creationId xmlns:a16="http://schemas.microsoft.com/office/drawing/2014/main" id="{78B7EB2B-9D6D-9968-C2D4-50415C8D6D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14" y="1584"/>
                  <a:ext cx="1187" cy="1799"/>
                </a:xfrm>
                <a:custGeom>
                  <a:avLst/>
                  <a:gdLst>
                    <a:gd name="T0" fmla="*/ 906 w 1187"/>
                    <a:gd name="T1" fmla="*/ 290 h 1799"/>
                    <a:gd name="T2" fmla="*/ 1017 w 1187"/>
                    <a:gd name="T3" fmla="*/ 589 h 1799"/>
                    <a:gd name="T4" fmla="*/ 1062 w 1187"/>
                    <a:gd name="T5" fmla="*/ 664 h 1799"/>
                    <a:gd name="T6" fmla="*/ 1159 w 1187"/>
                    <a:gd name="T7" fmla="*/ 645 h 1799"/>
                    <a:gd name="T8" fmla="*/ 1184 w 1187"/>
                    <a:gd name="T9" fmla="*/ 718 h 1799"/>
                    <a:gd name="T10" fmla="*/ 1067 w 1187"/>
                    <a:gd name="T11" fmla="*/ 919 h 1799"/>
                    <a:gd name="T12" fmla="*/ 972 w 1187"/>
                    <a:gd name="T13" fmla="*/ 1150 h 1799"/>
                    <a:gd name="T14" fmla="*/ 986 w 1187"/>
                    <a:gd name="T15" fmla="*/ 1234 h 1799"/>
                    <a:gd name="T16" fmla="*/ 986 w 1187"/>
                    <a:gd name="T17" fmla="*/ 1318 h 1799"/>
                    <a:gd name="T18" fmla="*/ 943 w 1187"/>
                    <a:gd name="T19" fmla="*/ 1349 h 1799"/>
                    <a:gd name="T20" fmla="*/ 881 w 1187"/>
                    <a:gd name="T21" fmla="*/ 1463 h 1799"/>
                    <a:gd name="T22" fmla="*/ 857 w 1187"/>
                    <a:gd name="T23" fmla="*/ 1561 h 1799"/>
                    <a:gd name="T24" fmla="*/ 799 w 1187"/>
                    <a:gd name="T25" fmla="*/ 1695 h 1799"/>
                    <a:gd name="T26" fmla="*/ 766 w 1187"/>
                    <a:gd name="T27" fmla="*/ 1725 h 1799"/>
                    <a:gd name="T28" fmla="*/ 694 w 1187"/>
                    <a:gd name="T29" fmla="*/ 1792 h 1799"/>
                    <a:gd name="T30" fmla="*/ 607 w 1187"/>
                    <a:gd name="T31" fmla="*/ 1770 h 1799"/>
                    <a:gd name="T32" fmla="*/ 597 w 1187"/>
                    <a:gd name="T33" fmla="*/ 1706 h 1799"/>
                    <a:gd name="T34" fmla="*/ 558 w 1187"/>
                    <a:gd name="T35" fmla="*/ 1617 h 1799"/>
                    <a:gd name="T36" fmla="*/ 550 w 1187"/>
                    <a:gd name="T37" fmla="*/ 1541 h 1799"/>
                    <a:gd name="T38" fmla="*/ 539 w 1187"/>
                    <a:gd name="T39" fmla="*/ 1491 h 1799"/>
                    <a:gd name="T40" fmla="*/ 502 w 1187"/>
                    <a:gd name="T41" fmla="*/ 1435 h 1799"/>
                    <a:gd name="T42" fmla="*/ 478 w 1187"/>
                    <a:gd name="T43" fmla="*/ 1362 h 1799"/>
                    <a:gd name="T44" fmla="*/ 511 w 1187"/>
                    <a:gd name="T45" fmla="*/ 1240 h 1799"/>
                    <a:gd name="T46" fmla="*/ 496 w 1187"/>
                    <a:gd name="T47" fmla="*/ 1067 h 1799"/>
                    <a:gd name="T48" fmla="*/ 443 w 1187"/>
                    <a:gd name="T49" fmla="*/ 980 h 1799"/>
                    <a:gd name="T50" fmla="*/ 436 w 1187"/>
                    <a:gd name="T51" fmla="*/ 843 h 1799"/>
                    <a:gd name="T52" fmla="*/ 360 w 1187"/>
                    <a:gd name="T53" fmla="*/ 793 h 1799"/>
                    <a:gd name="T54" fmla="*/ 261 w 1187"/>
                    <a:gd name="T55" fmla="*/ 807 h 1799"/>
                    <a:gd name="T56" fmla="*/ 56 w 1187"/>
                    <a:gd name="T57" fmla="*/ 698 h 1799"/>
                    <a:gd name="T58" fmla="*/ 10 w 1187"/>
                    <a:gd name="T59" fmla="*/ 522 h 1799"/>
                    <a:gd name="T60" fmla="*/ 47 w 1187"/>
                    <a:gd name="T61" fmla="*/ 396 h 1799"/>
                    <a:gd name="T62" fmla="*/ 115 w 1187"/>
                    <a:gd name="T63" fmla="*/ 260 h 1799"/>
                    <a:gd name="T64" fmla="*/ 216 w 1187"/>
                    <a:gd name="T65" fmla="*/ 156 h 1799"/>
                    <a:gd name="T66" fmla="*/ 292 w 1187"/>
                    <a:gd name="T67" fmla="*/ 47 h 1799"/>
                    <a:gd name="T68" fmla="*/ 362 w 1187"/>
                    <a:gd name="T69" fmla="*/ 75 h 1799"/>
                    <a:gd name="T70" fmla="*/ 437 w 1187"/>
                    <a:gd name="T71" fmla="*/ 28 h 1799"/>
                    <a:gd name="T72" fmla="*/ 490 w 1187"/>
                    <a:gd name="T73" fmla="*/ 6 h 1799"/>
                    <a:gd name="T74" fmla="*/ 531 w 1187"/>
                    <a:gd name="T75" fmla="*/ 61 h 1799"/>
                    <a:gd name="T76" fmla="*/ 612 w 1187"/>
                    <a:gd name="T77" fmla="*/ 151 h 1799"/>
                    <a:gd name="T78" fmla="*/ 669 w 1187"/>
                    <a:gd name="T79" fmla="*/ 109 h 1799"/>
                    <a:gd name="T80" fmla="*/ 754 w 1187"/>
                    <a:gd name="T81" fmla="*/ 140 h 1799"/>
                    <a:gd name="T82" fmla="*/ 848 w 1187"/>
                    <a:gd name="T83" fmla="*/ 137 h 1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62" name="Group 26">
                  <a:extLst>
                    <a:ext uri="{FF2B5EF4-FFF2-40B4-BE49-F238E27FC236}">
                      <a16:creationId xmlns:a16="http://schemas.microsoft.com/office/drawing/2014/main" id="{6602378A-4AE0-3C04-527C-B359DCE347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39963" name="Group 27">
                    <a:extLst>
                      <a:ext uri="{FF2B5EF4-FFF2-40B4-BE49-F238E27FC236}">
                        <a16:creationId xmlns:a16="http://schemas.microsoft.com/office/drawing/2014/main" id="{5AEF6878-B871-CA2D-A812-4DE6663563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39964" name="Freeform 28">
                      <a:extLst>
                        <a:ext uri="{FF2B5EF4-FFF2-40B4-BE49-F238E27FC236}">
                          <a16:creationId xmlns:a16="http://schemas.microsoft.com/office/drawing/2014/main" id="{51F4EF78-401E-2B6A-9123-F293C3793B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603" y="1089"/>
                      <a:ext cx="78" cy="132"/>
                    </a:xfrm>
                    <a:custGeom>
                      <a:avLst/>
                      <a:gdLst>
                        <a:gd name="T0" fmla="*/ 18 w 78"/>
                        <a:gd name="T1" fmla="*/ 40 h 132"/>
                        <a:gd name="T2" fmla="*/ 24 w 78"/>
                        <a:gd name="T3" fmla="*/ 26 h 132"/>
                        <a:gd name="T4" fmla="*/ 38 w 78"/>
                        <a:gd name="T5" fmla="*/ 26 h 132"/>
                        <a:gd name="T6" fmla="*/ 57 w 78"/>
                        <a:gd name="T7" fmla="*/ 0 h 132"/>
                        <a:gd name="T8" fmla="*/ 63 w 78"/>
                        <a:gd name="T9" fmla="*/ 17 h 132"/>
                        <a:gd name="T10" fmla="*/ 73 w 78"/>
                        <a:gd name="T11" fmla="*/ 17 h 132"/>
                        <a:gd name="T12" fmla="*/ 77 w 78"/>
                        <a:gd name="T13" fmla="*/ 26 h 132"/>
                        <a:gd name="T14" fmla="*/ 71 w 78"/>
                        <a:gd name="T15" fmla="*/ 40 h 132"/>
                        <a:gd name="T16" fmla="*/ 63 w 78"/>
                        <a:gd name="T17" fmla="*/ 46 h 132"/>
                        <a:gd name="T18" fmla="*/ 63 w 78"/>
                        <a:gd name="T19" fmla="*/ 57 h 132"/>
                        <a:gd name="T20" fmla="*/ 61 w 78"/>
                        <a:gd name="T21" fmla="*/ 63 h 132"/>
                        <a:gd name="T22" fmla="*/ 59 w 78"/>
                        <a:gd name="T23" fmla="*/ 71 h 132"/>
                        <a:gd name="T24" fmla="*/ 63 w 78"/>
                        <a:gd name="T25" fmla="*/ 83 h 132"/>
                        <a:gd name="T26" fmla="*/ 57 w 78"/>
                        <a:gd name="T27" fmla="*/ 94 h 132"/>
                        <a:gd name="T28" fmla="*/ 51 w 78"/>
                        <a:gd name="T29" fmla="*/ 100 h 132"/>
                        <a:gd name="T30" fmla="*/ 45 w 78"/>
                        <a:gd name="T31" fmla="*/ 100 h 132"/>
                        <a:gd name="T32" fmla="*/ 43 w 78"/>
                        <a:gd name="T33" fmla="*/ 103 h 132"/>
                        <a:gd name="T34" fmla="*/ 41 w 78"/>
                        <a:gd name="T35" fmla="*/ 111 h 132"/>
                        <a:gd name="T36" fmla="*/ 32 w 78"/>
                        <a:gd name="T37" fmla="*/ 114 h 132"/>
                        <a:gd name="T38" fmla="*/ 30 w 78"/>
                        <a:gd name="T39" fmla="*/ 111 h 132"/>
                        <a:gd name="T40" fmla="*/ 22 w 78"/>
                        <a:gd name="T41" fmla="*/ 120 h 132"/>
                        <a:gd name="T42" fmla="*/ 20 w 78"/>
                        <a:gd name="T43" fmla="*/ 122 h 132"/>
                        <a:gd name="T44" fmla="*/ 10 w 78"/>
                        <a:gd name="T45" fmla="*/ 131 h 132"/>
                        <a:gd name="T46" fmla="*/ 6 w 78"/>
                        <a:gd name="T47" fmla="*/ 131 h 132"/>
                        <a:gd name="T48" fmla="*/ 4 w 78"/>
                        <a:gd name="T49" fmla="*/ 125 h 132"/>
                        <a:gd name="T50" fmla="*/ 2 w 78"/>
                        <a:gd name="T51" fmla="*/ 111 h 132"/>
                        <a:gd name="T52" fmla="*/ 0 w 78"/>
                        <a:gd name="T53" fmla="*/ 108 h 132"/>
                        <a:gd name="T54" fmla="*/ 0 w 78"/>
                        <a:gd name="T55" fmla="*/ 97 h 132"/>
                        <a:gd name="T56" fmla="*/ 6 w 78"/>
                        <a:gd name="T57" fmla="*/ 91 h 132"/>
                        <a:gd name="T58" fmla="*/ 12 w 78"/>
                        <a:gd name="T59" fmla="*/ 85 h 132"/>
                        <a:gd name="T60" fmla="*/ 16 w 78"/>
                        <a:gd name="T61" fmla="*/ 74 h 132"/>
                        <a:gd name="T62" fmla="*/ 22 w 78"/>
                        <a:gd name="T63" fmla="*/ 74 h 132"/>
                        <a:gd name="T64" fmla="*/ 26 w 78"/>
                        <a:gd name="T65" fmla="*/ 77 h 132"/>
                        <a:gd name="T66" fmla="*/ 32 w 78"/>
                        <a:gd name="T67" fmla="*/ 74 h 132"/>
                        <a:gd name="T68" fmla="*/ 26 w 78"/>
                        <a:gd name="T69" fmla="*/ 71 h 132"/>
                        <a:gd name="T70" fmla="*/ 18 w 78"/>
                        <a:gd name="T71" fmla="*/ 4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65" name="Freeform 29">
                      <a:extLst>
                        <a:ext uri="{FF2B5EF4-FFF2-40B4-BE49-F238E27FC236}">
                          <a16:creationId xmlns:a16="http://schemas.microsoft.com/office/drawing/2014/main" id="{A7A88501-E0CC-9AE2-1BE4-68047F7214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674" y="1004"/>
                      <a:ext cx="94" cy="233"/>
                    </a:xfrm>
                    <a:custGeom>
                      <a:avLst/>
                      <a:gdLst>
                        <a:gd name="T0" fmla="*/ 36 w 94"/>
                        <a:gd name="T1" fmla="*/ 25 h 233"/>
                        <a:gd name="T2" fmla="*/ 57 w 94"/>
                        <a:gd name="T3" fmla="*/ 22 h 233"/>
                        <a:gd name="T4" fmla="*/ 65 w 94"/>
                        <a:gd name="T5" fmla="*/ 14 h 233"/>
                        <a:gd name="T6" fmla="*/ 75 w 94"/>
                        <a:gd name="T7" fmla="*/ 6 h 233"/>
                        <a:gd name="T8" fmla="*/ 93 w 94"/>
                        <a:gd name="T9" fmla="*/ 3 h 233"/>
                        <a:gd name="T10" fmla="*/ 87 w 94"/>
                        <a:gd name="T11" fmla="*/ 22 h 233"/>
                        <a:gd name="T12" fmla="*/ 79 w 94"/>
                        <a:gd name="T13" fmla="*/ 28 h 233"/>
                        <a:gd name="T14" fmla="*/ 67 w 94"/>
                        <a:gd name="T15" fmla="*/ 45 h 233"/>
                        <a:gd name="T16" fmla="*/ 81 w 94"/>
                        <a:gd name="T17" fmla="*/ 45 h 233"/>
                        <a:gd name="T18" fmla="*/ 93 w 94"/>
                        <a:gd name="T19" fmla="*/ 45 h 233"/>
                        <a:gd name="T20" fmla="*/ 85 w 94"/>
                        <a:gd name="T21" fmla="*/ 64 h 233"/>
                        <a:gd name="T22" fmla="*/ 71 w 94"/>
                        <a:gd name="T23" fmla="*/ 73 h 233"/>
                        <a:gd name="T24" fmla="*/ 69 w 94"/>
                        <a:gd name="T25" fmla="*/ 87 h 233"/>
                        <a:gd name="T26" fmla="*/ 81 w 94"/>
                        <a:gd name="T27" fmla="*/ 106 h 233"/>
                        <a:gd name="T28" fmla="*/ 87 w 94"/>
                        <a:gd name="T29" fmla="*/ 126 h 233"/>
                        <a:gd name="T30" fmla="*/ 93 w 94"/>
                        <a:gd name="T31" fmla="*/ 151 h 233"/>
                        <a:gd name="T32" fmla="*/ 89 w 94"/>
                        <a:gd name="T33" fmla="*/ 182 h 233"/>
                        <a:gd name="T34" fmla="*/ 79 w 94"/>
                        <a:gd name="T35" fmla="*/ 196 h 233"/>
                        <a:gd name="T36" fmla="*/ 87 w 94"/>
                        <a:gd name="T37" fmla="*/ 218 h 233"/>
                        <a:gd name="T38" fmla="*/ 65 w 94"/>
                        <a:gd name="T39" fmla="*/ 218 h 233"/>
                        <a:gd name="T40" fmla="*/ 53 w 94"/>
                        <a:gd name="T41" fmla="*/ 215 h 233"/>
                        <a:gd name="T42" fmla="*/ 36 w 94"/>
                        <a:gd name="T43" fmla="*/ 224 h 233"/>
                        <a:gd name="T44" fmla="*/ 26 w 94"/>
                        <a:gd name="T45" fmla="*/ 226 h 233"/>
                        <a:gd name="T46" fmla="*/ 14 w 94"/>
                        <a:gd name="T47" fmla="*/ 229 h 233"/>
                        <a:gd name="T48" fmla="*/ 4 w 94"/>
                        <a:gd name="T49" fmla="*/ 221 h 233"/>
                        <a:gd name="T50" fmla="*/ 0 w 94"/>
                        <a:gd name="T51" fmla="*/ 207 h 233"/>
                        <a:gd name="T52" fmla="*/ 10 w 94"/>
                        <a:gd name="T53" fmla="*/ 193 h 233"/>
                        <a:gd name="T54" fmla="*/ 24 w 94"/>
                        <a:gd name="T55" fmla="*/ 190 h 233"/>
                        <a:gd name="T56" fmla="*/ 16 w 94"/>
                        <a:gd name="T57" fmla="*/ 182 h 233"/>
                        <a:gd name="T58" fmla="*/ 16 w 94"/>
                        <a:gd name="T59" fmla="*/ 168 h 233"/>
                        <a:gd name="T60" fmla="*/ 28 w 94"/>
                        <a:gd name="T61" fmla="*/ 159 h 233"/>
                        <a:gd name="T62" fmla="*/ 38 w 94"/>
                        <a:gd name="T63" fmla="*/ 157 h 233"/>
                        <a:gd name="T64" fmla="*/ 44 w 94"/>
                        <a:gd name="T65" fmla="*/ 131 h 233"/>
                        <a:gd name="T66" fmla="*/ 49 w 94"/>
                        <a:gd name="T67" fmla="*/ 106 h 233"/>
                        <a:gd name="T68" fmla="*/ 40 w 94"/>
                        <a:gd name="T69" fmla="*/ 89 h 233"/>
                        <a:gd name="T70" fmla="*/ 20 w 94"/>
                        <a:gd name="T71" fmla="*/ 84 h 233"/>
                        <a:gd name="T72" fmla="*/ 30 w 94"/>
                        <a:gd name="T73" fmla="*/ 34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966" name="Freeform 30">
                    <a:extLst>
                      <a:ext uri="{FF2B5EF4-FFF2-40B4-BE49-F238E27FC236}">
                        <a16:creationId xmlns:a16="http://schemas.microsoft.com/office/drawing/2014/main" id="{F4B7856E-59BB-E8BE-8A82-55C886F506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5" y="617"/>
                    <a:ext cx="526" cy="390"/>
                  </a:xfrm>
                  <a:custGeom>
                    <a:avLst/>
                    <a:gdLst>
                      <a:gd name="T0" fmla="*/ 33 w 526"/>
                      <a:gd name="T1" fmla="*/ 381 h 390"/>
                      <a:gd name="T2" fmla="*/ 53 w 526"/>
                      <a:gd name="T3" fmla="*/ 353 h 390"/>
                      <a:gd name="T4" fmla="*/ 64 w 526"/>
                      <a:gd name="T5" fmla="*/ 344 h 390"/>
                      <a:gd name="T6" fmla="*/ 82 w 526"/>
                      <a:gd name="T7" fmla="*/ 336 h 390"/>
                      <a:gd name="T8" fmla="*/ 95 w 526"/>
                      <a:gd name="T9" fmla="*/ 336 h 390"/>
                      <a:gd name="T10" fmla="*/ 107 w 526"/>
                      <a:gd name="T11" fmla="*/ 325 h 390"/>
                      <a:gd name="T12" fmla="*/ 121 w 526"/>
                      <a:gd name="T13" fmla="*/ 308 h 390"/>
                      <a:gd name="T14" fmla="*/ 134 w 526"/>
                      <a:gd name="T15" fmla="*/ 299 h 390"/>
                      <a:gd name="T16" fmla="*/ 148 w 526"/>
                      <a:gd name="T17" fmla="*/ 291 h 390"/>
                      <a:gd name="T18" fmla="*/ 163 w 526"/>
                      <a:gd name="T19" fmla="*/ 280 h 390"/>
                      <a:gd name="T20" fmla="*/ 183 w 526"/>
                      <a:gd name="T21" fmla="*/ 274 h 390"/>
                      <a:gd name="T22" fmla="*/ 214 w 526"/>
                      <a:gd name="T23" fmla="*/ 280 h 390"/>
                      <a:gd name="T24" fmla="*/ 239 w 526"/>
                      <a:gd name="T25" fmla="*/ 269 h 390"/>
                      <a:gd name="T26" fmla="*/ 253 w 526"/>
                      <a:gd name="T27" fmla="*/ 241 h 390"/>
                      <a:gd name="T28" fmla="*/ 270 w 526"/>
                      <a:gd name="T29" fmla="*/ 218 h 390"/>
                      <a:gd name="T30" fmla="*/ 282 w 526"/>
                      <a:gd name="T31" fmla="*/ 199 h 390"/>
                      <a:gd name="T32" fmla="*/ 292 w 526"/>
                      <a:gd name="T33" fmla="*/ 182 h 390"/>
                      <a:gd name="T34" fmla="*/ 315 w 526"/>
                      <a:gd name="T35" fmla="*/ 165 h 390"/>
                      <a:gd name="T36" fmla="*/ 311 w 526"/>
                      <a:gd name="T37" fmla="*/ 188 h 390"/>
                      <a:gd name="T38" fmla="*/ 329 w 526"/>
                      <a:gd name="T39" fmla="*/ 199 h 390"/>
                      <a:gd name="T40" fmla="*/ 344 w 526"/>
                      <a:gd name="T41" fmla="*/ 190 h 390"/>
                      <a:gd name="T42" fmla="*/ 350 w 526"/>
                      <a:gd name="T43" fmla="*/ 174 h 390"/>
                      <a:gd name="T44" fmla="*/ 356 w 526"/>
                      <a:gd name="T45" fmla="*/ 157 h 390"/>
                      <a:gd name="T46" fmla="*/ 366 w 526"/>
                      <a:gd name="T47" fmla="*/ 140 h 390"/>
                      <a:gd name="T48" fmla="*/ 395 w 526"/>
                      <a:gd name="T49" fmla="*/ 140 h 390"/>
                      <a:gd name="T50" fmla="*/ 424 w 526"/>
                      <a:gd name="T51" fmla="*/ 112 h 390"/>
                      <a:gd name="T52" fmla="*/ 453 w 526"/>
                      <a:gd name="T53" fmla="*/ 92 h 390"/>
                      <a:gd name="T54" fmla="*/ 484 w 526"/>
                      <a:gd name="T55" fmla="*/ 45 h 390"/>
                      <a:gd name="T56" fmla="*/ 511 w 526"/>
                      <a:gd name="T57" fmla="*/ 22 h 390"/>
                      <a:gd name="T58" fmla="*/ 502 w 526"/>
                      <a:gd name="T59" fmla="*/ 0 h 390"/>
                      <a:gd name="T60" fmla="*/ 455 w 526"/>
                      <a:gd name="T61" fmla="*/ 14 h 390"/>
                      <a:gd name="T62" fmla="*/ 424 w 526"/>
                      <a:gd name="T63" fmla="*/ 28 h 390"/>
                      <a:gd name="T64" fmla="*/ 391 w 526"/>
                      <a:gd name="T65" fmla="*/ 36 h 390"/>
                      <a:gd name="T66" fmla="*/ 350 w 526"/>
                      <a:gd name="T67" fmla="*/ 59 h 390"/>
                      <a:gd name="T68" fmla="*/ 315 w 526"/>
                      <a:gd name="T69" fmla="*/ 73 h 390"/>
                      <a:gd name="T70" fmla="*/ 278 w 526"/>
                      <a:gd name="T71" fmla="*/ 92 h 390"/>
                      <a:gd name="T72" fmla="*/ 253 w 526"/>
                      <a:gd name="T73" fmla="*/ 120 h 390"/>
                      <a:gd name="T74" fmla="*/ 231 w 526"/>
                      <a:gd name="T75" fmla="*/ 140 h 390"/>
                      <a:gd name="T76" fmla="*/ 189 w 526"/>
                      <a:gd name="T77" fmla="*/ 174 h 390"/>
                      <a:gd name="T78" fmla="*/ 146 w 526"/>
                      <a:gd name="T79" fmla="*/ 215 h 390"/>
                      <a:gd name="T80" fmla="*/ 109 w 526"/>
                      <a:gd name="T81" fmla="*/ 246 h 390"/>
                      <a:gd name="T82" fmla="*/ 80 w 526"/>
                      <a:gd name="T83" fmla="*/ 288 h 390"/>
                      <a:gd name="T84" fmla="*/ 49 w 526"/>
                      <a:gd name="T85" fmla="*/ 316 h 390"/>
                      <a:gd name="T86" fmla="*/ 0 w 526"/>
                      <a:gd name="T87" fmla="*/ 389 h 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67" name="Freeform 31">
                  <a:extLst>
                    <a:ext uri="{FF2B5EF4-FFF2-40B4-BE49-F238E27FC236}">
                      <a16:creationId xmlns:a16="http://schemas.microsoft.com/office/drawing/2014/main" id="{E5370E8D-A7DE-741F-4D26-BBAC06DD304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324" y="2815"/>
                  <a:ext cx="158" cy="378"/>
                </a:xfrm>
                <a:custGeom>
                  <a:avLst/>
                  <a:gdLst>
                    <a:gd name="T0" fmla="*/ 29 w 158"/>
                    <a:gd name="T1" fmla="*/ 117 h 378"/>
                    <a:gd name="T2" fmla="*/ 26 w 158"/>
                    <a:gd name="T3" fmla="*/ 193 h 378"/>
                    <a:gd name="T4" fmla="*/ 12 w 158"/>
                    <a:gd name="T5" fmla="*/ 240 h 378"/>
                    <a:gd name="T6" fmla="*/ 0 w 158"/>
                    <a:gd name="T7" fmla="*/ 285 h 378"/>
                    <a:gd name="T8" fmla="*/ 0 w 158"/>
                    <a:gd name="T9" fmla="*/ 318 h 378"/>
                    <a:gd name="T10" fmla="*/ 4 w 158"/>
                    <a:gd name="T11" fmla="*/ 346 h 378"/>
                    <a:gd name="T12" fmla="*/ 18 w 158"/>
                    <a:gd name="T13" fmla="*/ 371 h 378"/>
                    <a:gd name="T14" fmla="*/ 29 w 158"/>
                    <a:gd name="T15" fmla="*/ 374 h 378"/>
                    <a:gd name="T16" fmla="*/ 39 w 158"/>
                    <a:gd name="T17" fmla="*/ 374 h 378"/>
                    <a:gd name="T18" fmla="*/ 51 w 158"/>
                    <a:gd name="T19" fmla="*/ 377 h 378"/>
                    <a:gd name="T20" fmla="*/ 57 w 158"/>
                    <a:gd name="T21" fmla="*/ 357 h 378"/>
                    <a:gd name="T22" fmla="*/ 63 w 158"/>
                    <a:gd name="T23" fmla="*/ 307 h 378"/>
                    <a:gd name="T24" fmla="*/ 80 w 158"/>
                    <a:gd name="T25" fmla="*/ 274 h 378"/>
                    <a:gd name="T26" fmla="*/ 84 w 158"/>
                    <a:gd name="T27" fmla="*/ 223 h 378"/>
                    <a:gd name="T28" fmla="*/ 92 w 158"/>
                    <a:gd name="T29" fmla="*/ 204 h 378"/>
                    <a:gd name="T30" fmla="*/ 100 w 158"/>
                    <a:gd name="T31" fmla="*/ 190 h 378"/>
                    <a:gd name="T32" fmla="*/ 106 w 158"/>
                    <a:gd name="T33" fmla="*/ 154 h 378"/>
                    <a:gd name="T34" fmla="*/ 118 w 158"/>
                    <a:gd name="T35" fmla="*/ 131 h 378"/>
                    <a:gd name="T36" fmla="*/ 126 w 158"/>
                    <a:gd name="T37" fmla="*/ 114 h 378"/>
                    <a:gd name="T38" fmla="*/ 133 w 158"/>
                    <a:gd name="T39" fmla="*/ 101 h 378"/>
                    <a:gd name="T40" fmla="*/ 133 w 158"/>
                    <a:gd name="T41" fmla="*/ 92 h 378"/>
                    <a:gd name="T42" fmla="*/ 151 w 158"/>
                    <a:gd name="T43" fmla="*/ 73 h 378"/>
                    <a:gd name="T44" fmla="*/ 153 w 158"/>
                    <a:gd name="T45" fmla="*/ 42 h 378"/>
                    <a:gd name="T46" fmla="*/ 157 w 158"/>
                    <a:gd name="T47" fmla="*/ 22 h 378"/>
                    <a:gd name="T48" fmla="*/ 141 w 158"/>
                    <a:gd name="T49" fmla="*/ 14 h 378"/>
                    <a:gd name="T50" fmla="*/ 131 w 158"/>
                    <a:gd name="T51" fmla="*/ 0 h 378"/>
                    <a:gd name="T52" fmla="*/ 118 w 158"/>
                    <a:gd name="T53" fmla="*/ 14 h 378"/>
                    <a:gd name="T54" fmla="*/ 106 w 158"/>
                    <a:gd name="T55" fmla="*/ 47 h 378"/>
                    <a:gd name="T56" fmla="*/ 92 w 158"/>
                    <a:gd name="T57" fmla="*/ 70 h 378"/>
                    <a:gd name="T58" fmla="*/ 80 w 158"/>
                    <a:gd name="T59" fmla="*/ 89 h 378"/>
                    <a:gd name="T60" fmla="*/ 75 w 158"/>
                    <a:gd name="T61" fmla="*/ 89 h 378"/>
                    <a:gd name="T62" fmla="*/ 63 w 158"/>
                    <a:gd name="T63" fmla="*/ 101 h 378"/>
                    <a:gd name="T64" fmla="*/ 57 w 158"/>
                    <a:gd name="T65" fmla="*/ 112 h 378"/>
                    <a:gd name="T66" fmla="*/ 29 w 158"/>
                    <a:gd name="T67" fmla="*/ 11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Freeform 32">
                  <a:extLst>
                    <a:ext uri="{FF2B5EF4-FFF2-40B4-BE49-F238E27FC236}">
                      <a16:creationId xmlns:a16="http://schemas.microsoft.com/office/drawing/2014/main" id="{9C2FD998-8745-D435-D8E6-311F634CC40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75" y="655"/>
                  <a:ext cx="2126" cy="1789"/>
                </a:xfrm>
                <a:custGeom>
                  <a:avLst/>
                  <a:gdLst>
                    <a:gd name="T0" fmla="*/ 124 w 2126"/>
                    <a:gd name="T1" fmla="*/ 750 h 1789"/>
                    <a:gd name="T2" fmla="*/ 142 w 2126"/>
                    <a:gd name="T3" fmla="*/ 619 h 1789"/>
                    <a:gd name="T4" fmla="*/ 214 w 2126"/>
                    <a:gd name="T5" fmla="*/ 544 h 1789"/>
                    <a:gd name="T6" fmla="*/ 296 w 2126"/>
                    <a:gd name="T7" fmla="*/ 508 h 1789"/>
                    <a:gd name="T8" fmla="*/ 319 w 2126"/>
                    <a:gd name="T9" fmla="*/ 432 h 1789"/>
                    <a:gd name="T10" fmla="*/ 424 w 2126"/>
                    <a:gd name="T11" fmla="*/ 365 h 1789"/>
                    <a:gd name="T12" fmla="*/ 492 w 2126"/>
                    <a:gd name="T13" fmla="*/ 271 h 1789"/>
                    <a:gd name="T14" fmla="*/ 461 w 2126"/>
                    <a:gd name="T15" fmla="*/ 223 h 1789"/>
                    <a:gd name="T16" fmla="*/ 467 w 2126"/>
                    <a:gd name="T17" fmla="*/ 179 h 1789"/>
                    <a:gd name="T18" fmla="*/ 399 w 2126"/>
                    <a:gd name="T19" fmla="*/ 243 h 1789"/>
                    <a:gd name="T20" fmla="*/ 377 w 2126"/>
                    <a:gd name="T21" fmla="*/ 371 h 1789"/>
                    <a:gd name="T22" fmla="*/ 331 w 2126"/>
                    <a:gd name="T23" fmla="*/ 410 h 1789"/>
                    <a:gd name="T24" fmla="*/ 307 w 2126"/>
                    <a:gd name="T25" fmla="*/ 343 h 1789"/>
                    <a:gd name="T26" fmla="*/ 243 w 2126"/>
                    <a:gd name="T27" fmla="*/ 374 h 1789"/>
                    <a:gd name="T28" fmla="*/ 226 w 2126"/>
                    <a:gd name="T29" fmla="*/ 324 h 1789"/>
                    <a:gd name="T30" fmla="*/ 227 w 2126"/>
                    <a:gd name="T31" fmla="*/ 273 h 1789"/>
                    <a:gd name="T32" fmla="*/ 296 w 2126"/>
                    <a:gd name="T33" fmla="*/ 240 h 1789"/>
                    <a:gd name="T34" fmla="*/ 340 w 2126"/>
                    <a:gd name="T35" fmla="*/ 153 h 1789"/>
                    <a:gd name="T36" fmla="*/ 412 w 2126"/>
                    <a:gd name="T37" fmla="*/ 53 h 1789"/>
                    <a:gd name="T38" fmla="*/ 511 w 2126"/>
                    <a:gd name="T39" fmla="*/ 25 h 1789"/>
                    <a:gd name="T40" fmla="*/ 642 w 2126"/>
                    <a:gd name="T41" fmla="*/ 103 h 1789"/>
                    <a:gd name="T42" fmla="*/ 595 w 2126"/>
                    <a:gd name="T43" fmla="*/ 223 h 1789"/>
                    <a:gd name="T44" fmla="*/ 642 w 2126"/>
                    <a:gd name="T45" fmla="*/ 285 h 1789"/>
                    <a:gd name="T46" fmla="*/ 682 w 2126"/>
                    <a:gd name="T47" fmla="*/ 215 h 1789"/>
                    <a:gd name="T48" fmla="*/ 859 w 2126"/>
                    <a:gd name="T49" fmla="*/ 187 h 1789"/>
                    <a:gd name="T50" fmla="*/ 1073 w 2126"/>
                    <a:gd name="T51" fmla="*/ 33 h 1789"/>
                    <a:gd name="T52" fmla="*/ 1406 w 2126"/>
                    <a:gd name="T53" fmla="*/ 103 h 1789"/>
                    <a:gd name="T54" fmla="*/ 2004 w 2126"/>
                    <a:gd name="T55" fmla="*/ 226 h 1789"/>
                    <a:gd name="T56" fmla="*/ 2057 w 2126"/>
                    <a:gd name="T57" fmla="*/ 298 h 1789"/>
                    <a:gd name="T58" fmla="*/ 2076 w 2126"/>
                    <a:gd name="T59" fmla="*/ 541 h 1789"/>
                    <a:gd name="T60" fmla="*/ 1901 w 2126"/>
                    <a:gd name="T61" fmla="*/ 346 h 1789"/>
                    <a:gd name="T62" fmla="*/ 1763 w 2126"/>
                    <a:gd name="T63" fmla="*/ 435 h 1789"/>
                    <a:gd name="T64" fmla="*/ 1954 w 2126"/>
                    <a:gd name="T65" fmla="*/ 775 h 1789"/>
                    <a:gd name="T66" fmla="*/ 1876 w 2126"/>
                    <a:gd name="T67" fmla="*/ 920 h 1789"/>
                    <a:gd name="T68" fmla="*/ 2003 w 2126"/>
                    <a:gd name="T69" fmla="*/ 1252 h 1789"/>
                    <a:gd name="T70" fmla="*/ 1874 w 2126"/>
                    <a:gd name="T71" fmla="*/ 1425 h 1789"/>
                    <a:gd name="T72" fmla="*/ 1841 w 2126"/>
                    <a:gd name="T73" fmla="*/ 1559 h 1789"/>
                    <a:gd name="T74" fmla="*/ 1833 w 2126"/>
                    <a:gd name="T75" fmla="*/ 1690 h 1789"/>
                    <a:gd name="T76" fmla="*/ 1789 w 2126"/>
                    <a:gd name="T77" fmla="*/ 1685 h 1789"/>
                    <a:gd name="T78" fmla="*/ 1658 w 2126"/>
                    <a:gd name="T79" fmla="*/ 1411 h 1789"/>
                    <a:gd name="T80" fmla="*/ 1472 w 2126"/>
                    <a:gd name="T81" fmla="*/ 1403 h 1789"/>
                    <a:gd name="T82" fmla="*/ 1359 w 2126"/>
                    <a:gd name="T83" fmla="*/ 1562 h 1789"/>
                    <a:gd name="T84" fmla="*/ 1128 w 2126"/>
                    <a:gd name="T85" fmla="*/ 1213 h 1789"/>
                    <a:gd name="T86" fmla="*/ 822 w 2126"/>
                    <a:gd name="T87" fmla="*/ 1091 h 1789"/>
                    <a:gd name="T88" fmla="*/ 1054 w 2126"/>
                    <a:gd name="T89" fmla="*/ 1308 h 1789"/>
                    <a:gd name="T90" fmla="*/ 784 w 2126"/>
                    <a:gd name="T91" fmla="*/ 1503 h 1789"/>
                    <a:gd name="T92" fmla="*/ 714 w 2126"/>
                    <a:gd name="T93" fmla="*/ 1319 h 1789"/>
                    <a:gd name="T94" fmla="*/ 601 w 2126"/>
                    <a:gd name="T95" fmla="*/ 1105 h 1789"/>
                    <a:gd name="T96" fmla="*/ 537 w 2126"/>
                    <a:gd name="T97" fmla="*/ 946 h 1789"/>
                    <a:gd name="T98" fmla="*/ 505 w 2126"/>
                    <a:gd name="T99" fmla="*/ 873 h 1789"/>
                    <a:gd name="T100" fmla="*/ 465 w 2126"/>
                    <a:gd name="T101" fmla="*/ 831 h 1789"/>
                    <a:gd name="T102" fmla="*/ 449 w 2126"/>
                    <a:gd name="T103" fmla="*/ 909 h 1789"/>
                    <a:gd name="T104" fmla="*/ 393 w 2126"/>
                    <a:gd name="T105" fmla="*/ 787 h 1789"/>
                    <a:gd name="T106" fmla="*/ 329 w 2126"/>
                    <a:gd name="T107" fmla="*/ 742 h 1789"/>
                    <a:gd name="T108" fmla="*/ 397 w 2126"/>
                    <a:gd name="T109" fmla="*/ 848 h 1789"/>
                    <a:gd name="T110" fmla="*/ 367 w 2126"/>
                    <a:gd name="T111" fmla="*/ 873 h 1789"/>
                    <a:gd name="T112" fmla="*/ 313 w 2126"/>
                    <a:gd name="T113" fmla="*/ 803 h 1789"/>
                    <a:gd name="T114" fmla="*/ 251 w 2126"/>
                    <a:gd name="T115" fmla="*/ 753 h 1789"/>
                    <a:gd name="T116" fmla="*/ 169 w 2126"/>
                    <a:gd name="T117" fmla="*/ 817 h 1789"/>
                    <a:gd name="T118" fmla="*/ 152 w 2126"/>
                    <a:gd name="T119" fmla="*/ 890 h 1789"/>
                    <a:gd name="T120" fmla="*/ 95 w 2126"/>
                    <a:gd name="T121" fmla="*/ 943 h 1789"/>
                    <a:gd name="T122" fmla="*/ 12 w 2126"/>
                    <a:gd name="T123" fmla="*/ 909 h 1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69" name="Group 33">
              <a:extLst>
                <a:ext uri="{FF2B5EF4-FFF2-40B4-BE49-F238E27FC236}">
                  <a16:creationId xmlns:a16="http://schemas.microsoft.com/office/drawing/2014/main" id="{4B1EEC61-2308-CA68-C738-047150EE5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39970" name="Freeform 34">
                <a:extLst>
                  <a:ext uri="{FF2B5EF4-FFF2-40B4-BE49-F238E27FC236}">
                    <a16:creationId xmlns:a16="http://schemas.microsoft.com/office/drawing/2014/main" id="{85707CA8-1E53-8E32-23EB-A4E29535044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2" y="761"/>
                <a:ext cx="1262" cy="1550"/>
              </a:xfrm>
              <a:custGeom>
                <a:avLst/>
                <a:gdLst>
                  <a:gd name="T0" fmla="*/ 101 w 1262"/>
                  <a:gd name="T1" fmla="*/ 290 h 1550"/>
                  <a:gd name="T2" fmla="*/ 82 w 1262"/>
                  <a:gd name="T3" fmla="*/ 203 h 1550"/>
                  <a:gd name="T4" fmla="*/ 181 w 1262"/>
                  <a:gd name="T5" fmla="*/ 131 h 1550"/>
                  <a:gd name="T6" fmla="*/ 225 w 1262"/>
                  <a:gd name="T7" fmla="*/ 75 h 1550"/>
                  <a:gd name="T8" fmla="*/ 303 w 1262"/>
                  <a:gd name="T9" fmla="*/ 64 h 1550"/>
                  <a:gd name="T10" fmla="*/ 544 w 1262"/>
                  <a:gd name="T11" fmla="*/ 67 h 1550"/>
                  <a:gd name="T12" fmla="*/ 666 w 1262"/>
                  <a:gd name="T13" fmla="*/ 95 h 1550"/>
                  <a:gd name="T14" fmla="*/ 620 w 1262"/>
                  <a:gd name="T15" fmla="*/ 92 h 1550"/>
                  <a:gd name="T16" fmla="*/ 589 w 1262"/>
                  <a:gd name="T17" fmla="*/ 3 h 1550"/>
                  <a:gd name="T18" fmla="*/ 649 w 1262"/>
                  <a:gd name="T19" fmla="*/ 0 h 1550"/>
                  <a:gd name="T20" fmla="*/ 696 w 1262"/>
                  <a:gd name="T21" fmla="*/ 39 h 1550"/>
                  <a:gd name="T22" fmla="*/ 767 w 1262"/>
                  <a:gd name="T23" fmla="*/ 103 h 1550"/>
                  <a:gd name="T24" fmla="*/ 754 w 1262"/>
                  <a:gd name="T25" fmla="*/ 33 h 1550"/>
                  <a:gd name="T26" fmla="*/ 884 w 1262"/>
                  <a:gd name="T27" fmla="*/ 100 h 1550"/>
                  <a:gd name="T28" fmla="*/ 886 w 1262"/>
                  <a:gd name="T29" fmla="*/ 128 h 1550"/>
                  <a:gd name="T30" fmla="*/ 847 w 1262"/>
                  <a:gd name="T31" fmla="*/ 198 h 1550"/>
                  <a:gd name="T32" fmla="*/ 814 w 1262"/>
                  <a:gd name="T33" fmla="*/ 312 h 1550"/>
                  <a:gd name="T34" fmla="*/ 935 w 1262"/>
                  <a:gd name="T35" fmla="*/ 376 h 1550"/>
                  <a:gd name="T36" fmla="*/ 938 w 1262"/>
                  <a:gd name="T37" fmla="*/ 476 h 1550"/>
                  <a:gd name="T38" fmla="*/ 956 w 1262"/>
                  <a:gd name="T39" fmla="*/ 398 h 1550"/>
                  <a:gd name="T40" fmla="*/ 956 w 1262"/>
                  <a:gd name="T41" fmla="*/ 254 h 1550"/>
                  <a:gd name="T42" fmla="*/ 1043 w 1262"/>
                  <a:gd name="T43" fmla="*/ 293 h 1550"/>
                  <a:gd name="T44" fmla="*/ 1098 w 1262"/>
                  <a:gd name="T45" fmla="*/ 251 h 1550"/>
                  <a:gd name="T46" fmla="*/ 1195 w 1262"/>
                  <a:gd name="T47" fmla="*/ 357 h 1550"/>
                  <a:gd name="T48" fmla="*/ 1261 w 1262"/>
                  <a:gd name="T49" fmla="*/ 449 h 1550"/>
                  <a:gd name="T50" fmla="*/ 1209 w 1262"/>
                  <a:gd name="T51" fmla="*/ 485 h 1550"/>
                  <a:gd name="T52" fmla="*/ 1117 w 1262"/>
                  <a:gd name="T53" fmla="*/ 515 h 1550"/>
                  <a:gd name="T54" fmla="*/ 1181 w 1262"/>
                  <a:gd name="T55" fmla="*/ 535 h 1550"/>
                  <a:gd name="T56" fmla="*/ 1209 w 1262"/>
                  <a:gd name="T57" fmla="*/ 618 h 1550"/>
                  <a:gd name="T58" fmla="*/ 1183 w 1262"/>
                  <a:gd name="T59" fmla="*/ 624 h 1550"/>
                  <a:gd name="T60" fmla="*/ 1146 w 1262"/>
                  <a:gd name="T61" fmla="*/ 657 h 1550"/>
                  <a:gd name="T62" fmla="*/ 1088 w 1262"/>
                  <a:gd name="T63" fmla="*/ 730 h 1550"/>
                  <a:gd name="T64" fmla="*/ 1082 w 1262"/>
                  <a:gd name="T65" fmla="*/ 839 h 1550"/>
                  <a:gd name="T66" fmla="*/ 1020 w 1262"/>
                  <a:gd name="T67" fmla="*/ 1003 h 1550"/>
                  <a:gd name="T68" fmla="*/ 1038 w 1262"/>
                  <a:gd name="T69" fmla="*/ 1142 h 1550"/>
                  <a:gd name="T70" fmla="*/ 1003 w 1262"/>
                  <a:gd name="T71" fmla="*/ 1048 h 1550"/>
                  <a:gd name="T72" fmla="*/ 942 w 1262"/>
                  <a:gd name="T73" fmla="*/ 1006 h 1550"/>
                  <a:gd name="T74" fmla="*/ 890 w 1262"/>
                  <a:gd name="T75" fmla="*/ 1034 h 1550"/>
                  <a:gd name="T76" fmla="*/ 804 w 1262"/>
                  <a:gd name="T77" fmla="*/ 1048 h 1550"/>
                  <a:gd name="T78" fmla="*/ 760 w 1262"/>
                  <a:gd name="T79" fmla="*/ 1151 h 1550"/>
                  <a:gd name="T80" fmla="*/ 859 w 1262"/>
                  <a:gd name="T81" fmla="*/ 1290 h 1550"/>
                  <a:gd name="T82" fmla="*/ 874 w 1262"/>
                  <a:gd name="T83" fmla="*/ 1212 h 1550"/>
                  <a:gd name="T84" fmla="*/ 931 w 1262"/>
                  <a:gd name="T85" fmla="*/ 1268 h 1550"/>
                  <a:gd name="T86" fmla="*/ 962 w 1262"/>
                  <a:gd name="T87" fmla="*/ 1346 h 1550"/>
                  <a:gd name="T88" fmla="*/ 987 w 1262"/>
                  <a:gd name="T89" fmla="*/ 1415 h 1550"/>
                  <a:gd name="T90" fmla="*/ 1045 w 1262"/>
                  <a:gd name="T91" fmla="*/ 1521 h 1550"/>
                  <a:gd name="T92" fmla="*/ 1133 w 1262"/>
                  <a:gd name="T93" fmla="*/ 1518 h 1550"/>
                  <a:gd name="T94" fmla="*/ 1080 w 1262"/>
                  <a:gd name="T95" fmla="*/ 1532 h 1550"/>
                  <a:gd name="T96" fmla="*/ 977 w 1262"/>
                  <a:gd name="T97" fmla="*/ 1516 h 1550"/>
                  <a:gd name="T98" fmla="*/ 905 w 1262"/>
                  <a:gd name="T99" fmla="*/ 1421 h 1550"/>
                  <a:gd name="T100" fmla="*/ 853 w 1262"/>
                  <a:gd name="T101" fmla="*/ 1385 h 1550"/>
                  <a:gd name="T102" fmla="*/ 769 w 1262"/>
                  <a:gd name="T103" fmla="*/ 1340 h 1550"/>
                  <a:gd name="T104" fmla="*/ 622 w 1262"/>
                  <a:gd name="T105" fmla="*/ 1190 h 1550"/>
                  <a:gd name="T106" fmla="*/ 501 w 1262"/>
                  <a:gd name="T107" fmla="*/ 970 h 1550"/>
                  <a:gd name="T108" fmla="*/ 542 w 1262"/>
                  <a:gd name="T109" fmla="*/ 1167 h 1550"/>
                  <a:gd name="T110" fmla="*/ 464 w 1262"/>
                  <a:gd name="T111" fmla="*/ 1031 h 1550"/>
                  <a:gd name="T112" fmla="*/ 392 w 1262"/>
                  <a:gd name="T113" fmla="*/ 763 h 1550"/>
                  <a:gd name="T114" fmla="*/ 400 w 1262"/>
                  <a:gd name="T115" fmla="*/ 568 h 1550"/>
                  <a:gd name="T116" fmla="*/ 375 w 1262"/>
                  <a:gd name="T117" fmla="*/ 418 h 1550"/>
                  <a:gd name="T118" fmla="*/ 354 w 1262"/>
                  <a:gd name="T119" fmla="*/ 329 h 1550"/>
                  <a:gd name="T120" fmla="*/ 305 w 1262"/>
                  <a:gd name="T121" fmla="*/ 276 h 1550"/>
                  <a:gd name="T122" fmla="*/ 202 w 1262"/>
                  <a:gd name="T123" fmla="*/ 290 h 1550"/>
                  <a:gd name="T124" fmla="*/ 124 w 1262"/>
                  <a:gd name="T125" fmla="*/ 345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1" name="Freeform 35">
                <a:extLst>
                  <a:ext uri="{FF2B5EF4-FFF2-40B4-BE49-F238E27FC236}">
                    <a16:creationId xmlns:a16="http://schemas.microsoft.com/office/drawing/2014/main" id="{6AC3DAE0-723D-3348-EFB9-25C23AE3A68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94" y="615"/>
                <a:ext cx="429" cy="408"/>
              </a:xfrm>
              <a:custGeom>
                <a:avLst/>
                <a:gdLst>
                  <a:gd name="T0" fmla="*/ 0 w 429"/>
                  <a:gd name="T1" fmla="*/ 84 h 408"/>
                  <a:gd name="T2" fmla="*/ 10 w 429"/>
                  <a:gd name="T3" fmla="*/ 53 h 408"/>
                  <a:gd name="T4" fmla="*/ 10 w 429"/>
                  <a:gd name="T5" fmla="*/ 31 h 408"/>
                  <a:gd name="T6" fmla="*/ 25 w 429"/>
                  <a:gd name="T7" fmla="*/ 0 h 408"/>
                  <a:gd name="T8" fmla="*/ 103 w 429"/>
                  <a:gd name="T9" fmla="*/ 20 h 408"/>
                  <a:gd name="T10" fmla="*/ 236 w 429"/>
                  <a:gd name="T11" fmla="*/ 56 h 408"/>
                  <a:gd name="T12" fmla="*/ 289 w 429"/>
                  <a:gd name="T13" fmla="*/ 86 h 408"/>
                  <a:gd name="T14" fmla="*/ 358 w 429"/>
                  <a:gd name="T15" fmla="*/ 114 h 408"/>
                  <a:gd name="T16" fmla="*/ 393 w 429"/>
                  <a:gd name="T17" fmla="*/ 167 h 408"/>
                  <a:gd name="T18" fmla="*/ 428 w 429"/>
                  <a:gd name="T19" fmla="*/ 192 h 408"/>
                  <a:gd name="T20" fmla="*/ 414 w 429"/>
                  <a:gd name="T21" fmla="*/ 212 h 408"/>
                  <a:gd name="T22" fmla="*/ 414 w 429"/>
                  <a:gd name="T23" fmla="*/ 237 h 408"/>
                  <a:gd name="T24" fmla="*/ 401 w 429"/>
                  <a:gd name="T25" fmla="*/ 243 h 408"/>
                  <a:gd name="T26" fmla="*/ 389 w 429"/>
                  <a:gd name="T27" fmla="*/ 265 h 408"/>
                  <a:gd name="T28" fmla="*/ 401 w 429"/>
                  <a:gd name="T29" fmla="*/ 287 h 408"/>
                  <a:gd name="T30" fmla="*/ 399 w 429"/>
                  <a:gd name="T31" fmla="*/ 304 h 408"/>
                  <a:gd name="T32" fmla="*/ 385 w 429"/>
                  <a:gd name="T33" fmla="*/ 326 h 408"/>
                  <a:gd name="T34" fmla="*/ 387 w 429"/>
                  <a:gd name="T35" fmla="*/ 348 h 408"/>
                  <a:gd name="T36" fmla="*/ 411 w 429"/>
                  <a:gd name="T37" fmla="*/ 371 h 408"/>
                  <a:gd name="T38" fmla="*/ 413 w 429"/>
                  <a:gd name="T39" fmla="*/ 393 h 408"/>
                  <a:gd name="T40" fmla="*/ 407 w 429"/>
                  <a:gd name="T41" fmla="*/ 404 h 408"/>
                  <a:gd name="T42" fmla="*/ 383 w 429"/>
                  <a:gd name="T43" fmla="*/ 407 h 408"/>
                  <a:gd name="T44" fmla="*/ 366 w 429"/>
                  <a:gd name="T45" fmla="*/ 396 h 408"/>
                  <a:gd name="T46" fmla="*/ 347 w 429"/>
                  <a:gd name="T47" fmla="*/ 368 h 408"/>
                  <a:gd name="T48" fmla="*/ 339 w 429"/>
                  <a:gd name="T49" fmla="*/ 368 h 408"/>
                  <a:gd name="T50" fmla="*/ 329 w 429"/>
                  <a:gd name="T51" fmla="*/ 357 h 408"/>
                  <a:gd name="T52" fmla="*/ 320 w 429"/>
                  <a:gd name="T53" fmla="*/ 323 h 408"/>
                  <a:gd name="T54" fmla="*/ 308 w 429"/>
                  <a:gd name="T55" fmla="*/ 312 h 408"/>
                  <a:gd name="T56" fmla="*/ 283 w 429"/>
                  <a:gd name="T57" fmla="*/ 295 h 408"/>
                  <a:gd name="T58" fmla="*/ 261 w 429"/>
                  <a:gd name="T59" fmla="*/ 284 h 408"/>
                  <a:gd name="T60" fmla="*/ 230 w 429"/>
                  <a:gd name="T61" fmla="*/ 254 h 408"/>
                  <a:gd name="T62" fmla="*/ 217 w 429"/>
                  <a:gd name="T63" fmla="*/ 231 h 408"/>
                  <a:gd name="T64" fmla="*/ 219 w 429"/>
                  <a:gd name="T65" fmla="*/ 215 h 408"/>
                  <a:gd name="T66" fmla="*/ 232 w 429"/>
                  <a:gd name="T67" fmla="*/ 201 h 408"/>
                  <a:gd name="T68" fmla="*/ 221 w 429"/>
                  <a:gd name="T69" fmla="*/ 184 h 408"/>
                  <a:gd name="T70" fmla="*/ 209 w 429"/>
                  <a:gd name="T71" fmla="*/ 192 h 408"/>
                  <a:gd name="T72" fmla="*/ 190 w 429"/>
                  <a:gd name="T73" fmla="*/ 167 h 408"/>
                  <a:gd name="T74" fmla="*/ 186 w 429"/>
                  <a:gd name="T75" fmla="*/ 181 h 408"/>
                  <a:gd name="T76" fmla="*/ 168 w 429"/>
                  <a:gd name="T77" fmla="*/ 181 h 408"/>
                  <a:gd name="T78" fmla="*/ 165 w 429"/>
                  <a:gd name="T79" fmla="*/ 170 h 408"/>
                  <a:gd name="T80" fmla="*/ 165 w 429"/>
                  <a:gd name="T81" fmla="*/ 151 h 408"/>
                  <a:gd name="T82" fmla="*/ 157 w 429"/>
                  <a:gd name="T83" fmla="*/ 139 h 408"/>
                  <a:gd name="T84" fmla="*/ 145 w 429"/>
                  <a:gd name="T85" fmla="*/ 142 h 408"/>
                  <a:gd name="T86" fmla="*/ 130 w 429"/>
                  <a:gd name="T87" fmla="*/ 112 h 408"/>
                  <a:gd name="T88" fmla="*/ 118 w 429"/>
                  <a:gd name="T89" fmla="*/ 109 h 408"/>
                  <a:gd name="T90" fmla="*/ 101 w 429"/>
                  <a:gd name="T91" fmla="*/ 95 h 408"/>
                  <a:gd name="T92" fmla="*/ 64 w 429"/>
                  <a:gd name="T93" fmla="*/ 98 h 408"/>
                  <a:gd name="T94" fmla="*/ 27 w 429"/>
                  <a:gd name="T95" fmla="*/ 95 h 408"/>
                  <a:gd name="T96" fmla="*/ 0 w 429"/>
                  <a:gd name="T97" fmla="*/ 84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Freeform 36">
                <a:extLst>
                  <a:ext uri="{FF2B5EF4-FFF2-40B4-BE49-F238E27FC236}">
                    <a16:creationId xmlns:a16="http://schemas.microsoft.com/office/drawing/2014/main" id="{11A15A89-A7A4-ED16-BD9C-C06D2A59D1B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08" y="758"/>
                <a:ext cx="274" cy="210"/>
              </a:xfrm>
              <a:custGeom>
                <a:avLst/>
                <a:gdLst>
                  <a:gd name="T0" fmla="*/ 10 w 274"/>
                  <a:gd name="T1" fmla="*/ 0 h 210"/>
                  <a:gd name="T2" fmla="*/ 0 w 274"/>
                  <a:gd name="T3" fmla="*/ 17 h 210"/>
                  <a:gd name="T4" fmla="*/ 0 w 274"/>
                  <a:gd name="T5" fmla="*/ 36 h 210"/>
                  <a:gd name="T6" fmla="*/ 19 w 274"/>
                  <a:gd name="T7" fmla="*/ 56 h 210"/>
                  <a:gd name="T8" fmla="*/ 31 w 274"/>
                  <a:gd name="T9" fmla="*/ 50 h 210"/>
                  <a:gd name="T10" fmla="*/ 35 w 274"/>
                  <a:gd name="T11" fmla="*/ 59 h 210"/>
                  <a:gd name="T12" fmla="*/ 46 w 274"/>
                  <a:gd name="T13" fmla="*/ 61 h 210"/>
                  <a:gd name="T14" fmla="*/ 54 w 274"/>
                  <a:gd name="T15" fmla="*/ 47 h 210"/>
                  <a:gd name="T16" fmla="*/ 81 w 274"/>
                  <a:gd name="T17" fmla="*/ 50 h 210"/>
                  <a:gd name="T18" fmla="*/ 85 w 274"/>
                  <a:gd name="T19" fmla="*/ 64 h 210"/>
                  <a:gd name="T20" fmla="*/ 94 w 274"/>
                  <a:gd name="T21" fmla="*/ 70 h 210"/>
                  <a:gd name="T22" fmla="*/ 117 w 274"/>
                  <a:gd name="T23" fmla="*/ 67 h 210"/>
                  <a:gd name="T24" fmla="*/ 125 w 274"/>
                  <a:gd name="T25" fmla="*/ 75 h 210"/>
                  <a:gd name="T26" fmla="*/ 137 w 274"/>
                  <a:gd name="T27" fmla="*/ 84 h 210"/>
                  <a:gd name="T28" fmla="*/ 146 w 274"/>
                  <a:gd name="T29" fmla="*/ 100 h 210"/>
                  <a:gd name="T30" fmla="*/ 146 w 274"/>
                  <a:gd name="T31" fmla="*/ 123 h 210"/>
                  <a:gd name="T32" fmla="*/ 138 w 274"/>
                  <a:gd name="T33" fmla="*/ 128 h 210"/>
                  <a:gd name="T34" fmla="*/ 142 w 274"/>
                  <a:gd name="T35" fmla="*/ 137 h 210"/>
                  <a:gd name="T36" fmla="*/ 131 w 274"/>
                  <a:gd name="T37" fmla="*/ 150 h 210"/>
                  <a:gd name="T38" fmla="*/ 131 w 274"/>
                  <a:gd name="T39" fmla="*/ 170 h 210"/>
                  <a:gd name="T40" fmla="*/ 148 w 274"/>
                  <a:gd name="T41" fmla="*/ 173 h 210"/>
                  <a:gd name="T42" fmla="*/ 158 w 274"/>
                  <a:gd name="T43" fmla="*/ 167 h 210"/>
                  <a:gd name="T44" fmla="*/ 161 w 274"/>
                  <a:gd name="T45" fmla="*/ 159 h 210"/>
                  <a:gd name="T46" fmla="*/ 167 w 274"/>
                  <a:gd name="T47" fmla="*/ 167 h 210"/>
                  <a:gd name="T48" fmla="*/ 177 w 274"/>
                  <a:gd name="T49" fmla="*/ 162 h 210"/>
                  <a:gd name="T50" fmla="*/ 198 w 274"/>
                  <a:gd name="T51" fmla="*/ 173 h 210"/>
                  <a:gd name="T52" fmla="*/ 211 w 274"/>
                  <a:gd name="T53" fmla="*/ 192 h 210"/>
                  <a:gd name="T54" fmla="*/ 215 w 274"/>
                  <a:gd name="T55" fmla="*/ 192 h 210"/>
                  <a:gd name="T56" fmla="*/ 217 w 274"/>
                  <a:gd name="T57" fmla="*/ 203 h 210"/>
                  <a:gd name="T58" fmla="*/ 231 w 274"/>
                  <a:gd name="T59" fmla="*/ 209 h 210"/>
                  <a:gd name="T60" fmla="*/ 246 w 274"/>
                  <a:gd name="T61" fmla="*/ 209 h 210"/>
                  <a:gd name="T62" fmla="*/ 236 w 274"/>
                  <a:gd name="T63" fmla="*/ 198 h 210"/>
                  <a:gd name="T64" fmla="*/ 240 w 274"/>
                  <a:gd name="T65" fmla="*/ 187 h 210"/>
                  <a:gd name="T66" fmla="*/ 252 w 274"/>
                  <a:gd name="T67" fmla="*/ 198 h 210"/>
                  <a:gd name="T68" fmla="*/ 265 w 274"/>
                  <a:gd name="T69" fmla="*/ 201 h 210"/>
                  <a:gd name="T70" fmla="*/ 267 w 274"/>
                  <a:gd name="T71" fmla="*/ 184 h 210"/>
                  <a:gd name="T72" fmla="*/ 254 w 274"/>
                  <a:gd name="T73" fmla="*/ 170 h 210"/>
                  <a:gd name="T74" fmla="*/ 244 w 274"/>
                  <a:gd name="T75" fmla="*/ 170 h 210"/>
                  <a:gd name="T76" fmla="*/ 231 w 274"/>
                  <a:gd name="T77" fmla="*/ 156 h 210"/>
                  <a:gd name="T78" fmla="*/ 244 w 274"/>
                  <a:gd name="T79" fmla="*/ 156 h 210"/>
                  <a:gd name="T80" fmla="*/ 254 w 274"/>
                  <a:gd name="T81" fmla="*/ 164 h 210"/>
                  <a:gd name="T82" fmla="*/ 273 w 274"/>
                  <a:gd name="T83" fmla="*/ 164 h 210"/>
                  <a:gd name="T84" fmla="*/ 269 w 274"/>
                  <a:gd name="T85" fmla="*/ 148 h 210"/>
                  <a:gd name="T86" fmla="*/ 252 w 274"/>
                  <a:gd name="T87" fmla="*/ 131 h 210"/>
                  <a:gd name="T88" fmla="*/ 240 w 274"/>
                  <a:gd name="T89" fmla="*/ 128 h 210"/>
                  <a:gd name="T90" fmla="*/ 223 w 274"/>
                  <a:gd name="T91" fmla="*/ 109 h 210"/>
                  <a:gd name="T92" fmla="*/ 202 w 274"/>
                  <a:gd name="T93" fmla="*/ 103 h 210"/>
                  <a:gd name="T94" fmla="*/ 185 w 274"/>
                  <a:gd name="T95" fmla="*/ 95 h 210"/>
                  <a:gd name="T96" fmla="*/ 171 w 274"/>
                  <a:gd name="T97" fmla="*/ 70 h 210"/>
                  <a:gd name="T98" fmla="*/ 161 w 274"/>
                  <a:gd name="T99" fmla="*/ 39 h 210"/>
                  <a:gd name="T100" fmla="*/ 148 w 274"/>
                  <a:gd name="T101" fmla="*/ 39 h 210"/>
                  <a:gd name="T102" fmla="*/ 144 w 274"/>
                  <a:gd name="T103" fmla="*/ 31 h 210"/>
                  <a:gd name="T104" fmla="*/ 137 w 274"/>
                  <a:gd name="T105" fmla="*/ 33 h 210"/>
                  <a:gd name="T106" fmla="*/ 123 w 274"/>
                  <a:gd name="T107" fmla="*/ 20 h 210"/>
                  <a:gd name="T108" fmla="*/ 100 w 274"/>
                  <a:gd name="T109" fmla="*/ 14 h 210"/>
                  <a:gd name="T110" fmla="*/ 90 w 274"/>
                  <a:gd name="T111" fmla="*/ 22 h 210"/>
                  <a:gd name="T112" fmla="*/ 69 w 274"/>
                  <a:gd name="T113" fmla="*/ 14 h 210"/>
                  <a:gd name="T114" fmla="*/ 56 w 274"/>
                  <a:gd name="T115" fmla="*/ 14 h 210"/>
                  <a:gd name="T116" fmla="*/ 50 w 274"/>
                  <a:gd name="T117" fmla="*/ 3 h 210"/>
                  <a:gd name="T118" fmla="*/ 44 w 274"/>
                  <a:gd name="T119" fmla="*/ 0 h 210"/>
                  <a:gd name="T120" fmla="*/ 35 w 274"/>
                  <a:gd name="T121" fmla="*/ 3 h 210"/>
                  <a:gd name="T122" fmla="*/ 10 w 274"/>
                  <a:gd name="T12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3" name="Freeform 37">
                <a:extLst>
                  <a:ext uri="{FF2B5EF4-FFF2-40B4-BE49-F238E27FC236}">
                    <a16:creationId xmlns:a16="http://schemas.microsoft.com/office/drawing/2014/main" id="{0C841945-384E-D6C7-838C-363B4169D19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64" y="1925"/>
                <a:ext cx="195" cy="98"/>
              </a:xfrm>
              <a:custGeom>
                <a:avLst/>
                <a:gdLst>
                  <a:gd name="T0" fmla="*/ 0 w 195"/>
                  <a:gd name="T1" fmla="*/ 49 h 98"/>
                  <a:gd name="T2" fmla="*/ 17 w 195"/>
                  <a:gd name="T3" fmla="*/ 20 h 98"/>
                  <a:gd name="T4" fmla="*/ 25 w 195"/>
                  <a:gd name="T5" fmla="*/ 20 h 98"/>
                  <a:gd name="T6" fmla="*/ 38 w 195"/>
                  <a:gd name="T7" fmla="*/ 6 h 98"/>
                  <a:gd name="T8" fmla="*/ 54 w 195"/>
                  <a:gd name="T9" fmla="*/ 6 h 98"/>
                  <a:gd name="T10" fmla="*/ 58 w 195"/>
                  <a:gd name="T11" fmla="*/ 3 h 98"/>
                  <a:gd name="T12" fmla="*/ 63 w 195"/>
                  <a:gd name="T13" fmla="*/ 0 h 98"/>
                  <a:gd name="T14" fmla="*/ 83 w 195"/>
                  <a:gd name="T15" fmla="*/ 17 h 98"/>
                  <a:gd name="T16" fmla="*/ 88 w 195"/>
                  <a:gd name="T17" fmla="*/ 29 h 98"/>
                  <a:gd name="T18" fmla="*/ 92 w 195"/>
                  <a:gd name="T19" fmla="*/ 23 h 98"/>
                  <a:gd name="T20" fmla="*/ 108 w 195"/>
                  <a:gd name="T21" fmla="*/ 34 h 98"/>
                  <a:gd name="T22" fmla="*/ 117 w 195"/>
                  <a:gd name="T23" fmla="*/ 34 h 98"/>
                  <a:gd name="T24" fmla="*/ 125 w 195"/>
                  <a:gd name="T25" fmla="*/ 43 h 98"/>
                  <a:gd name="T26" fmla="*/ 138 w 195"/>
                  <a:gd name="T27" fmla="*/ 49 h 98"/>
                  <a:gd name="T28" fmla="*/ 138 w 195"/>
                  <a:gd name="T29" fmla="*/ 63 h 98"/>
                  <a:gd name="T30" fmla="*/ 163 w 195"/>
                  <a:gd name="T31" fmla="*/ 63 h 98"/>
                  <a:gd name="T32" fmla="*/ 169 w 195"/>
                  <a:gd name="T33" fmla="*/ 77 h 98"/>
                  <a:gd name="T34" fmla="*/ 184 w 195"/>
                  <a:gd name="T35" fmla="*/ 77 h 98"/>
                  <a:gd name="T36" fmla="*/ 194 w 195"/>
                  <a:gd name="T37" fmla="*/ 94 h 98"/>
                  <a:gd name="T38" fmla="*/ 188 w 195"/>
                  <a:gd name="T39" fmla="*/ 97 h 98"/>
                  <a:gd name="T40" fmla="*/ 184 w 195"/>
                  <a:gd name="T41" fmla="*/ 91 h 98"/>
                  <a:gd name="T42" fmla="*/ 182 w 195"/>
                  <a:gd name="T43" fmla="*/ 88 h 98"/>
                  <a:gd name="T44" fmla="*/ 169 w 195"/>
                  <a:gd name="T45" fmla="*/ 91 h 98"/>
                  <a:gd name="T46" fmla="*/ 165 w 195"/>
                  <a:gd name="T47" fmla="*/ 94 h 98"/>
                  <a:gd name="T48" fmla="*/ 154 w 195"/>
                  <a:gd name="T49" fmla="*/ 97 h 98"/>
                  <a:gd name="T50" fmla="*/ 136 w 195"/>
                  <a:gd name="T51" fmla="*/ 97 h 98"/>
                  <a:gd name="T52" fmla="*/ 125 w 195"/>
                  <a:gd name="T53" fmla="*/ 97 h 98"/>
                  <a:gd name="T54" fmla="*/ 125 w 195"/>
                  <a:gd name="T55" fmla="*/ 88 h 98"/>
                  <a:gd name="T56" fmla="*/ 108 w 195"/>
                  <a:gd name="T57" fmla="*/ 66 h 98"/>
                  <a:gd name="T58" fmla="*/ 108 w 195"/>
                  <a:gd name="T59" fmla="*/ 51 h 98"/>
                  <a:gd name="T60" fmla="*/ 88 w 195"/>
                  <a:gd name="T61" fmla="*/ 51 h 98"/>
                  <a:gd name="T62" fmla="*/ 81 w 195"/>
                  <a:gd name="T63" fmla="*/ 43 h 98"/>
                  <a:gd name="T64" fmla="*/ 75 w 195"/>
                  <a:gd name="T65" fmla="*/ 51 h 98"/>
                  <a:gd name="T66" fmla="*/ 69 w 195"/>
                  <a:gd name="T67" fmla="*/ 40 h 98"/>
                  <a:gd name="T68" fmla="*/ 63 w 195"/>
                  <a:gd name="T69" fmla="*/ 40 h 98"/>
                  <a:gd name="T70" fmla="*/ 63 w 195"/>
                  <a:gd name="T71" fmla="*/ 26 h 98"/>
                  <a:gd name="T72" fmla="*/ 58 w 195"/>
                  <a:gd name="T73" fmla="*/ 20 h 98"/>
                  <a:gd name="T74" fmla="*/ 40 w 195"/>
                  <a:gd name="T75" fmla="*/ 23 h 98"/>
                  <a:gd name="T76" fmla="*/ 29 w 195"/>
                  <a:gd name="T77" fmla="*/ 40 h 98"/>
                  <a:gd name="T78" fmla="*/ 15 w 195"/>
                  <a:gd name="T79" fmla="*/ 43 h 98"/>
                  <a:gd name="T80" fmla="*/ 0 w 195"/>
                  <a:gd name="T81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4" name="Freeform 38">
                <a:extLst>
                  <a:ext uri="{FF2B5EF4-FFF2-40B4-BE49-F238E27FC236}">
                    <a16:creationId xmlns:a16="http://schemas.microsoft.com/office/drawing/2014/main" id="{B0B41865-49DD-F934-EE49-3479547EEC7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234" y="1995"/>
                <a:ext cx="129" cy="83"/>
              </a:xfrm>
              <a:custGeom>
                <a:avLst/>
                <a:gdLst>
                  <a:gd name="T0" fmla="*/ 0 w 129"/>
                  <a:gd name="T1" fmla="*/ 62 h 83"/>
                  <a:gd name="T2" fmla="*/ 12 w 129"/>
                  <a:gd name="T3" fmla="*/ 65 h 83"/>
                  <a:gd name="T4" fmla="*/ 40 w 129"/>
                  <a:gd name="T5" fmla="*/ 62 h 83"/>
                  <a:gd name="T6" fmla="*/ 52 w 129"/>
                  <a:gd name="T7" fmla="*/ 79 h 83"/>
                  <a:gd name="T8" fmla="*/ 68 w 129"/>
                  <a:gd name="T9" fmla="*/ 82 h 83"/>
                  <a:gd name="T10" fmla="*/ 76 w 129"/>
                  <a:gd name="T11" fmla="*/ 62 h 83"/>
                  <a:gd name="T12" fmla="*/ 72 w 129"/>
                  <a:gd name="T13" fmla="*/ 57 h 83"/>
                  <a:gd name="T14" fmla="*/ 80 w 129"/>
                  <a:gd name="T15" fmla="*/ 48 h 83"/>
                  <a:gd name="T16" fmla="*/ 96 w 129"/>
                  <a:gd name="T17" fmla="*/ 62 h 83"/>
                  <a:gd name="T18" fmla="*/ 108 w 129"/>
                  <a:gd name="T19" fmla="*/ 62 h 83"/>
                  <a:gd name="T20" fmla="*/ 108 w 129"/>
                  <a:gd name="T21" fmla="*/ 54 h 83"/>
                  <a:gd name="T22" fmla="*/ 116 w 129"/>
                  <a:gd name="T23" fmla="*/ 54 h 83"/>
                  <a:gd name="T24" fmla="*/ 128 w 129"/>
                  <a:gd name="T25" fmla="*/ 40 h 83"/>
                  <a:gd name="T26" fmla="*/ 120 w 129"/>
                  <a:gd name="T27" fmla="*/ 37 h 83"/>
                  <a:gd name="T28" fmla="*/ 120 w 129"/>
                  <a:gd name="T29" fmla="*/ 23 h 83"/>
                  <a:gd name="T30" fmla="*/ 120 w 129"/>
                  <a:gd name="T31" fmla="*/ 11 h 83"/>
                  <a:gd name="T32" fmla="*/ 102 w 129"/>
                  <a:gd name="T33" fmla="*/ 8 h 83"/>
                  <a:gd name="T34" fmla="*/ 88 w 129"/>
                  <a:gd name="T35" fmla="*/ 11 h 83"/>
                  <a:gd name="T36" fmla="*/ 76 w 129"/>
                  <a:gd name="T37" fmla="*/ 11 h 83"/>
                  <a:gd name="T38" fmla="*/ 58 w 129"/>
                  <a:gd name="T39" fmla="*/ 8 h 83"/>
                  <a:gd name="T40" fmla="*/ 44 w 129"/>
                  <a:gd name="T41" fmla="*/ 0 h 83"/>
                  <a:gd name="T42" fmla="*/ 40 w 129"/>
                  <a:gd name="T43" fmla="*/ 8 h 83"/>
                  <a:gd name="T44" fmla="*/ 38 w 129"/>
                  <a:gd name="T45" fmla="*/ 25 h 83"/>
                  <a:gd name="T46" fmla="*/ 24 w 129"/>
                  <a:gd name="T47" fmla="*/ 25 h 83"/>
                  <a:gd name="T48" fmla="*/ 20 w 129"/>
                  <a:gd name="T49" fmla="*/ 40 h 83"/>
                  <a:gd name="T50" fmla="*/ 12 w 129"/>
                  <a:gd name="T51" fmla="*/ 45 h 83"/>
                  <a:gd name="T52" fmla="*/ 0 w 129"/>
                  <a:gd name="T53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5" name="Freeform 39">
                <a:extLst>
                  <a:ext uri="{FF2B5EF4-FFF2-40B4-BE49-F238E27FC236}">
                    <a16:creationId xmlns:a16="http://schemas.microsoft.com/office/drawing/2014/main" id="{3E5693D4-8D32-9EF3-ED9C-EFE148A97A5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155" y="2228"/>
                <a:ext cx="802" cy="1698"/>
              </a:xfrm>
              <a:custGeom>
                <a:avLst/>
                <a:gdLst>
                  <a:gd name="T0" fmla="*/ 92 w 802"/>
                  <a:gd name="T1" fmla="*/ 28 h 1698"/>
                  <a:gd name="T2" fmla="*/ 152 w 802"/>
                  <a:gd name="T3" fmla="*/ 3 h 1698"/>
                  <a:gd name="T4" fmla="*/ 127 w 802"/>
                  <a:gd name="T5" fmla="*/ 59 h 1698"/>
                  <a:gd name="T6" fmla="*/ 152 w 802"/>
                  <a:gd name="T7" fmla="*/ 56 h 1698"/>
                  <a:gd name="T8" fmla="*/ 177 w 802"/>
                  <a:gd name="T9" fmla="*/ 53 h 1698"/>
                  <a:gd name="T10" fmla="*/ 212 w 802"/>
                  <a:gd name="T11" fmla="*/ 73 h 1698"/>
                  <a:gd name="T12" fmla="*/ 322 w 802"/>
                  <a:gd name="T13" fmla="*/ 103 h 1698"/>
                  <a:gd name="T14" fmla="*/ 372 w 802"/>
                  <a:gd name="T15" fmla="*/ 134 h 1698"/>
                  <a:gd name="T16" fmla="*/ 437 w 802"/>
                  <a:gd name="T17" fmla="*/ 151 h 1698"/>
                  <a:gd name="T18" fmla="*/ 530 w 802"/>
                  <a:gd name="T19" fmla="*/ 234 h 1698"/>
                  <a:gd name="T20" fmla="*/ 581 w 802"/>
                  <a:gd name="T21" fmla="*/ 338 h 1698"/>
                  <a:gd name="T22" fmla="*/ 780 w 802"/>
                  <a:gd name="T23" fmla="*/ 424 h 1698"/>
                  <a:gd name="T24" fmla="*/ 782 w 802"/>
                  <a:gd name="T25" fmla="*/ 567 h 1698"/>
                  <a:gd name="T26" fmla="*/ 731 w 802"/>
                  <a:gd name="T27" fmla="*/ 642 h 1698"/>
                  <a:gd name="T28" fmla="*/ 723 w 802"/>
                  <a:gd name="T29" fmla="*/ 751 h 1698"/>
                  <a:gd name="T30" fmla="*/ 694 w 802"/>
                  <a:gd name="T31" fmla="*/ 798 h 1698"/>
                  <a:gd name="T32" fmla="*/ 647 w 802"/>
                  <a:gd name="T33" fmla="*/ 879 h 1698"/>
                  <a:gd name="T34" fmla="*/ 579 w 802"/>
                  <a:gd name="T35" fmla="*/ 907 h 1698"/>
                  <a:gd name="T36" fmla="*/ 544 w 802"/>
                  <a:gd name="T37" fmla="*/ 991 h 1698"/>
                  <a:gd name="T38" fmla="*/ 536 w 802"/>
                  <a:gd name="T39" fmla="*/ 1061 h 1698"/>
                  <a:gd name="T40" fmla="*/ 481 w 802"/>
                  <a:gd name="T41" fmla="*/ 1125 h 1698"/>
                  <a:gd name="T42" fmla="*/ 448 w 802"/>
                  <a:gd name="T43" fmla="*/ 1175 h 1698"/>
                  <a:gd name="T44" fmla="*/ 427 w 802"/>
                  <a:gd name="T45" fmla="*/ 1200 h 1698"/>
                  <a:gd name="T46" fmla="*/ 415 w 802"/>
                  <a:gd name="T47" fmla="*/ 1267 h 1698"/>
                  <a:gd name="T48" fmla="*/ 361 w 802"/>
                  <a:gd name="T49" fmla="*/ 1295 h 1698"/>
                  <a:gd name="T50" fmla="*/ 318 w 802"/>
                  <a:gd name="T51" fmla="*/ 1323 h 1698"/>
                  <a:gd name="T52" fmla="*/ 316 w 802"/>
                  <a:gd name="T53" fmla="*/ 1387 h 1698"/>
                  <a:gd name="T54" fmla="*/ 275 w 802"/>
                  <a:gd name="T55" fmla="*/ 1437 h 1698"/>
                  <a:gd name="T56" fmla="*/ 300 w 802"/>
                  <a:gd name="T57" fmla="*/ 1482 h 1698"/>
                  <a:gd name="T58" fmla="*/ 259 w 802"/>
                  <a:gd name="T59" fmla="*/ 1524 h 1698"/>
                  <a:gd name="T60" fmla="*/ 238 w 802"/>
                  <a:gd name="T61" fmla="*/ 1597 h 1698"/>
                  <a:gd name="T62" fmla="*/ 292 w 802"/>
                  <a:gd name="T63" fmla="*/ 1697 h 1698"/>
                  <a:gd name="T64" fmla="*/ 228 w 802"/>
                  <a:gd name="T65" fmla="*/ 1647 h 1698"/>
                  <a:gd name="T66" fmla="*/ 187 w 802"/>
                  <a:gd name="T67" fmla="*/ 1557 h 1698"/>
                  <a:gd name="T68" fmla="*/ 183 w 802"/>
                  <a:gd name="T69" fmla="*/ 1323 h 1698"/>
                  <a:gd name="T70" fmla="*/ 177 w 802"/>
                  <a:gd name="T71" fmla="*/ 1223 h 1698"/>
                  <a:gd name="T72" fmla="*/ 181 w 802"/>
                  <a:gd name="T73" fmla="*/ 1114 h 1698"/>
                  <a:gd name="T74" fmla="*/ 189 w 802"/>
                  <a:gd name="T75" fmla="*/ 1027 h 1698"/>
                  <a:gd name="T76" fmla="*/ 185 w 802"/>
                  <a:gd name="T77" fmla="*/ 888 h 1698"/>
                  <a:gd name="T78" fmla="*/ 191 w 802"/>
                  <a:gd name="T79" fmla="*/ 773 h 1698"/>
                  <a:gd name="T80" fmla="*/ 144 w 802"/>
                  <a:gd name="T81" fmla="*/ 695 h 1698"/>
                  <a:gd name="T82" fmla="*/ 72 w 802"/>
                  <a:gd name="T83" fmla="*/ 634 h 1698"/>
                  <a:gd name="T84" fmla="*/ 47 w 802"/>
                  <a:gd name="T85" fmla="*/ 539 h 1698"/>
                  <a:gd name="T86" fmla="*/ 14 w 802"/>
                  <a:gd name="T87" fmla="*/ 486 h 1698"/>
                  <a:gd name="T88" fmla="*/ 16 w 802"/>
                  <a:gd name="T89" fmla="*/ 396 h 1698"/>
                  <a:gd name="T90" fmla="*/ 8 w 802"/>
                  <a:gd name="T91" fmla="*/ 310 h 1698"/>
                  <a:gd name="T92" fmla="*/ 58 w 802"/>
                  <a:gd name="T93" fmla="*/ 140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976" name="Rectangle 40">
            <a:extLst>
              <a:ext uri="{FF2B5EF4-FFF2-40B4-BE49-F238E27FC236}">
                <a16:creationId xmlns:a16="http://schemas.microsoft.com/office/drawing/2014/main" id="{36F6E52A-24A1-F8CB-CDF8-FDEB6E0AD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977" name="Rectangle 41">
            <a:extLst>
              <a:ext uri="{FF2B5EF4-FFF2-40B4-BE49-F238E27FC236}">
                <a16:creationId xmlns:a16="http://schemas.microsoft.com/office/drawing/2014/main" id="{41028F49-6BE4-55B0-9DD4-5D6E49A41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78" name="Rectangle 42">
            <a:extLst>
              <a:ext uri="{FF2B5EF4-FFF2-40B4-BE49-F238E27FC236}">
                <a16:creationId xmlns:a16="http://schemas.microsoft.com/office/drawing/2014/main" id="{5DC9F54A-E3A9-5072-B02E-3B44BD2E70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39979" name="Rectangle 43">
            <a:extLst>
              <a:ext uri="{FF2B5EF4-FFF2-40B4-BE49-F238E27FC236}">
                <a16:creationId xmlns:a16="http://schemas.microsoft.com/office/drawing/2014/main" id="{C9B4DBF6-9D26-7E0B-1A08-EE03605471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39980" name="Rectangle 44">
            <a:extLst>
              <a:ext uri="{FF2B5EF4-FFF2-40B4-BE49-F238E27FC236}">
                <a16:creationId xmlns:a16="http://schemas.microsoft.com/office/drawing/2014/main" id="{493ADC10-FE40-5EE0-B8D7-B48906CA05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07F1AB8F-FB67-413A-BED3-C455586716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6CB97-DC2E-9CE2-8BD1-B626FCAB21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Programming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EADCF8-A38C-1685-F639-AC78AF1B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278438E-CB37-8526-DADA-237B23C4B4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var x = 4;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y = 11;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z = “cat”;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q = “17”;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AE39A44C-5A72-8FE4-5A0E-8F7B18B87DD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Ans = x + y + z;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15cat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q + x + y;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17411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E41035F-1853-1D4D-B164-DCC7C5467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29E8B58-F9A9-B52B-4204-FAE21BBF4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An array is a compound data type that stores numbered pieces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numbered datum is called an </a:t>
            </a:r>
            <a:r>
              <a:rPr lang="en-US" altLang="en-US" i="1"/>
              <a:t>element </a:t>
            </a:r>
            <a:r>
              <a:rPr lang="en-US" altLang="en-US"/>
              <a:t>of the array and the number assigned to it is called an </a:t>
            </a:r>
            <a:r>
              <a:rPr lang="en-US" altLang="en-US" i="1"/>
              <a:t>index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elements of an array may be of any type. A single array can even store elements of different type.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6BBD5C8-DD4C-53B3-A16B-2D591BBF4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 Array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F413246-D541-62A8-DFEC-031D8997A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There are several different ways to create an array in JavaScript</a:t>
            </a:r>
          </a:p>
          <a:p>
            <a:pPr>
              <a:buClr>
                <a:schemeClr val="tx1"/>
              </a:buClr>
            </a:pPr>
            <a:r>
              <a:rPr lang="en-US" altLang="en-US"/>
              <a:t>Using the </a:t>
            </a:r>
            <a:r>
              <a:rPr lang="en-US" altLang="en-US">
                <a:latin typeface="Courier" charset="0"/>
              </a:rPr>
              <a:t>Array()</a:t>
            </a:r>
            <a:r>
              <a:rPr lang="en-US" altLang="en-US"/>
              <a:t> constructor:</a:t>
            </a:r>
          </a:p>
          <a:p>
            <a:pPr lvl="1">
              <a:buFontTx/>
              <a:buNone/>
            </a:pPr>
            <a:r>
              <a:rPr lang="en-US" altLang="en-US" sz="3200"/>
              <a:t>- var a = new Array(1, 2, 3, 4, 5);</a:t>
            </a:r>
          </a:p>
          <a:p>
            <a:pPr lvl="1">
              <a:buFontTx/>
              <a:buNone/>
            </a:pPr>
            <a:r>
              <a:rPr lang="en-US" altLang="en-US" sz="3200"/>
              <a:t>- var b = new Array(10);</a:t>
            </a:r>
            <a:endParaRPr lang="en-US" altLang="en-US" sz="2000"/>
          </a:p>
          <a:p>
            <a:pPr>
              <a:buClr>
                <a:schemeClr val="tx1"/>
              </a:buClr>
            </a:pPr>
            <a:r>
              <a:rPr lang="en-US" altLang="en-US"/>
              <a:t>Using array literals: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- var c = [1, 2, 3, 4, 5];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E5DA815-ABC2-D841-81E8-861EC28BD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825" y="6988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502D559-CFEB-9902-CF65-E53D884CD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204AD64-407A-32C2-6C36-BEBD000B5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 elements are accessed using the [ ] operator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var colors = [“red”, “green”, “blue”];</a:t>
            </a:r>
          </a:p>
          <a:p>
            <a:pPr lvl="1"/>
            <a:r>
              <a:rPr lang="en-US" altLang="en-US"/>
              <a:t>colors[0] =&gt; red</a:t>
            </a:r>
          </a:p>
          <a:p>
            <a:pPr lvl="1"/>
            <a:r>
              <a:rPr lang="en-US" altLang="en-US"/>
              <a:t>colors[1] =&gt; green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62E4E9F-1BAF-ACE3-C877-782E3A06A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1F464F9-D26F-7F08-4F7C-906E4E707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add a new element to an array, simply assign a value to it</a:t>
            </a:r>
          </a:p>
          <a:p>
            <a:pPr>
              <a:buClr>
                <a:schemeClr val="tx1"/>
              </a:buClr>
            </a:pPr>
            <a:r>
              <a:rPr lang="en-US" altLang="en-US"/>
              <a:t>Example: 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	var a = new Array(10);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	a[50] = 17;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93EBC36-EB10-AC9D-2B0B-9FC595C26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Length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4713839-D565-02CC-490C-82849368A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arrays created in JavaScript have a special length property that specifies how many elements the array contains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var colors = [“red”, “green”, “blue”];</a:t>
            </a:r>
          </a:p>
          <a:p>
            <a:pPr lvl="1"/>
            <a:r>
              <a:rPr lang="en-US" altLang="en-US"/>
              <a:t>colors.length =&gt; 3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E229193-3F42-B2E7-875D-4CDF9FB9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Primitive Data Types versus Composite Data Types</a:t>
            </a:r>
            <a:endParaRPr lang="en-US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1D5245B-E1CC-0929-819B-51CF35EA4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Variables for primitive data types hold the actual value of the data</a:t>
            </a:r>
          </a:p>
          <a:p>
            <a:r>
              <a:rPr lang="en-US" altLang="en-US"/>
              <a:t>Variables for composite types hold only references to the values of the composite type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1DE928-9E40-AAA9-9DE4-854173DC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ACCA17-204E-1EBF-2360-ABC0E6257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JavaScript is </a:t>
            </a:r>
            <a:r>
              <a:rPr lang="en-US" altLang="en-US" b="1"/>
              <a:t>case sensitive</a:t>
            </a:r>
          </a:p>
          <a:p>
            <a:r>
              <a:rPr lang="en-US" altLang="en-US"/>
              <a:t>Variable names cannot contain spaces, punctuation, or start with a digit</a:t>
            </a:r>
          </a:p>
          <a:p>
            <a:r>
              <a:rPr lang="en-US" altLang="en-US"/>
              <a:t>Variable names cannot be reserved words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47562E3-1956-F2A9-2D71-0877E35C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Tips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8BAC53-70EC-2707-5CB4-28FCE487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bad practice to change the implicit type of a variable. If a variable is initialized as a number, it should always be used as an number.</a:t>
            </a:r>
          </a:p>
          <a:p>
            <a:r>
              <a:rPr lang="en-US" altLang="en-US"/>
              <a:t>Choose meaningful variable names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F2E6DE8-BDA2-E78A-1403-753A05C36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Statements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F17AD3-B1AF-C64A-7668-E5B1EEC3F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A statement is a section of JavaScript that can be evaluated by a Web browser</a:t>
            </a:r>
          </a:p>
          <a:p>
            <a:r>
              <a:rPr lang="en-US" altLang="en-US"/>
              <a:t>A script is simply a collection of statements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3F8A8DB6-0CDA-B9FB-0787-8942CD966A7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>
              <a:buFont typeface="Monotype Sorts" charset="2"/>
              <a:buNone/>
            </a:pPr>
            <a:r>
              <a:rPr lang="en-US" altLang="en-US"/>
              <a:t>	</a:t>
            </a:r>
            <a:r>
              <a:rPr lang="en-US" altLang="en-US" b="1"/>
              <a:t>Examples:</a:t>
            </a:r>
            <a:r>
              <a:rPr lang="en-US" altLang="en-US"/>
              <a:t>		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Last_name = “Dunn”;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x = 10 ;</a:t>
            </a:r>
          </a:p>
          <a:p>
            <a:pPr marL="533400" indent="-533400">
              <a:buFont typeface="Monotype Sorts" charset="2"/>
              <a:buNone/>
            </a:pPr>
            <a:r>
              <a:rPr lang="en-US" altLang="en-US"/>
              <a:t>y = x*x ;         </a:t>
            </a:r>
          </a:p>
          <a:p>
            <a:pPr marL="533400" indent="-533400"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30B6D46-9C0A-FFF7-EBE5-64E5F961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0FFDD2-50CA-DD1B-67CD-F4D6FE2A6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variable is a name associated with a piece of data</a:t>
            </a:r>
          </a:p>
          <a:p>
            <a:r>
              <a:rPr lang="en-US" altLang="en-US"/>
              <a:t>Variables allow you to store and manipulate data in your programs</a:t>
            </a:r>
          </a:p>
          <a:p>
            <a:r>
              <a:rPr lang="en-US" altLang="en-US"/>
              <a:t>Think of a variable as a mailbox which holds a specific piece of information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F6F9DDB-ED1D-9ED4-FC0B-67A31D391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Tips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72A3D77-FD57-12EF-1F57-1DC1E7E1A0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It is a good idea to end each program statement with a  semi-colon; Although this is not necessary, it will prevent coding errors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1BCAEE66-2C7B-8861-0D51-27F3DA66E6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b="1"/>
              <a:t>Recommended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 =  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  =  4;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b="1"/>
              <a:t>Acceptable:</a:t>
            </a:r>
            <a:endParaRPr lang="en-US" altLang="en-US" sz="2400"/>
          </a:p>
          <a:p>
            <a:pPr>
              <a:lnSpc>
                <a:spcPct val="90000"/>
              </a:lnSpc>
              <a:buClr>
                <a:schemeClr val="tx1"/>
              </a:buClr>
              <a:buFont typeface="Monotype Sorts" charset="2"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a = 3;  b = 4;</a:t>
            </a:r>
            <a:endParaRPr lang="en-US" altLang="en-US" sz="2400" b="1"/>
          </a:p>
          <a:p>
            <a:pPr>
              <a:lnSpc>
                <a:spcPct val="90000"/>
              </a:lnSpc>
            </a:pPr>
            <a:r>
              <a:rPr lang="en-US" altLang="en-US" sz="2400" b="1"/>
              <a:t>Wrong: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a 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3;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6CED89-45BB-3B05-61B6-97E5AB63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579F87E-6D90-B0EB-8F62-93ADCAD924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+	    Addition	</a:t>
            </a:r>
          </a:p>
          <a:p>
            <a:pPr>
              <a:buFontTx/>
              <a:buChar char="-"/>
            </a:pPr>
            <a:r>
              <a:rPr lang="en-US" altLang="en-US" sz="2800"/>
              <a:t>    Subtraction</a:t>
            </a:r>
          </a:p>
          <a:p>
            <a:pPr>
              <a:buFontTx/>
              <a:buNone/>
            </a:pPr>
            <a:r>
              <a:rPr lang="en-US" altLang="en-US" sz="2800"/>
              <a:t>* 	    Multiplication	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/ 	    Division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%     Modulus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++    Increment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- -     Decrement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33C2B67-8FAC-E9F3-B49E-C3EF52245B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= = 	Equality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! =	Inequality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!		Logical NOT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&amp;&amp;	Logical AND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||         Logical OR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?		Conditional            	Selection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0BACABD-FDE7-1877-3FC4-9D976BE7C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Assignments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6C89B5D-8C81-4BB7-A9FC-A51D99F18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Aggregate assignments provide a shortcut by combining the assignment operator with some other operation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+= operator performs addition and assignment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expression x = x + 7 is equivalent to the expression x += 7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517FD89-4FF9-E29E-6C4C-6C40E1DE5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 and Decrement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9649DD9-2037-7572-41D3-48A60B0C61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Both the increment (++) and decrement    (- -) operator come in two forms: prefix and postfix</a:t>
            </a:r>
          </a:p>
          <a:p>
            <a:r>
              <a:rPr lang="en-US" altLang="en-US" sz="2800"/>
              <a:t>These two forms yield different results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E1073C7-D937-2834-E3C3-956B5C25B2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x = 10;	x = 10;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y = ++ x;	z  = x ++;</a:t>
            </a:r>
          </a:p>
          <a:p>
            <a:pPr>
              <a:buFont typeface="Monotype Sorts" charset="2"/>
              <a:buNone/>
            </a:pPr>
            <a:endParaRPr lang="en-US" altLang="en-US" sz="2800" b="1"/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y = 11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z = 10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800" b="1"/>
              <a:t> x = 11 in both cases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0ADA442-69EC-F96B-EF48-F6A60AAD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609C758-B4C2-4D8F-BB30-55E56962B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three basic types of control structures in JavaScript: the </a:t>
            </a:r>
            <a:r>
              <a:rPr lang="en-US" altLang="en-US">
                <a:latin typeface="Courier" charset="0"/>
              </a:rPr>
              <a:t>if</a:t>
            </a:r>
            <a:r>
              <a:rPr lang="en-US" altLang="en-US"/>
              <a:t> statement, the </a:t>
            </a:r>
            <a:r>
              <a:rPr lang="en-US" altLang="en-US">
                <a:latin typeface="Courier" charset="0"/>
              </a:rPr>
              <a:t>while</a:t>
            </a:r>
            <a:r>
              <a:rPr lang="en-US" altLang="en-US"/>
              <a:t> loop, and the</a:t>
            </a:r>
            <a:r>
              <a:rPr lang="en-US" altLang="en-US">
                <a:latin typeface="Courier" charset="0"/>
              </a:rPr>
              <a:t> for</a:t>
            </a:r>
            <a:r>
              <a:rPr lang="en-US" altLang="en-US"/>
              <a:t> loop</a:t>
            </a:r>
          </a:p>
          <a:p>
            <a:r>
              <a:rPr lang="en-US" altLang="en-US"/>
              <a:t>Each control structure manipulates a block of JavaScript expressions beginning with { and ending with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1A1E787-97C2-68DF-C44C-8E06CB72D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0646F7D-4BD5-42C8-FA0E-78A4AA20A9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>
                <a:latin typeface="Courier" charset="0"/>
              </a:rPr>
              <a:t>if</a:t>
            </a:r>
            <a:r>
              <a:rPr lang="en-US" altLang="en-US" sz="2800"/>
              <a:t> statement allows JavaScript programmers to a make decision </a:t>
            </a:r>
          </a:p>
          <a:p>
            <a:r>
              <a:rPr lang="en-US" altLang="en-US" sz="2800"/>
              <a:t>Use an </a:t>
            </a:r>
            <a:r>
              <a:rPr lang="en-US" altLang="en-US" sz="2800">
                <a:latin typeface="Courier" charset="0"/>
              </a:rPr>
              <a:t>if</a:t>
            </a:r>
            <a:r>
              <a:rPr lang="en-US" altLang="en-US" sz="2800"/>
              <a:t> statement whenever you come to a “fork” in the program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AF0AD4C-43DB-C8FC-1070-1DB0A56A0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If ( x  = =  10)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{		y  =  x*x;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else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{		x  =  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668C834-BFE4-8D19-A0D8-EADEFCB6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 Loops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BCDE003-18EC-04AB-1433-3661C6274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repeat loop is a group of statements that is repeated until a specified condition is met</a:t>
            </a:r>
          </a:p>
          <a:p>
            <a:r>
              <a:rPr lang="en-US" altLang="en-US"/>
              <a:t>Repeat loops are very powerful programming tools; They allow for more efficient program design and are ideally suited for working with arrays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C7EAFDA-E7A4-E439-8B15-2D7D4463C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While Loop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5F775B3-E572-67ED-88BE-F0809BD5BF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The while loop is used to execute a block of code while a certain </a:t>
            </a:r>
            <a:r>
              <a:rPr lang="en-US" altLang="en-US" sz="2800" b="1"/>
              <a:t>condition</a:t>
            </a:r>
            <a:r>
              <a:rPr lang="en-US" altLang="en-US" sz="2800"/>
              <a:t> is true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9CD3653D-6D48-DB0F-3CBB-10BF97FFD75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49580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count = 0;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while (count &lt;= 10) {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document.write(count);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count++;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35A1904-0A54-7D1A-4D77-75A6054DF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Loop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C63B3E0-8DA2-97E6-532A-E53CCB254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The for loop is used when there is a need to have a </a:t>
            </a:r>
            <a:r>
              <a:rPr lang="en-US" altLang="en-US" b="1"/>
              <a:t>counter</a:t>
            </a:r>
            <a:r>
              <a:rPr lang="en-US" altLang="en-US"/>
              <a:t> of some kind</a:t>
            </a:r>
          </a:p>
          <a:p>
            <a:r>
              <a:rPr lang="en-US" altLang="en-US"/>
              <a:t>The counter is initialized before the loop starts, tested after each iteration to see if it is below a target value, and finally updated at the end of the loop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5521D58-B178-EA87-BAB9-4DC7D3DD4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For Loop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301ECD-F586-38B1-A9D0-420317AC42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// Print the numbers 1 through 10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for (i=1; i&lt;= 10; i++)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	document.write(i);</a:t>
            </a:r>
            <a:endParaRPr lang="en-US" altLang="en-US" sz="2800">
              <a:solidFill>
                <a:srgbClr val="000000"/>
              </a:solidFill>
              <a:latin typeface="Geneva"/>
            </a:endParaRP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4A63B66A-119B-530F-F371-D7B89253AB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b="1"/>
              <a:t>i=1</a:t>
            </a:r>
            <a:r>
              <a:rPr lang="en-US" altLang="en-US" sz="2800"/>
              <a:t> initializes the counter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i&lt;=10   </a:t>
            </a:r>
            <a:r>
              <a:rPr lang="en-US" altLang="en-US" sz="2800"/>
              <a:t>is the target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  value 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 b="1"/>
              <a:t>i++</a:t>
            </a:r>
            <a:r>
              <a:rPr lang="en-US" altLang="en-US" sz="2800"/>
              <a:t>	updates the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counter at the end     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          of the loop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25D3A84-C833-5609-A738-D07F5CEA2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21AE7D5-CBC1-D6C1-6D10-C167C3CD6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In JavaScript variables are created using the keyword </a:t>
            </a:r>
            <a:r>
              <a:rPr lang="en-US" altLang="en-US" sz="2800">
                <a:latin typeface="Courier" charset="0"/>
              </a:rPr>
              <a:t>var</a:t>
            </a:r>
            <a:endParaRPr lang="en-US" altLang="en-US" sz="280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6BAF3E9-C275-0900-0048-870DD8F9098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Example:</a:t>
            </a:r>
            <a:endParaRPr lang="en-US" altLang="en-US" sz="2000"/>
          </a:p>
          <a:p>
            <a:pPr>
              <a:buFont typeface="Monotype Sorts" charset="2"/>
              <a:buNone/>
            </a:pP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800"/>
              <a:t>var x = 10;</a:t>
            </a:r>
            <a:endParaRPr lang="en-US" altLang="en-US" sz="2000"/>
          </a:p>
          <a:p>
            <a:pPr>
              <a:buFont typeface="Monotype Sorts" charset="2"/>
              <a:buNone/>
            </a:pP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800"/>
              <a:t>var y = 17;</a:t>
            </a:r>
            <a:endParaRPr lang="en-US" altLang="en-US" sz="2000"/>
          </a:p>
          <a:p>
            <a:pPr>
              <a:buFont typeface="Monotype Sorts" charset="2"/>
              <a:buNone/>
            </a:pP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800"/>
              <a:t>var color = “red”;</a:t>
            </a:r>
            <a:endParaRPr lang="en-US" altLang="en-US" sz="2000"/>
          </a:p>
          <a:p>
            <a:pPr>
              <a:buFont typeface="Monotype Sorts" charset="2"/>
              <a:buNone/>
            </a:pP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800"/>
              <a:t>var name = “Katie”;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B18C314-1FCC-D3B2-1428-FAD8E4522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For Loop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61906FC-2A01-AB35-0267-D7D69F1DD8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&lt;SCRIPT       		LANGUAGE=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	"JavaScript"&gt;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document.write("1");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document.write("2");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document.write("3");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document.write("4");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document.write("5");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&lt;/SCRIPT&gt;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6BE844FB-DF7F-6BCE-ACD1-582934CFDB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&lt;SCRIPT       		LANGUAGE=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	"JavaScript"&gt;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for (i=1; i&lt;=5; i++)</a:t>
            </a: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	document.write(i);</a:t>
            </a:r>
            <a:endParaRPr lang="en-US" altLang="en-US" sz="2800">
              <a:solidFill>
                <a:srgbClr val="000000"/>
              </a:solidFill>
              <a:latin typeface="Geneva"/>
            </a:endParaRPr>
          </a:p>
          <a:p>
            <a:pPr>
              <a:buClr>
                <a:srgbClr val="000000"/>
              </a:buClr>
              <a:buFont typeface="Monotype Sorts" charset="2"/>
              <a:buNone/>
            </a:pP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4C31FC8-0074-8E0B-1C3E-740B3A31F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3C14B83-6514-B14A-5B88-99094C11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Functions are a collection of JavaScript statement that performs a specified task</a:t>
            </a:r>
          </a:p>
          <a:p>
            <a:r>
              <a:rPr lang="en-US" altLang="en-US"/>
              <a:t>Functions are used whenever it is necessary to repeat an operation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D6F063-A4CD-0D7E-7C24-72EC032E2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EF58199-F162-D1E6-A584-EDF1C5A12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Functions have inputs and outputs</a:t>
            </a:r>
          </a:p>
          <a:p>
            <a:r>
              <a:rPr lang="en-US" altLang="en-US"/>
              <a:t>The inputs are passed into the function and are known as </a:t>
            </a:r>
            <a:r>
              <a:rPr lang="en-US" altLang="en-US" b="1"/>
              <a:t>arguments</a:t>
            </a:r>
            <a:r>
              <a:rPr lang="en-US" altLang="en-US"/>
              <a:t> or </a:t>
            </a:r>
            <a:r>
              <a:rPr lang="en-US" altLang="en-US" b="1"/>
              <a:t>parameters</a:t>
            </a:r>
            <a:endParaRPr lang="en-US" altLang="en-US"/>
          </a:p>
          <a:p>
            <a:r>
              <a:rPr lang="en-US" altLang="en-US"/>
              <a:t>Think of a function as a “black box” which performs an operation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2C9BE05-1AEB-C0C7-0217-B232FDE16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9395EB6-4850-164C-8712-90C96F80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most common way to define a function is  with the </a:t>
            </a:r>
            <a:r>
              <a:rPr lang="en-US" altLang="en-US">
                <a:latin typeface="Courier" charset="0"/>
              </a:rPr>
              <a:t>function</a:t>
            </a:r>
            <a:r>
              <a:rPr lang="en-US" altLang="en-US"/>
              <a:t> statement.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function statement consists of the function keyword followed by the name of the function, a comma-separated list of parameter names in parentheses, and the statements which contain the body of the function enclosed in curly braces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AB4BA36-368D-DD4C-10FD-7BABA2AE8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0213-9084-54C9-0CA6-D058B440D134}"/>
              </a:ext>
            </a:extLst>
          </p:cNvPr>
          <p:cNvSpPr txBox="1"/>
          <p:nvPr/>
        </p:nvSpPr>
        <p:spPr>
          <a:xfrm>
            <a:off x="316243" y="1752600"/>
            <a:ext cx="77723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Function </a:t>
            </a:r>
            <a:r>
              <a:rPr lang="en-IN" sz="3200" dirty="0" err="1"/>
              <a:t>removeDuplicates</a:t>
            </a:r>
            <a:r>
              <a:rPr lang="en-IN" sz="3200" dirty="0"/>
              <a:t>(</a:t>
            </a:r>
            <a:r>
              <a:rPr lang="en-IN" sz="3200" dirty="0" err="1"/>
              <a:t>arr</a:t>
            </a:r>
            <a:r>
              <a:rPr lang="en-IN" sz="3200" dirty="0"/>
              <a:t>) {
    return </a:t>
            </a:r>
            <a:r>
              <a:rPr lang="en-IN" sz="3200" dirty="0" err="1"/>
              <a:t>arr.filter</a:t>
            </a:r>
            <a:r>
              <a:rPr lang="en-IN" sz="3200" dirty="0"/>
              <a:t>((value, index, self) =&gt; </a:t>
            </a:r>
            <a:r>
              <a:rPr lang="en-IN" sz="3200" dirty="0" err="1"/>
              <a:t>self.indexOf</a:t>
            </a:r>
            <a:r>
              <a:rPr lang="en-IN" sz="3200" dirty="0"/>
              <a:t>(value) === index);</a:t>
            </a:r>
          </a:p>
          <a:p>
            <a:r>
              <a:rPr lang="en-IN" sz="3200" dirty="0"/>
              <a:t>
}
</a:t>
            </a:r>
            <a:r>
              <a:rPr lang="en-IN" sz="3200" dirty="0" err="1"/>
              <a:t>console.log</a:t>
            </a:r>
            <a:r>
              <a:rPr lang="en-IN" sz="3200" dirty="0"/>
              <a:t>(</a:t>
            </a:r>
            <a:r>
              <a:rPr lang="en-IN" sz="3200" dirty="0" err="1"/>
              <a:t>removeDuplicates</a:t>
            </a:r>
            <a:r>
              <a:rPr lang="en-IN" sz="3200" dirty="0"/>
              <a:t>([1, 2, 2, 3, 4, 4, 5]));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3ABA939-50DD-4A4C-C91B-3107CA51B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Function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7E6C0AB-94B1-AC58-531C-49772FEAD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IN" altLang="en-US" dirty="0"/>
              <a:t>Function </a:t>
            </a:r>
            <a:r>
              <a:rPr lang="en-IN" altLang="en-US" dirty="0" err="1"/>
              <a:t>celsiusToFahrenheit</a:t>
            </a:r>
            <a:r>
              <a:rPr lang="en-IN" altLang="en-US" dirty="0"/>
              <a:t>(</a:t>
            </a:r>
            <a:r>
              <a:rPr lang="en-IN" altLang="en-US" dirty="0" err="1"/>
              <a:t>celsius</a:t>
            </a:r>
            <a:r>
              <a:rPr lang="en-IN" altLang="en-US" dirty="0"/>
              <a:t>) {
    return (</a:t>
            </a:r>
            <a:r>
              <a:rPr lang="en-IN" altLang="en-US" dirty="0" err="1"/>
              <a:t>celsius</a:t>
            </a:r>
            <a:r>
              <a:rPr lang="en-IN" altLang="en-US" dirty="0"/>
              <a:t> * 9/5) + 32;
}
</a:t>
            </a:r>
            <a:r>
              <a:rPr lang="en-IN" altLang="en-US" dirty="0" err="1"/>
              <a:t>console.log</a:t>
            </a:r>
            <a:r>
              <a:rPr lang="en-IN" altLang="en-US" dirty="0"/>
              <a:t>(</a:t>
            </a:r>
            <a:r>
              <a:rPr lang="en-IN" altLang="en-US" dirty="0" err="1"/>
              <a:t>celsiusToFahrenheit</a:t>
            </a:r>
            <a:r>
              <a:rPr lang="en-IN" altLang="en-US" dirty="0"/>
              <a:t>(30));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A2CD1F2-163F-7749-8AFF-BBF07079D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818755F-5FBE-0507-0D8B-E9E899C63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 is vitally important to distinguish between the </a:t>
            </a:r>
            <a:r>
              <a:rPr lang="en-US" altLang="en-US" i="1"/>
              <a:t>name</a:t>
            </a:r>
            <a:r>
              <a:rPr lang="en-US" altLang="en-US"/>
              <a:t> of the variable and the </a:t>
            </a:r>
            <a:r>
              <a:rPr lang="en-US" altLang="en-US" i="1"/>
              <a:t>value </a:t>
            </a:r>
            <a:r>
              <a:rPr lang="en-US" altLang="en-US"/>
              <a:t>of the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example, in the expression </a:t>
            </a:r>
            <a:r>
              <a:rPr lang="en-US" altLang="en-US">
                <a:latin typeface="Courier" charset="0"/>
              </a:rPr>
              <a:t>var color=“red”</a:t>
            </a:r>
            <a:r>
              <a:rPr lang="en-US" altLang="en-US"/>
              <a:t>, color is the name of the variable and red is the value. In other words, color is the name of the box while red is what is inside the 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7F82F83-9199-BA49-BAAE-F40CC6586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EC4EAA-6CE0-F3C1-0589-0FB18947B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Primitive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Strings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Boolean (True, False)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Composite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Arrays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3C445B2-828E-5185-8CB5-DDDA1A99F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Data Types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78722DB-B4CB-83B7-6012-81BAA80AA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Numbers</a:t>
            </a:r>
            <a:r>
              <a:rPr lang="en-US" altLang="en-US"/>
              <a:t> - A number can be either an integer or a decimal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Strings - </a:t>
            </a:r>
            <a:r>
              <a:rPr lang="en-US" altLang="en-US"/>
              <a:t>A string is a sequence of letters or numbers enclosed in single or double quotes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Boolean</a:t>
            </a:r>
            <a:r>
              <a:rPr lang="en-US" altLang="en-US"/>
              <a:t> - True or False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58BBA5-E284-25CC-27A9-E739FE214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&amp; Data Types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42F56B-48C1-30A4-251E-C1857C5A8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altLang="en-US"/>
              <a:t>JavaScript is </a:t>
            </a:r>
            <a:r>
              <a:rPr lang="en-US" altLang="en-US" i="1"/>
              <a:t>untyped</a:t>
            </a:r>
            <a:r>
              <a:rPr lang="en-US" altLang="en-US"/>
              <a:t>; It does not have explicit data types</a:t>
            </a:r>
          </a:p>
          <a:p>
            <a:r>
              <a:rPr lang="en-US" altLang="en-US"/>
              <a:t>For instance, there is no way to specify that a particular variable represents an integer, string, or real number</a:t>
            </a:r>
          </a:p>
          <a:p>
            <a:r>
              <a:rPr lang="en-US" altLang="en-US"/>
              <a:t>The same variable can have different data types in different contexts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F771D28-B42E-39CE-FB6C-A7A62716C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Data Types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6E42C2-E397-4491-CD63-678E9C0F1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Although JavaScript does not have explicit data types, it does have implicit data types </a:t>
            </a:r>
          </a:p>
          <a:p>
            <a:r>
              <a:rPr lang="en-US" altLang="en-US"/>
              <a:t>If you have an expression which combines two numbers, it will evaluate to a number</a:t>
            </a:r>
          </a:p>
          <a:p>
            <a:r>
              <a:rPr lang="en-US" altLang="en-US"/>
              <a:t>If you have an expression which combines a string and a number, it will evaluate to a string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 sz="2400"/>
          </a:p>
          <a:p>
            <a:pPr>
              <a:buFont typeface="Monotype Sorts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5F59B7-26AC-26D7-4FB2-B7662D31F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Variables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3BE60E5-92D1-1167-A5CF-FDC9260F78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var x = 4;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y = 11;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z = “cat”;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var q = “17”;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endParaRPr lang="en-US" altLang="en-US" sz="280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448049F9-C6F4-8684-7DC5-500C9A98B99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Ans = x + y;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15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z + x;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cat4</a:t>
            </a:r>
          </a:p>
          <a:p>
            <a:pPr>
              <a:buFont typeface="Monotype Sorts" charset="2"/>
              <a:buNone/>
            </a:pPr>
            <a:endParaRPr lang="en-US" altLang="en-US" sz="2800"/>
          </a:p>
          <a:p>
            <a:pPr>
              <a:buFont typeface="Monotype Sorts" charset="2"/>
              <a:buNone/>
            </a:pPr>
            <a:r>
              <a:rPr lang="en-US" altLang="en-US" sz="2800"/>
              <a:t>Ans = x + q;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Ans =&gt; 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">
  <a:themeElements>
    <a:clrScheme name="World 3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EBEBEB"/>
      </a:accent3>
      <a:accent4>
        <a:srgbClr val="000000"/>
      </a:accent4>
      <a:accent5>
        <a:srgbClr val="E2E2E2"/>
      </a:accent5>
      <a:accent6>
        <a:srgbClr val="D4D4D4"/>
      </a:accent6>
      <a:hlink>
        <a:srgbClr val="5F5F5F"/>
      </a:hlink>
      <a:folHlink>
        <a:srgbClr val="969696"/>
      </a:folHlink>
    </a:clrScheme>
    <a:fontScheme name="World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World 1">
        <a:dk1>
          <a:srgbClr val="336699"/>
        </a:dk1>
        <a:lt1>
          <a:srgbClr val="EAEAEA"/>
        </a:lt1>
        <a:dk2>
          <a:srgbClr val="0099CC"/>
        </a:dk2>
        <a:lt2>
          <a:srgbClr val="FFFFCC"/>
        </a:lt2>
        <a:accent1>
          <a:srgbClr val="00CCCC"/>
        </a:accent1>
        <a:accent2>
          <a:srgbClr val="B2B2B2"/>
        </a:accent2>
        <a:accent3>
          <a:srgbClr val="AACAE2"/>
        </a:accent3>
        <a:accent4>
          <a:srgbClr val="C8C8C8"/>
        </a:accent4>
        <a:accent5>
          <a:srgbClr val="AAE2E2"/>
        </a:accent5>
        <a:accent6>
          <a:srgbClr val="A1A1A1"/>
        </a:accent6>
        <a:hlink>
          <a:srgbClr val="FF7C8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 2">
        <a:dk1>
          <a:srgbClr val="4D4D4D"/>
        </a:dk1>
        <a:lt1>
          <a:srgbClr val="CCECFF"/>
        </a:lt1>
        <a:dk2>
          <a:srgbClr val="336699"/>
        </a:dk2>
        <a:lt2>
          <a:srgbClr val="7AC4E8"/>
        </a:lt2>
        <a:accent1>
          <a:srgbClr val="00CCCC"/>
        </a:accent1>
        <a:accent2>
          <a:srgbClr val="CBCBCB"/>
        </a:accent2>
        <a:accent3>
          <a:srgbClr val="E2F4FF"/>
        </a:accent3>
        <a:accent4>
          <a:srgbClr val="404040"/>
        </a:accent4>
        <a:accent5>
          <a:srgbClr val="AAE2E2"/>
        </a:accent5>
        <a:accent6>
          <a:srgbClr val="B8B8B8"/>
        </a:accent6>
        <a:hlink>
          <a:srgbClr val="0099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 3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EBEBEB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2001:Templates:Presentations:Designs:World</Template>
  <TotalTime>723</TotalTime>
  <Words>1164</Words>
  <Application>Microsoft Office PowerPoint</Application>
  <PresentationFormat>On-screen Show (4:3)</PresentationFormat>
  <Paragraphs>233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World</vt:lpstr>
      <vt:lpstr>Programming Concepts</vt:lpstr>
      <vt:lpstr>Variables</vt:lpstr>
      <vt:lpstr>Variables</vt:lpstr>
      <vt:lpstr>Variables</vt:lpstr>
      <vt:lpstr>Data Types</vt:lpstr>
      <vt:lpstr>Primitive Data Types</vt:lpstr>
      <vt:lpstr>Variables &amp; Data Types  </vt:lpstr>
      <vt:lpstr>Implicit Data Types</vt:lpstr>
      <vt:lpstr>Example: Variables</vt:lpstr>
      <vt:lpstr>More Examples</vt:lpstr>
      <vt:lpstr>Arrays</vt:lpstr>
      <vt:lpstr>Creating an Array</vt:lpstr>
      <vt:lpstr>Accessing Array Elements</vt:lpstr>
      <vt:lpstr>Adding Elements</vt:lpstr>
      <vt:lpstr>Array Length</vt:lpstr>
      <vt:lpstr>Primitive Data Types versus Composite Data Types</vt:lpstr>
      <vt:lpstr>Variable Names</vt:lpstr>
      <vt:lpstr>Programming Tips</vt:lpstr>
      <vt:lpstr>Statements</vt:lpstr>
      <vt:lpstr>Programming Tips</vt:lpstr>
      <vt:lpstr>Operators</vt:lpstr>
      <vt:lpstr>Aggregate Assignments</vt:lpstr>
      <vt:lpstr>Increment and Decrement</vt:lpstr>
      <vt:lpstr>Control Structures</vt:lpstr>
      <vt:lpstr>The If Statement</vt:lpstr>
      <vt:lpstr>Repeat Loops</vt:lpstr>
      <vt:lpstr>The While Loop</vt:lpstr>
      <vt:lpstr>The For Loop</vt:lpstr>
      <vt:lpstr>Example: For Loop</vt:lpstr>
      <vt:lpstr>Example: For Loop</vt:lpstr>
      <vt:lpstr>Functions</vt:lpstr>
      <vt:lpstr>Functions</vt:lpstr>
      <vt:lpstr>Defining Functions</vt:lpstr>
      <vt:lpstr>Example: Function</vt:lpstr>
      <vt:lpstr>Example: Function</vt:lpstr>
    </vt:vector>
  </TitlesOfParts>
  <Company>MIT AITI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Paul Njoroge</dc:creator>
  <cp:lastModifiedBy>Rizwan Hilal Shah</cp:lastModifiedBy>
  <cp:revision>55</cp:revision>
  <dcterms:created xsi:type="dcterms:W3CDTF">2001-07-31T14:26:22Z</dcterms:created>
  <dcterms:modified xsi:type="dcterms:W3CDTF">2024-05-25T08:32:12Z</dcterms:modified>
</cp:coreProperties>
</file>