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5" d="100"/>
          <a:sy n="155" d="100"/>
        </p:scale>
        <p:origin x="-35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77F18-825D-344D-9A7E-EBB73BEA622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8589-4EEF-C040-9433-FD0052C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861481" y="1576063"/>
            <a:ext cx="3421038" cy="948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Algorithms
</a:t>
            </a: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613691" y="925830"/>
            <a:ext cx="7890229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Advantages of Using Algorithms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1884032" y="1440180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Why Use Them?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40048" y="2160270"/>
            <a:ext cx="7963872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Algorithms provide a clear, step-wise solution to problems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They are efficient and can be optimized for better performance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Algorithms are language-independent and versatile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Understanding algorithms enhances problem-solving skills.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238686" y="511491"/>
            <a:ext cx="5573287" cy="685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Algorithms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84660" y="725927"/>
            <a:ext cx="4616455" cy="13262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What &amp; Why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1055549" y="1703070"/>
            <a:ext cx="7370432" cy="2746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Algorithms are step-by-step instructions to solve problems efficiently and effectively</a:t>
            </a:r>
            <a:r>
              <a:rPr lang="en-US" sz="16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They form the basis of all programming tasks and decision-making. </a:t>
            </a:r>
            <a:endParaRPr lang="en-US" sz="1600" dirty="0" smtClean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Understanding algorithms is crucial for problem-solving in computer science</a:t>
            </a:r>
            <a:r>
              <a:rPr lang="en-US" sz="16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We will explore fundamentals, advantages, and practical examples.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2194559" y="686455"/>
            <a:ext cx="5666389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Qualities of a Good Algorithm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34640" y="125603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Top Features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1141466" y="1770385"/>
            <a:ext cx="7842974" cy="280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Good algorithms have clearly defined inputs and outputs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Each step should be unambiguous, ensuring clarity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 should be effective among various solutions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should be language-independent, making it versatile.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358949" y="480059"/>
            <a:ext cx="7785051" cy="676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Algorithm Example: Adding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 rot="10800000" flipV="1">
            <a:off x="3316572" y="839628"/>
            <a:ext cx="3465058" cy="1217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Simple Addition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1264204" y="1740953"/>
            <a:ext cx="7665004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Step 1: 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Start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Step 2: Declare variables num1, num2, and sum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Step 3: Read values num1 and num2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Step 4: Add num1 and num2, assign to sum, display result.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52322" y="925830"/>
            <a:ext cx="795159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 for Largest of Three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90486" y="1449884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Finding Max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80647" y="2037531"/>
            <a:ext cx="7207804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Step 1: </a:t>
            </a:r>
            <a:r>
              <a:rPr lang="en-US" sz="24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Start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Step 2: Declare variables a, b, and c</a:t>
            </a:r>
            <a:r>
              <a:rPr lang="en-US" sz="24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Step 3: Read values of a, b, and c</a:t>
            </a:r>
            <a:r>
              <a:rPr lang="en-US" sz="24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Step 4: Use conditional statements to determine the largest value.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2542" y="925830"/>
            <a:ext cx="803137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Flowcharts: Visualizing Algorithms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2743200" y="1513247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 Steps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359325" y="2027597"/>
            <a:ext cx="7441007" cy="257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Flowcharts graphically represent algorithms, making them easier to understand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Each step is represented by a symbol, showing the flow of operations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Flowcharts help in debugging and optimizing algorithms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We will create flowcharts for various algorithm examples.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803936" y="925830"/>
            <a:ext cx="7699984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Flowchart Symbols and Usage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424080" y="1365961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Symbols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99058" y="1880388"/>
            <a:ext cx="785218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flowchart symbols include Start/End, Process, Decision, and Input/Output</a:t>
            </a:r>
            <a:r>
              <a:rPr lang="en-US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Arrows indicate the flow of operations between steps</a:t>
            </a:r>
            <a:r>
              <a:rPr lang="en-US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Decision symbols represent branching based on conditions</a:t>
            </a:r>
            <a:r>
              <a:rPr lang="en-US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Understanding symbols is crucial for accurate flowchart creation.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72542" y="925830"/>
            <a:ext cx="803137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 Flowchart for Addition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240280" y="1431473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776320" y="1939763"/>
            <a:ext cx="7907412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Develop a flowchart for the addition algorithm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Represent each step graphically with correct symbols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Ensure the flowchart is clear and easy to follow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Test the flowchart with example values for accuracy.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03227" y="925830"/>
            <a:ext cx="8000693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Flowchart for Largest of Three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387259" y="1449884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Complex Condition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693471" y="2160270"/>
            <a:ext cx="7810449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Design a flowchart for finding the largest of three numbers.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Use decision symbols for conditional branching.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Ensure all possible outcomes are covered.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Test the flowchart for different sets of input values.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195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4</cp:revision>
  <dcterms:created xsi:type="dcterms:W3CDTF">2024-06-05T08:31:02Z</dcterms:created>
  <dcterms:modified xsi:type="dcterms:W3CDTF">2024-06-05T08:45:57Z</dcterms:modified>
</cp:coreProperties>
</file>