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F07C7E-9CEF-B27A-5B43-12E39D2F08A9}"/>
              </a:ext>
            </a:extLst>
          </p:cNvPr>
          <p:cNvSpPr txBox="1"/>
          <p:nvPr/>
        </p:nvSpPr>
        <p:spPr>
          <a:xfrm>
            <a:off x="3386665" y="2366624"/>
            <a:ext cx="91552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0" i="0" dirty="0">
                <a:solidFill>
                  <a:srgbClr val="0D0D0D"/>
                </a:solidFill>
                <a:effectLst/>
                <a:highlight>
                  <a:srgbClr val="F4F4F4"/>
                </a:highlight>
                <a:latin typeface="ui-sans-serif"/>
              </a:rPr>
              <a:t>JavaScript Objects</a:t>
            </a:r>
            <a:endParaRPr lang="en-IN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E30B0-D0A1-2E95-CF84-E2E66F60BCC8}"/>
              </a:ext>
            </a:extLst>
          </p:cNvPr>
          <p:cNvSpPr txBox="1"/>
          <p:nvPr/>
        </p:nvSpPr>
        <p:spPr>
          <a:xfrm>
            <a:off x="1103487" y="3595512"/>
            <a:ext cx="108514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What is a JavaScript Object?</a:t>
            </a:r>
          </a:p>
          <a:p>
            <a:pPr algn="just"/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A JavaScript object is a way to store and organize data and functionality together. Think of an object as a box that holds information and actions related to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384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0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CFC36A-1FCA-4522-4378-B4546B9EF705}"/>
              </a:ext>
            </a:extLst>
          </p:cNvPr>
          <p:cNvSpPr txBox="1"/>
          <p:nvPr/>
        </p:nvSpPr>
        <p:spPr>
          <a:xfrm>
            <a:off x="1174044" y="243469"/>
            <a:ext cx="109389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Key Parts of an Object</a:t>
            </a:r>
          </a:p>
          <a:p>
            <a:pPr algn="just"/>
            <a:endParaRPr lang="en-US" sz="3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Properties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These are like variables that belong to the object. They store information.</a:t>
            </a:r>
          </a:p>
          <a:p>
            <a:pPr algn="just">
              <a:buFont typeface="+mj-lt"/>
              <a:buAutoNum type="arabicPeriod"/>
            </a:pPr>
            <a:endParaRPr lang="en-US" sz="3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just"/>
            <a:endParaRPr lang="en-US" sz="3600" b="1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just"/>
            <a:r>
              <a:rPr lang="en-US" sz="3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Methods</a:t>
            </a:r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: These are like functions that belong to the object. They perform actions.</a:t>
            </a:r>
          </a:p>
        </p:txBody>
      </p:sp>
    </p:spTree>
    <p:extLst>
      <p:ext uri="{BB962C8B-B14F-4D97-AF65-F5344CB8AC3E}">
        <p14:creationId xmlns:p14="http://schemas.microsoft.com/office/powerpoint/2010/main" val="386113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9551EB-C8C0-74A9-AA23-AE559AC639DE}"/>
              </a:ext>
            </a:extLst>
          </p:cNvPr>
          <p:cNvSpPr txBox="1"/>
          <p:nvPr/>
        </p:nvSpPr>
        <p:spPr>
          <a:xfrm>
            <a:off x="158044" y="348609"/>
            <a:ext cx="1167271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 Object</a:t>
            </a:r>
          </a:p>
          <a:p>
            <a:pPr algn="just"/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The window object represents the browser window. It is the global object in a browser environment, meaning all functions, and variables </a:t>
            </a:r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etc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 are members of it.</a:t>
            </a:r>
          </a:p>
          <a:p>
            <a:pPr algn="just"/>
            <a:endParaRPr lang="en-US" sz="2600" b="1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endParaRPr lang="en-US" sz="2600" b="1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window.alert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(message): Displays an alert box with a message.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window.confirm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(message): Displays a dialog box with OK and Cancel buttons.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window.prompt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(message, default): Displays a dialog box that prompts the user for input.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window.location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Provides information about the current URL and methods to manipulate it.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window.open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</a:t>
            </a:r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url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): Opens a new browser window or tab.</a:t>
            </a:r>
          </a:p>
          <a:p>
            <a:pPr algn="just"/>
            <a:r>
              <a:rPr lang="en-US" sz="2600" b="1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window.close</a:t>
            </a:r>
            <a:r>
              <a:rPr lang="en-US" sz="2600" b="1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(): Closes the current browser window.</a:t>
            </a:r>
            <a:endParaRPr lang="en-IN" sz="2600" b="1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011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851128-8A72-0CB2-AA39-05BC86D451E1}"/>
              </a:ext>
            </a:extLst>
          </p:cNvPr>
          <p:cNvSpPr txBox="1"/>
          <p:nvPr/>
        </p:nvSpPr>
        <p:spPr>
          <a:xfrm>
            <a:off x="79022" y="0"/>
            <a:ext cx="11875911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highlight>
                  <a:srgbClr val="808000"/>
                </a:highlight>
              </a:rPr>
              <a:t>Document Object</a:t>
            </a:r>
          </a:p>
          <a:p>
            <a:pPr algn="just"/>
            <a:r>
              <a:rPr lang="en-US" sz="2500" b="1" dirty="0">
                <a:highlight>
                  <a:srgbClr val="808000"/>
                </a:highlight>
              </a:rPr>
              <a:t>The document object represents the HTML document loaded in the browser. It is part of the window object and provides methods to access and manipulate the content of the webpage.</a:t>
            </a:r>
          </a:p>
          <a:p>
            <a:pPr algn="just"/>
            <a:endParaRPr lang="en-US" sz="2500" b="1" dirty="0">
              <a:highlight>
                <a:srgbClr val="808000"/>
              </a:highlight>
            </a:endParaRPr>
          </a:p>
          <a:p>
            <a:pPr algn="just"/>
            <a:r>
              <a:rPr lang="en-US" sz="2500" b="1" dirty="0"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document.getElementById</a:t>
            </a:r>
            <a:r>
              <a:rPr lang="en-US" sz="2500" b="1" dirty="0">
                <a:highlight>
                  <a:srgbClr val="808000"/>
                </a:highlight>
              </a:rPr>
              <a:t>(id): Returns an element with the specified ID.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document.getElementsByClassName</a:t>
            </a:r>
            <a:r>
              <a:rPr lang="en-US" sz="2500" b="1" dirty="0">
                <a:highlight>
                  <a:srgbClr val="808000"/>
                </a:highlight>
              </a:rPr>
              <a:t>(</a:t>
            </a:r>
            <a:r>
              <a:rPr lang="en-US" sz="2500" b="1" dirty="0" err="1">
                <a:highlight>
                  <a:srgbClr val="808000"/>
                </a:highlight>
              </a:rPr>
              <a:t>className</a:t>
            </a:r>
            <a:r>
              <a:rPr lang="en-US" sz="2500" b="1" dirty="0">
                <a:highlight>
                  <a:srgbClr val="808000"/>
                </a:highlight>
              </a:rPr>
              <a:t>): Returns a collection of elements with the specified class name.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document.getElementsByTagName</a:t>
            </a:r>
            <a:r>
              <a:rPr lang="en-US" sz="2500" b="1" dirty="0">
                <a:highlight>
                  <a:srgbClr val="808000"/>
                </a:highlight>
              </a:rPr>
              <a:t>(</a:t>
            </a:r>
            <a:r>
              <a:rPr lang="en-US" sz="2500" b="1" dirty="0" err="1">
                <a:highlight>
                  <a:srgbClr val="808000"/>
                </a:highlight>
              </a:rPr>
              <a:t>tagName</a:t>
            </a:r>
            <a:r>
              <a:rPr lang="en-US" sz="2500" b="1" dirty="0">
                <a:highlight>
                  <a:srgbClr val="808000"/>
                </a:highlight>
              </a:rPr>
              <a:t>): Returns a collection of elements with the specified tag name.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document.querySelector</a:t>
            </a:r>
            <a:r>
              <a:rPr lang="en-US" sz="2500" b="1" dirty="0">
                <a:highlight>
                  <a:srgbClr val="808000"/>
                </a:highlight>
              </a:rPr>
              <a:t>(selector): Returns the first element that matches a specified CSS selector.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document.querySelectorAll</a:t>
            </a:r>
            <a:r>
              <a:rPr lang="en-US" sz="2500" b="1" dirty="0">
                <a:highlight>
                  <a:srgbClr val="808000"/>
                </a:highlight>
              </a:rPr>
              <a:t>(selector): Returns all elements that match a specified CSS selector.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document.createElement</a:t>
            </a:r>
            <a:r>
              <a:rPr lang="en-US" sz="2500" b="1" dirty="0">
                <a:highlight>
                  <a:srgbClr val="808000"/>
                </a:highlight>
              </a:rPr>
              <a:t>(</a:t>
            </a:r>
            <a:r>
              <a:rPr lang="en-US" sz="2500" b="1" dirty="0" err="1">
                <a:highlight>
                  <a:srgbClr val="808000"/>
                </a:highlight>
              </a:rPr>
              <a:t>tagName</a:t>
            </a:r>
            <a:r>
              <a:rPr lang="en-US" sz="2500" b="1" dirty="0">
                <a:highlight>
                  <a:srgbClr val="808000"/>
                </a:highlight>
              </a:rPr>
              <a:t>): Creates a new element with the specified tag name.</a:t>
            </a:r>
          </a:p>
          <a:p>
            <a:pPr algn="just"/>
            <a:r>
              <a:rPr lang="en-US" sz="2500" b="1" dirty="0" err="1">
                <a:highlight>
                  <a:srgbClr val="808000"/>
                </a:highlight>
              </a:rPr>
              <a:t>document.body</a:t>
            </a:r>
            <a:r>
              <a:rPr lang="en-US" sz="2500" b="1" dirty="0">
                <a:highlight>
                  <a:srgbClr val="808000"/>
                </a:highlight>
              </a:rPr>
              <a:t>: Refers to the &lt;body&gt; element of the HTML document.</a:t>
            </a:r>
            <a:endParaRPr lang="en-IN" sz="2500" b="1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655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714CA-393A-B072-7836-7D05F1C004F4}"/>
              </a:ext>
            </a:extLst>
          </p:cNvPr>
          <p:cNvSpPr txBox="1"/>
          <p:nvPr/>
        </p:nvSpPr>
        <p:spPr>
          <a:xfrm>
            <a:off x="767644" y="137994"/>
            <a:ext cx="111421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 Object</a:t>
            </a:r>
          </a:p>
          <a:p>
            <a:pPr algn="just"/>
            <a:endParaRPr lang="en-US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The navigator object contains information about the browser and the user's environment.</a:t>
            </a:r>
          </a:p>
          <a:p>
            <a:pPr algn="just"/>
            <a:endParaRPr lang="en-US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navigator.userAgent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user-agent string for the browser.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navigator.platform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platform on which the browser is running (e.g., "Win32").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navigator.language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preferred language of the user.</a:t>
            </a:r>
            <a:endParaRPr lang="en-IN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958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02C40-97DC-049F-361C-122F65BE922A}"/>
              </a:ext>
            </a:extLst>
          </p:cNvPr>
          <p:cNvSpPr txBox="1"/>
          <p:nvPr/>
        </p:nvSpPr>
        <p:spPr>
          <a:xfrm>
            <a:off x="406399" y="286099"/>
            <a:ext cx="1169528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 Object</a:t>
            </a:r>
          </a:p>
          <a:p>
            <a:pPr algn="ctr"/>
            <a:endParaRPr lang="en-US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The location object contains information about the current URL and provides methods for changing it. It is part of the window object and can be accessed using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window.location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 or simply location.</a:t>
            </a:r>
          </a:p>
          <a:p>
            <a:pPr algn="just"/>
            <a:endParaRPr lang="en-US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location.href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entire URL of the current page. You can set it to change the URL.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location.hostname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domain name of the web host.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location.pathname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path and filename of the current page.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location.search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query string part of the URL.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location.hash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: Returns the anchor part of the URL (after the # symbol).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location.reload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(): Reloads the current page.</a:t>
            </a:r>
          </a:p>
          <a:p>
            <a:pPr algn="just"/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location.assign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url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): Loads a new document.</a:t>
            </a:r>
            <a:endParaRPr lang="en-IN" sz="28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7565F02-E489-2889-2A1C-19E237CCA7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4022361"/>
                  </p:ext>
                </p:extLst>
              </p:nvPr>
            </p:nvGraphicFramePr>
            <p:xfrm>
              <a:off x="-1715911" y="5357813"/>
              <a:ext cx="3048000" cy="1714500"/>
            </p:xfrm>
            <a:graphic>
              <a:graphicData uri="http://schemas.microsoft.com/office/powerpoint/2016/slidezoom">
                <pslz:sldZm>
                  <pslz:sldZmObj sldId="262" cId="3023978491">
                    <pslz:zmPr id="{3D675132-BC22-46BB-A6C1-9741BB2EAAB4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565F02-E489-2889-2A1C-19E237CCA7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715911" y="535781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73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99DA3-F641-3E84-7103-488DF40D0BD4}"/>
              </a:ext>
            </a:extLst>
          </p:cNvPr>
          <p:cNvSpPr txBox="1"/>
          <p:nvPr/>
        </p:nvSpPr>
        <p:spPr>
          <a:xfrm>
            <a:off x="214489" y="383822"/>
            <a:ext cx="1181946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 Object</a:t>
            </a:r>
          </a:p>
          <a:p>
            <a:pPr algn="just"/>
            <a:endParaRPr lang="en-US" sz="32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The history object provides access to the browser's session history, allowing navigation back and forth through the user's history of visited pages.</a:t>
            </a:r>
          </a:p>
          <a:p>
            <a:pPr algn="just"/>
            <a:endParaRPr lang="en-US" sz="32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pPr algn="just"/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Key Properties and Methods:</a:t>
            </a:r>
          </a:p>
          <a:p>
            <a:pPr algn="just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history.back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(): Loads the previous URL in the history list.</a:t>
            </a:r>
          </a:p>
          <a:p>
            <a:pPr algn="just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history.forward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(): Loads the next URL in the history list.</a:t>
            </a:r>
          </a:p>
          <a:p>
            <a:pPr algn="just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history.go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(n): Loads a specific URL from the history list. n can be a positive or negative integer.</a:t>
            </a:r>
            <a:endParaRPr lang="en-IN" sz="32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397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595CE-3CB4-21B8-3839-E384EBFED11F}"/>
              </a:ext>
            </a:extLst>
          </p:cNvPr>
          <p:cNvSpPr txBox="1"/>
          <p:nvPr/>
        </p:nvSpPr>
        <p:spPr>
          <a:xfrm>
            <a:off x="361243" y="158043"/>
            <a:ext cx="116388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Window: The main object that represents the browser window. Contains methods like alert(), open(), and properties like location.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Document: Represents the HTML document. Allows you to get elements, create new ones, and manipulate the DOM.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Navigator: Contains information about the browser and user environment like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userAgent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 and language.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Location: Represents the URL of the current document and allows navigation and manipulation of the URL.</a:t>
            </a:r>
          </a:p>
          <a:p>
            <a:endParaRPr lang="en-US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highlight>
                  <a:srgbClr val="808000"/>
                </a:highlight>
              </a:rPr>
              <a:t>History: Allows navigation through the browser history using methods like back(), forward(), and go().</a:t>
            </a:r>
            <a:endParaRPr lang="en-IN" sz="2400" dirty="0">
              <a:solidFill>
                <a:schemeClr val="bg2">
                  <a:lumMod val="50000"/>
                </a:schemeClr>
              </a:solidFill>
              <a:highlight>
                <a:srgbClr val="808000"/>
              </a:highligh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0740C-9940-2BA2-3B4F-5890B2A0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43" y="5415513"/>
            <a:ext cx="116388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  <a:t>These objects provide a way to interact with the browser and the web page,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latin typeface="Arial" panose="020B0604020202020204" pitchFamily="34" charset="0"/>
              </a:rPr>
              <a:t>making it possible to create dynamic and interactive web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808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7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635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</TotalTime>
  <Words>765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ui-sans-serif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2024-06-01T08:36:36Z</dcterms:created>
  <dcterms:modified xsi:type="dcterms:W3CDTF">2024-06-01T08:56:15Z</dcterms:modified>
</cp:coreProperties>
</file>