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36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8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62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02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895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1845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009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670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39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4204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811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08EC415-F243-45AF-9E51-DA8AAC41ED98}" type="datetimeFigureOut">
              <a:rPr lang="bg-BG" smtClean="0"/>
              <a:t>20.3.2021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25C4CD-2D97-4A97-8D51-B6BE39CD052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63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517004-31BF-4409-88E9-476333E17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Защита на групов проект</a:t>
            </a:r>
          </a:p>
        </p:txBody>
      </p:sp>
    </p:spTree>
    <p:extLst>
      <p:ext uri="{BB962C8B-B14F-4D97-AF65-F5344CB8AC3E}">
        <p14:creationId xmlns:p14="http://schemas.microsoft.com/office/powerpoint/2010/main" val="396200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EA5D5E-9A25-46E5-8A64-48C0935F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Участници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6A601B-8B0E-494A-815C-656655D2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Група „Сливен“ – проект „</a:t>
            </a:r>
            <a:r>
              <a:rPr lang="en-US" dirty="0"/>
              <a:t>Fitness</a:t>
            </a:r>
            <a:r>
              <a:rPr lang="bg-BG" dirty="0"/>
              <a:t>“</a:t>
            </a:r>
            <a:endParaRPr lang="en-US" dirty="0"/>
          </a:p>
          <a:p>
            <a:r>
              <a:rPr lang="bg-BG" dirty="0"/>
              <a:t>Участници:</a:t>
            </a:r>
          </a:p>
          <a:p>
            <a:r>
              <a:rPr lang="bg-BG" dirty="0"/>
              <a:t>Денис Колев;</a:t>
            </a:r>
          </a:p>
          <a:p>
            <a:r>
              <a:rPr lang="bg-BG" dirty="0"/>
              <a:t>Стамен Иванов;</a:t>
            </a:r>
          </a:p>
          <a:p>
            <a:r>
              <a:rPr lang="bg-BG" dirty="0"/>
              <a:t>Диян Генов;</a:t>
            </a:r>
          </a:p>
          <a:p>
            <a:r>
              <a:rPr lang="bg-BG" dirty="0"/>
              <a:t>Искра Стойчева;</a:t>
            </a:r>
          </a:p>
          <a:p>
            <a:r>
              <a:rPr lang="bg-BG" dirty="0"/>
              <a:t>Атанас Николов.</a:t>
            </a:r>
          </a:p>
        </p:txBody>
      </p:sp>
    </p:spTree>
    <p:extLst>
      <p:ext uri="{BB962C8B-B14F-4D97-AF65-F5344CB8AC3E}">
        <p14:creationId xmlns:p14="http://schemas.microsoft.com/office/powerpoint/2010/main" val="17574819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293086-FBFB-4937-8C59-E207697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81D5695-31A8-494A-99B7-051B017C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Проекта има за цел да улесни служителите на фитнес залите като изпълнява следните функции:</a:t>
            </a:r>
            <a:endParaRPr lang="en-US" dirty="0"/>
          </a:p>
          <a:p>
            <a:r>
              <a:rPr lang="bg-BG" dirty="0"/>
              <a:t>База данни с </a:t>
            </a:r>
            <a:r>
              <a:rPr lang="en-US" dirty="0"/>
              <a:t>id</a:t>
            </a:r>
            <a:r>
              <a:rPr lang="bg-BG" dirty="0"/>
              <a:t> на всеки клиент и може да бъдете търсени с код(</a:t>
            </a:r>
            <a:r>
              <a:rPr lang="en-US" dirty="0"/>
              <a:t>id</a:t>
            </a:r>
            <a:r>
              <a:rPr lang="bg-BG" dirty="0"/>
              <a:t>) при евентуално посещение;</a:t>
            </a:r>
          </a:p>
          <a:p>
            <a:r>
              <a:rPr lang="bg-BG" dirty="0"/>
              <a:t>Да купувате неща и съответно да ги заплатите;</a:t>
            </a:r>
          </a:p>
          <a:p>
            <a:r>
              <a:rPr lang="bg-BG" dirty="0"/>
              <a:t>Да си правите карта за определено от вас време.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52495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4E11EF-F030-43CE-B29C-CEFE44E1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</a:t>
            </a:r>
            <a:r>
              <a:rPr lang="en-US" dirty="0"/>
              <a:t>nugget </a:t>
            </a:r>
            <a:r>
              <a:rPr lang="bg-BG" dirty="0"/>
              <a:t>пакети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4E9019-99FA-45A0-9B1A-E957F6FD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</a:rPr>
              <a:t>Microsoft.EntityFrameworkCore</a:t>
            </a:r>
            <a:endParaRPr lang="en-US" dirty="0"/>
          </a:p>
          <a:p>
            <a:r>
              <a:rPr lang="en-US" b="0" i="0" dirty="0" err="1">
                <a:effectLst/>
              </a:rPr>
              <a:t>Microsoft.EntityFrameworkCore.Design</a:t>
            </a:r>
            <a:endParaRPr lang="en-US" dirty="0"/>
          </a:p>
          <a:p>
            <a:r>
              <a:rPr lang="en-US" b="0" i="0" dirty="0" err="1">
                <a:effectLst/>
              </a:rPr>
              <a:t>Microsoft.EntityFrameworkCore.SqlServer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1263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BEDB10A4-0B40-4DFC-9644-6CF052F19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907" cy="6858000"/>
          </a:xfrm>
        </p:spPr>
      </p:pic>
    </p:spTree>
    <p:extLst>
      <p:ext uri="{BB962C8B-B14F-4D97-AF65-F5344CB8AC3E}">
        <p14:creationId xmlns:p14="http://schemas.microsoft.com/office/powerpoint/2010/main" val="21460473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39C269-BEEA-48AD-87BE-40ED30D2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18" y="390293"/>
            <a:ext cx="10515600" cy="1325563"/>
          </a:xfrm>
        </p:spPr>
        <p:txBody>
          <a:bodyPr/>
          <a:lstStyle/>
          <a:p>
            <a:r>
              <a:rPr lang="bg-BG" dirty="0"/>
              <a:t>Благодарим за вниманието!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4BA31BB-9809-4DE8-A80D-CA243D64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18" y="1404587"/>
            <a:ext cx="9210763" cy="51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902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Значка">
  <a:themeElements>
    <a:clrScheme name="Значк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Значк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TM10001106[[fn=Значка]]</Template>
  <TotalTime>22</TotalTime>
  <Words>109</Words>
  <Application>Microsoft Office PowerPoint</Application>
  <PresentationFormat>Широк екран</PresentationFormat>
  <Paragraphs>19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Значка</vt:lpstr>
      <vt:lpstr>Защита на групов проект</vt:lpstr>
      <vt:lpstr>Участници</vt:lpstr>
      <vt:lpstr>Действие на проекта</vt:lpstr>
      <vt:lpstr>Използвани nugget пакети</vt:lpstr>
      <vt:lpstr>Презентация на PowerPoint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на групов проект</dc:title>
  <dc:creator>Atanas</dc:creator>
  <cp:lastModifiedBy>Atanas</cp:lastModifiedBy>
  <cp:revision>3</cp:revision>
  <dcterms:created xsi:type="dcterms:W3CDTF">2021-03-20T17:16:52Z</dcterms:created>
  <dcterms:modified xsi:type="dcterms:W3CDTF">2021-03-20T20:26:42Z</dcterms:modified>
</cp:coreProperties>
</file>