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7">
  <p:sldMasterIdLst>
    <p:sldMasterId id="2147483648" r:id="rId1"/>
  </p:sldMasterIdLst>
  <p:sldIdLst>
    <p:sldId id="256" r:id="rId2"/>
    <p:sldId id="257" r:id="rId3"/>
    <p:sldId id="258" r:id="rId4"/>
    <p:sldId id="259" r:id="rId5"/>
    <p:sldId id="261" r:id="rId6"/>
    <p:sldId id="262" r:id="rId7"/>
    <p:sldId id="263" r:id="rId8"/>
    <p:sldId id="264" r:id="rId9"/>
    <p:sldId id="265" r:id="rId10"/>
    <p:sldId id="268"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5" d="100"/>
          <a:sy n="75" d="100"/>
        </p:scale>
        <p:origin x="931" y="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D5881B-1F38-4018-A527-267B7E027686}"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GB"/>
        </a:p>
      </dgm:t>
    </dgm:pt>
    <dgm:pt modelId="{250E7BBD-0549-49A5-8E4F-146585207082}">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GB" dirty="0"/>
            <a:t>Cover Image</a:t>
          </a:r>
        </a:p>
      </dgm:t>
    </dgm:pt>
    <dgm:pt modelId="{8670A8CC-0985-449F-B67A-4A62FC3F2CA1}" type="parTrans" cxnId="{BC24B778-6F55-4EDA-A1CD-8A9AB5E54DE8}">
      <dgm:prSet/>
      <dgm:spPr/>
      <dgm:t>
        <a:bodyPr/>
        <a:lstStyle/>
        <a:p>
          <a:endParaRPr lang="en-GB"/>
        </a:p>
      </dgm:t>
    </dgm:pt>
    <dgm:pt modelId="{1B122B9A-6A99-4784-B562-E9B8ED734702}" type="sibTrans" cxnId="{BC24B778-6F55-4EDA-A1CD-8A9AB5E54DE8}">
      <dgm:prSet/>
      <dgm:spPr/>
      <dgm:t>
        <a:bodyPr/>
        <a:lstStyle/>
        <a:p>
          <a:endParaRPr lang="en-GB"/>
        </a:p>
      </dgm:t>
    </dgm:pt>
    <dgm:pt modelId="{0C206E10-B3C4-44F9-B3DA-6241EAFB4F6D}">
      <dgm:prSet phldrT="[Text]"/>
      <dgm:spPr/>
      <dgm:t>
        <a:bodyPr/>
        <a:lstStyle/>
        <a:p>
          <a:r>
            <a:rPr lang="en-GB"/>
            <a:t>Divide into              8*8 Blocks</a:t>
          </a:r>
        </a:p>
      </dgm:t>
    </dgm:pt>
    <dgm:pt modelId="{E61BB971-6097-4580-957A-3F2B937FFF50}" type="parTrans" cxnId="{EC78BA4B-2F3B-4FA0-AE96-71D5DA67C0C5}">
      <dgm:prSet/>
      <dgm:spPr/>
      <dgm:t>
        <a:bodyPr/>
        <a:lstStyle/>
        <a:p>
          <a:endParaRPr lang="en-GB"/>
        </a:p>
      </dgm:t>
    </dgm:pt>
    <dgm:pt modelId="{B3F6C125-C957-4BE2-8CCD-3247E7064AB8}" type="sibTrans" cxnId="{EC78BA4B-2F3B-4FA0-AE96-71D5DA67C0C5}">
      <dgm:prSet/>
      <dgm:spPr/>
      <dgm:t>
        <a:bodyPr/>
        <a:lstStyle/>
        <a:p>
          <a:endParaRPr lang="en-GB"/>
        </a:p>
      </dgm:t>
    </dgm:pt>
    <dgm:pt modelId="{26D94D4B-B43D-4738-9EAB-7E530228CB1E}">
      <dgm:prSet phldrT="[Text]"/>
      <dgm:spPr/>
      <dgm:t>
        <a:bodyPr/>
        <a:lstStyle/>
        <a:p>
          <a:r>
            <a:rPr lang="en-GB"/>
            <a:t>Apply 2D - DCT</a:t>
          </a:r>
        </a:p>
      </dgm:t>
    </dgm:pt>
    <dgm:pt modelId="{A720C543-4E51-45D6-8A8A-5E557A609FAE}" type="parTrans" cxnId="{5EFF54E1-3190-4202-9759-EED71DE2CDFF}">
      <dgm:prSet/>
      <dgm:spPr/>
      <dgm:t>
        <a:bodyPr/>
        <a:lstStyle/>
        <a:p>
          <a:endParaRPr lang="en-GB"/>
        </a:p>
      </dgm:t>
    </dgm:pt>
    <dgm:pt modelId="{BD591EBD-EA51-41BA-8417-DC22E928AB4B}" type="sibTrans" cxnId="{5EFF54E1-3190-4202-9759-EED71DE2CDFF}">
      <dgm:prSet/>
      <dgm:spPr/>
      <dgm:t>
        <a:bodyPr/>
        <a:lstStyle/>
        <a:p>
          <a:endParaRPr lang="en-GB"/>
        </a:p>
      </dgm:t>
    </dgm:pt>
    <dgm:pt modelId="{86505817-1706-472D-AA20-49B9F952A38B}">
      <dgm:prSet phldrT="[Text]"/>
      <dgm:spPr/>
      <dgm:t>
        <a:bodyPr/>
        <a:lstStyle/>
        <a:p>
          <a:r>
            <a:rPr lang="en-GB"/>
            <a:t>Quantizer(Q50)</a:t>
          </a:r>
        </a:p>
      </dgm:t>
    </dgm:pt>
    <dgm:pt modelId="{CC7D36BB-8A7E-44DB-8024-8A9451E6FDD7}" type="parTrans" cxnId="{DA0AC447-E6ED-4BCA-922F-E3DFF268D7D1}">
      <dgm:prSet/>
      <dgm:spPr/>
      <dgm:t>
        <a:bodyPr/>
        <a:lstStyle/>
        <a:p>
          <a:endParaRPr lang="en-GB"/>
        </a:p>
      </dgm:t>
    </dgm:pt>
    <dgm:pt modelId="{6C26B530-0A1C-4DBC-81E2-EED8505EFE39}" type="sibTrans" cxnId="{DA0AC447-E6ED-4BCA-922F-E3DFF268D7D1}">
      <dgm:prSet/>
      <dgm:spPr/>
      <dgm:t>
        <a:bodyPr/>
        <a:lstStyle/>
        <a:p>
          <a:endParaRPr lang="en-GB"/>
        </a:p>
      </dgm:t>
    </dgm:pt>
    <dgm:pt modelId="{A64F646F-3B52-4367-967A-49EDE754C4B5}">
      <dgm:prSet phldrT="[Text]"/>
      <dgm:spPr/>
      <dgm:t>
        <a:bodyPr/>
        <a:lstStyle/>
        <a:p>
          <a:r>
            <a:rPr lang="en-GB"/>
            <a:t>Zig-Zag Scanning</a:t>
          </a:r>
        </a:p>
      </dgm:t>
    </dgm:pt>
    <dgm:pt modelId="{DB73DFD4-E9C6-417B-A9B0-F4A25637EB75}" type="parTrans" cxnId="{03BC7390-2BD0-4E7D-BC0A-320B88BC676E}">
      <dgm:prSet/>
      <dgm:spPr/>
      <dgm:t>
        <a:bodyPr/>
        <a:lstStyle/>
        <a:p>
          <a:endParaRPr lang="en-GB"/>
        </a:p>
      </dgm:t>
    </dgm:pt>
    <dgm:pt modelId="{7B75B89D-AA1A-42E3-A6BE-64B9505741CF}" type="sibTrans" cxnId="{03BC7390-2BD0-4E7D-BC0A-320B88BC676E}">
      <dgm:prSet/>
      <dgm:spPr/>
      <dgm:t>
        <a:bodyPr/>
        <a:lstStyle/>
        <a:p>
          <a:endParaRPr lang="en-GB"/>
        </a:p>
      </dgm:t>
    </dgm:pt>
    <dgm:pt modelId="{FE793F18-77B8-4CB9-A022-8751C2DDDE5E}">
      <dgm:prSet phldrT="[Text]"/>
      <dgm:spPr/>
      <dgm:t>
        <a:bodyPr/>
        <a:lstStyle/>
        <a:p>
          <a:r>
            <a:rPr lang="en-GB" dirty="0"/>
            <a:t>LSB Data Embedding</a:t>
          </a:r>
        </a:p>
      </dgm:t>
    </dgm:pt>
    <dgm:pt modelId="{9F71C4CA-5BC2-42DA-BEF9-39629963DF75}" type="parTrans" cxnId="{6F61DB70-1448-4E91-A178-C81D1534779B}">
      <dgm:prSet/>
      <dgm:spPr/>
      <dgm:t>
        <a:bodyPr/>
        <a:lstStyle/>
        <a:p>
          <a:endParaRPr lang="en-GB"/>
        </a:p>
      </dgm:t>
    </dgm:pt>
    <dgm:pt modelId="{190D2989-4A47-41C9-B8FB-72F71927C297}" type="sibTrans" cxnId="{6F61DB70-1448-4E91-A178-C81D1534779B}">
      <dgm:prSet/>
      <dgm:spPr/>
      <dgm:t>
        <a:bodyPr/>
        <a:lstStyle/>
        <a:p>
          <a:endParaRPr lang="en-GB"/>
        </a:p>
      </dgm:t>
    </dgm:pt>
    <dgm:pt modelId="{AB83A917-C7AA-405D-88DA-1C6F57F54FC9}">
      <dgm:prSet phldrT="[Text]"/>
      <dgm:spPr/>
      <dgm:t>
        <a:bodyPr/>
        <a:lstStyle/>
        <a:p>
          <a:r>
            <a:rPr lang="en-GB"/>
            <a:t>Apply Inverse           2D - DCT</a:t>
          </a:r>
        </a:p>
      </dgm:t>
    </dgm:pt>
    <dgm:pt modelId="{BCE6E50D-8A5D-4B80-B0E5-F2DDC7B47490}" type="parTrans" cxnId="{A297094E-7EF0-464E-A05D-C80EC6A4B37B}">
      <dgm:prSet/>
      <dgm:spPr/>
      <dgm:t>
        <a:bodyPr/>
        <a:lstStyle/>
        <a:p>
          <a:endParaRPr lang="en-GB"/>
        </a:p>
      </dgm:t>
    </dgm:pt>
    <dgm:pt modelId="{7892531D-9E9B-40B0-87FB-BFBF0238DBE9}" type="sibTrans" cxnId="{A297094E-7EF0-464E-A05D-C80EC6A4B37B}">
      <dgm:prSet/>
      <dgm:spPr/>
      <dgm:t>
        <a:bodyPr/>
        <a:lstStyle/>
        <a:p>
          <a:endParaRPr lang="en-GB"/>
        </a:p>
      </dgm:t>
    </dgm:pt>
    <dgm:pt modelId="{BC7F39C5-B6A8-40CA-8FB7-1709DED8543A}">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GB"/>
            <a:t>Stego -Image</a:t>
          </a:r>
        </a:p>
      </dgm:t>
    </dgm:pt>
    <dgm:pt modelId="{2E1EA261-E456-4DC5-A2AA-C5CF850DCB87}" type="parTrans" cxnId="{63AD6371-B955-4F30-8672-098367D4C641}">
      <dgm:prSet/>
      <dgm:spPr/>
      <dgm:t>
        <a:bodyPr/>
        <a:lstStyle/>
        <a:p>
          <a:endParaRPr lang="en-GB"/>
        </a:p>
      </dgm:t>
    </dgm:pt>
    <dgm:pt modelId="{8B093D25-D7C1-4DF6-A00C-8A4E75560970}" type="sibTrans" cxnId="{63AD6371-B955-4F30-8672-098367D4C641}">
      <dgm:prSet/>
      <dgm:spPr/>
      <dgm:t>
        <a:bodyPr/>
        <a:lstStyle/>
        <a:p>
          <a:endParaRPr lang="en-GB"/>
        </a:p>
      </dgm:t>
    </dgm:pt>
    <dgm:pt modelId="{BD4D5246-F7C1-47A0-A1AF-78DD8432E38F}">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GB"/>
            <a:t>Secret Image</a:t>
          </a:r>
        </a:p>
      </dgm:t>
    </dgm:pt>
    <dgm:pt modelId="{FEC18FD3-5107-4177-9C15-7ED2F553179C}" type="sibTrans" cxnId="{A3CE952E-C3A4-4E53-B068-FC11EC32A3C5}">
      <dgm:prSet/>
      <dgm:spPr/>
      <dgm:t>
        <a:bodyPr/>
        <a:lstStyle/>
        <a:p>
          <a:endParaRPr lang="en-GB"/>
        </a:p>
      </dgm:t>
    </dgm:pt>
    <dgm:pt modelId="{081BD3EA-0027-4C23-A57D-2BB4ED424CB8}" type="parTrans" cxnId="{A3CE952E-C3A4-4E53-B068-FC11EC32A3C5}">
      <dgm:prSet/>
      <dgm:spPr/>
      <dgm:t>
        <a:bodyPr/>
        <a:lstStyle/>
        <a:p>
          <a:endParaRPr lang="en-GB"/>
        </a:p>
      </dgm:t>
    </dgm:pt>
    <dgm:pt modelId="{F4366E4B-7A98-4BE2-9490-DA8ED3EF484C}">
      <dgm:prSet phldrT="[Text]"/>
      <dgm:spPr/>
      <dgm:t>
        <a:bodyPr/>
        <a:lstStyle/>
        <a:p>
          <a:r>
            <a:rPr lang="en-GB"/>
            <a:t>Apply Huffmann Encoding</a:t>
          </a:r>
        </a:p>
      </dgm:t>
    </dgm:pt>
    <dgm:pt modelId="{F4DDF7FE-9637-4BAF-9205-FBA077955902}" type="parTrans" cxnId="{06D9418B-B0BF-4FE1-899D-50E17B292DB7}">
      <dgm:prSet/>
      <dgm:spPr/>
      <dgm:t>
        <a:bodyPr/>
        <a:lstStyle/>
        <a:p>
          <a:endParaRPr lang="en-GB"/>
        </a:p>
      </dgm:t>
    </dgm:pt>
    <dgm:pt modelId="{7A6F90A0-3F5A-4468-B691-BDC895D1DBF3}" type="sibTrans" cxnId="{06D9418B-B0BF-4FE1-899D-50E17B292DB7}">
      <dgm:prSet/>
      <dgm:spPr/>
      <dgm:t>
        <a:bodyPr/>
        <a:lstStyle/>
        <a:p>
          <a:endParaRPr lang="en-GB"/>
        </a:p>
      </dgm:t>
    </dgm:pt>
    <dgm:pt modelId="{11CE0DFF-D1D3-497C-BB14-7484EFFB096A}">
      <dgm:prSet phldrT="[Text]"/>
      <dgm:spPr/>
      <dgm:t>
        <a:bodyPr/>
        <a:lstStyle/>
        <a:p>
          <a:r>
            <a:rPr lang="en-GB"/>
            <a:t>Hufmann Code</a:t>
          </a:r>
        </a:p>
      </dgm:t>
    </dgm:pt>
    <dgm:pt modelId="{BF2E4803-6668-4039-A9E4-A7536D25776B}" type="parTrans" cxnId="{28322FC6-0FAB-448F-8EAC-13CB39DDC3E9}">
      <dgm:prSet/>
      <dgm:spPr/>
      <dgm:t>
        <a:bodyPr/>
        <a:lstStyle/>
        <a:p>
          <a:endParaRPr lang="en-GB"/>
        </a:p>
      </dgm:t>
    </dgm:pt>
    <dgm:pt modelId="{C0160CD8-D2BA-46A8-ADF4-75AC8EAFBB25}" type="sibTrans" cxnId="{28322FC6-0FAB-448F-8EAC-13CB39DDC3E9}">
      <dgm:prSet/>
      <dgm:spPr/>
      <dgm:t>
        <a:bodyPr/>
        <a:lstStyle/>
        <a:p>
          <a:endParaRPr lang="en-GB"/>
        </a:p>
      </dgm:t>
    </dgm:pt>
    <dgm:pt modelId="{0E09476A-0A59-44B3-87A2-C17EF56188FB}">
      <dgm:prSet phldrT="[Text]"/>
      <dgm:spPr/>
      <dgm:t>
        <a:bodyPr/>
        <a:lstStyle/>
        <a:p>
          <a:r>
            <a:rPr lang="en-GB"/>
            <a:t>Apply Inverse           Quantizer(~Q50)</a:t>
          </a:r>
        </a:p>
      </dgm:t>
    </dgm:pt>
    <dgm:pt modelId="{98703680-124C-4E2E-81BD-9B3389569C04}" type="parTrans" cxnId="{3BE9C4CB-7213-4D9A-8D36-2BEE640E65FF}">
      <dgm:prSet/>
      <dgm:spPr/>
      <dgm:t>
        <a:bodyPr/>
        <a:lstStyle/>
        <a:p>
          <a:endParaRPr lang="en-GB"/>
        </a:p>
      </dgm:t>
    </dgm:pt>
    <dgm:pt modelId="{8DE094A1-8543-4A3E-B213-14744CF717B8}" type="sibTrans" cxnId="{3BE9C4CB-7213-4D9A-8D36-2BEE640E65FF}">
      <dgm:prSet/>
      <dgm:spPr/>
      <dgm:t>
        <a:bodyPr/>
        <a:lstStyle/>
        <a:p>
          <a:endParaRPr lang="en-GB"/>
        </a:p>
      </dgm:t>
    </dgm:pt>
    <dgm:pt modelId="{2F202BB8-BEEE-4BE9-87BB-90D6A14F91DD}">
      <dgm:prSet phldrT="[Text]"/>
      <dgm:spPr/>
      <dgm:t>
        <a:bodyPr/>
        <a:lstStyle/>
        <a:p>
          <a:r>
            <a:rPr lang="en-GB"/>
            <a:t>Quantizer(Q50)</a:t>
          </a:r>
        </a:p>
      </dgm:t>
    </dgm:pt>
    <dgm:pt modelId="{921D3D83-2067-45B0-B1D4-D6287BB32D62}" type="sibTrans" cxnId="{09FDB9B4-D070-4A96-B205-BA6A83EBFD06}">
      <dgm:prSet/>
      <dgm:spPr/>
      <dgm:t>
        <a:bodyPr/>
        <a:lstStyle/>
        <a:p>
          <a:endParaRPr lang="en-GB"/>
        </a:p>
      </dgm:t>
    </dgm:pt>
    <dgm:pt modelId="{BE492A34-EB36-4DD1-B955-CD0CE8FC106C}" type="parTrans" cxnId="{09FDB9B4-D070-4A96-B205-BA6A83EBFD06}">
      <dgm:prSet/>
      <dgm:spPr/>
      <dgm:t>
        <a:bodyPr/>
        <a:lstStyle/>
        <a:p>
          <a:endParaRPr lang="en-GB"/>
        </a:p>
      </dgm:t>
    </dgm:pt>
    <dgm:pt modelId="{D6D6BFD8-A435-434E-ACA0-8CE596FC5BA5}" type="pres">
      <dgm:prSet presAssocID="{6DD5881B-1F38-4018-A527-267B7E027686}" presName="diagram" presStyleCnt="0">
        <dgm:presLayoutVars>
          <dgm:dir/>
          <dgm:resizeHandles val="exact"/>
        </dgm:presLayoutVars>
      </dgm:prSet>
      <dgm:spPr/>
    </dgm:pt>
    <dgm:pt modelId="{420592A4-B49A-4B10-B435-B3ED4C99BB91}" type="pres">
      <dgm:prSet presAssocID="{250E7BBD-0549-49A5-8E4F-146585207082}" presName="node" presStyleLbl="node1" presStyleIdx="0" presStyleCnt="13" custScaleX="43458" custScaleY="21087" custLinFactNeighborX="-15236" custLinFactNeighborY="-438">
        <dgm:presLayoutVars>
          <dgm:bulletEnabled val="1"/>
        </dgm:presLayoutVars>
      </dgm:prSet>
      <dgm:spPr/>
    </dgm:pt>
    <dgm:pt modelId="{4024FF1B-D057-4588-BAA6-EC5DBBCB095B}" type="pres">
      <dgm:prSet presAssocID="{1B122B9A-6A99-4784-B562-E9B8ED734702}" presName="sibTrans" presStyleCnt="0"/>
      <dgm:spPr/>
    </dgm:pt>
    <dgm:pt modelId="{83BFD480-9021-4880-97D4-3ACB33DEA66C}" type="pres">
      <dgm:prSet presAssocID="{0C206E10-B3C4-44F9-B3DA-6241EAFB4F6D}" presName="node" presStyleLbl="node1" presStyleIdx="1" presStyleCnt="13" custScaleX="43494" custScaleY="21888" custLinFactNeighborX="-67195" custLinFactNeighborY="32054">
        <dgm:presLayoutVars>
          <dgm:bulletEnabled val="1"/>
        </dgm:presLayoutVars>
      </dgm:prSet>
      <dgm:spPr/>
    </dgm:pt>
    <dgm:pt modelId="{2A5A149C-D1EF-41E5-80DF-A724C7F507F7}" type="pres">
      <dgm:prSet presAssocID="{B3F6C125-C957-4BE2-8CCD-3247E7064AB8}" presName="sibTrans" presStyleCnt="0"/>
      <dgm:spPr/>
    </dgm:pt>
    <dgm:pt modelId="{DD18FAF1-FA9D-4AAA-B083-038763C9C6C3}" type="pres">
      <dgm:prSet presAssocID="{26D94D4B-B43D-4738-9EAB-7E530228CB1E}" presName="node" presStyleLbl="node1" presStyleIdx="2" presStyleCnt="13" custScaleX="43352" custScaleY="21838" custLinFactX="-21239" custLinFactNeighborX="-100000" custLinFactNeighborY="66134">
        <dgm:presLayoutVars>
          <dgm:bulletEnabled val="1"/>
        </dgm:presLayoutVars>
      </dgm:prSet>
      <dgm:spPr/>
    </dgm:pt>
    <dgm:pt modelId="{5B7FEBDA-7082-4DB6-9007-675B2B4272C1}" type="pres">
      <dgm:prSet presAssocID="{BD591EBD-EA51-41BA-8417-DC22E928AB4B}" presName="sibTrans" presStyleCnt="0"/>
      <dgm:spPr/>
    </dgm:pt>
    <dgm:pt modelId="{51B36987-CFB1-44D9-A0C0-84D855407F56}" type="pres">
      <dgm:prSet presAssocID="{86505817-1706-472D-AA20-49B9F952A38B}" presName="node" presStyleLbl="node1" presStyleIdx="3" presStyleCnt="13" custScaleX="43373" custScaleY="22427" custLinFactNeighborX="-13829" custLinFactNeighborY="62131">
        <dgm:presLayoutVars>
          <dgm:bulletEnabled val="1"/>
        </dgm:presLayoutVars>
      </dgm:prSet>
      <dgm:spPr/>
    </dgm:pt>
    <dgm:pt modelId="{799086FF-8DC4-42BD-92CB-FBB6FD451A0E}" type="pres">
      <dgm:prSet presAssocID="{6C26B530-0A1C-4DBC-81E2-EED8505EFE39}" presName="sibTrans" presStyleCnt="0"/>
      <dgm:spPr/>
    </dgm:pt>
    <dgm:pt modelId="{623FC467-B278-4677-924A-E5C5ED601F9F}" type="pres">
      <dgm:prSet presAssocID="{A64F646F-3B52-4367-967A-49EDE754C4B5}" presName="node" presStyleLbl="node1" presStyleIdx="4" presStyleCnt="13" custScaleX="43373" custScaleY="22427" custLinFactNeighborX="-67202" custLinFactNeighborY="98247">
        <dgm:presLayoutVars>
          <dgm:bulletEnabled val="1"/>
        </dgm:presLayoutVars>
      </dgm:prSet>
      <dgm:spPr/>
    </dgm:pt>
    <dgm:pt modelId="{05C4BC10-0C50-4B41-9F05-CBC4C7E67EB2}" type="pres">
      <dgm:prSet presAssocID="{7B75B89D-AA1A-42E3-A6BE-64B9505741CF}" presName="sibTrans" presStyleCnt="0"/>
      <dgm:spPr/>
    </dgm:pt>
    <dgm:pt modelId="{69644C24-52CA-4C64-8886-74AD2EDF8C2E}" type="pres">
      <dgm:prSet presAssocID="{FE793F18-77B8-4CB9-A022-8751C2DDDE5E}" presName="node" presStyleLbl="node1" presStyleIdx="5" presStyleCnt="13" custScaleX="43373" custScaleY="22427" custLinFactNeighborX="-57573" custLinFactNeighborY="97769">
        <dgm:presLayoutVars>
          <dgm:bulletEnabled val="1"/>
        </dgm:presLayoutVars>
      </dgm:prSet>
      <dgm:spPr/>
    </dgm:pt>
    <dgm:pt modelId="{89A8FC98-C12C-4171-92B8-16DB8B0D126E}" type="pres">
      <dgm:prSet presAssocID="{190D2989-4A47-41C9-B8FB-72F71927C297}" presName="sibTrans" presStyleCnt="0"/>
      <dgm:spPr/>
    </dgm:pt>
    <dgm:pt modelId="{69F42FE5-90F3-41F2-8B19-EA7F170C6D83}" type="pres">
      <dgm:prSet presAssocID="{AB83A917-C7AA-405D-88DA-1C6F57F54FC9}" presName="node" presStyleLbl="node1" presStyleIdx="6" presStyleCnt="13" custScaleX="43373" custScaleY="22427" custLinFactX="10696" custLinFactNeighborX="100000" custLinFactNeighborY="58789">
        <dgm:presLayoutVars>
          <dgm:bulletEnabled val="1"/>
        </dgm:presLayoutVars>
      </dgm:prSet>
      <dgm:spPr/>
    </dgm:pt>
    <dgm:pt modelId="{3AB52B3D-6612-479D-B57D-03B7F95F33E8}" type="pres">
      <dgm:prSet presAssocID="{7892531D-9E9B-40B0-87FB-BFBF0238DBE9}" presName="sibTrans" presStyleCnt="0"/>
      <dgm:spPr/>
    </dgm:pt>
    <dgm:pt modelId="{343DDDE2-712B-4C49-9EA4-B93A72F21626}" type="pres">
      <dgm:prSet presAssocID="{BC7F39C5-B6A8-40CA-8FB7-1709DED8543A}" presName="node" presStyleLbl="node1" presStyleIdx="7" presStyleCnt="13" custScaleX="43373" custScaleY="22427" custLinFactNeighborX="56814" custLinFactNeighborY="-14426">
        <dgm:presLayoutVars>
          <dgm:bulletEnabled val="1"/>
        </dgm:presLayoutVars>
      </dgm:prSet>
      <dgm:spPr/>
    </dgm:pt>
    <dgm:pt modelId="{612AE2C0-608A-44B8-B2B3-7F2D3FD4E49A}" type="pres">
      <dgm:prSet presAssocID="{8B093D25-D7C1-4DF6-A00C-8A4E75560970}" presName="sibTrans" presStyleCnt="0"/>
      <dgm:spPr/>
    </dgm:pt>
    <dgm:pt modelId="{BB287FA7-C125-45E2-80BB-C8DB466AC282}" type="pres">
      <dgm:prSet presAssocID="{2F202BB8-BEEE-4BE9-87BB-90D6A14F91DD}" presName="node" presStyleLbl="node1" presStyleIdx="8" presStyleCnt="13" custScaleX="43373" custScaleY="22427" custLinFactX="-20560" custLinFactNeighborX="-100000" custLinFactNeighborY="22575">
        <dgm:presLayoutVars>
          <dgm:bulletEnabled val="1"/>
        </dgm:presLayoutVars>
      </dgm:prSet>
      <dgm:spPr/>
    </dgm:pt>
    <dgm:pt modelId="{A6E5814D-EBEC-46C2-9948-B1420428E31E}" type="pres">
      <dgm:prSet presAssocID="{921D3D83-2067-45B0-B1D4-D6287BB32D62}" presName="sibTrans" presStyleCnt="0"/>
      <dgm:spPr/>
    </dgm:pt>
    <dgm:pt modelId="{AC66C9FB-4BD4-42BF-98A5-CCB03333B266}" type="pres">
      <dgm:prSet presAssocID="{BD4D5246-F7C1-47A0-A1AF-78DD8432E38F}" presName="node" presStyleLbl="node1" presStyleIdx="9" presStyleCnt="13" custScaleX="43373" custScaleY="22427" custLinFactNeighborX="49449" custLinFactNeighborY="-86962">
        <dgm:presLayoutVars>
          <dgm:bulletEnabled val="1"/>
        </dgm:presLayoutVars>
      </dgm:prSet>
      <dgm:spPr/>
    </dgm:pt>
    <dgm:pt modelId="{87170248-A8CB-41C4-9975-78E8923624B8}" type="pres">
      <dgm:prSet presAssocID="{FEC18FD3-5107-4177-9C15-7ED2F553179C}" presName="sibTrans" presStyleCnt="0"/>
      <dgm:spPr/>
    </dgm:pt>
    <dgm:pt modelId="{EC7EA3ED-D4A7-4E0B-9674-A03E2975D308}" type="pres">
      <dgm:prSet presAssocID="{F4366E4B-7A98-4BE2-9490-DA8ED3EF484C}" presName="node" presStyleLbl="node1" presStyleIdx="10" presStyleCnt="13" custScaleX="43373" custScaleY="22427" custLinFactNeighborX="-3429" custLinFactNeighborY="-52231">
        <dgm:presLayoutVars>
          <dgm:bulletEnabled val="1"/>
        </dgm:presLayoutVars>
      </dgm:prSet>
      <dgm:spPr/>
    </dgm:pt>
    <dgm:pt modelId="{91FB0DFD-C0BC-41CD-9008-E63093723076}" type="pres">
      <dgm:prSet presAssocID="{7A6F90A0-3F5A-4468-B691-BDC895D1DBF3}" presName="sibTrans" presStyleCnt="0"/>
      <dgm:spPr/>
    </dgm:pt>
    <dgm:pt modelId="{DB5EF93C-3CF1-4C7C-852A-184DF985E2FA}" type="pres">
      <dgm:prSet presAssocID="{11CE0DFF-D1D3-497C-BB14-7484EFFB096A}" presName="node" presStyleLbl="node1" presStyleIdx="11" presStyleCnt="13" custScaleX="43373" custScaleY="22427" custLinFactNeighborX="-56881" custLinFactNeighborY="-15841">
        <dgm:presLayoutVars>
          <dgm:bulletEnabled val="1"/>
        </dgm:presLayoutVars>
      </dgm:prSet>
      <dgm:spPr/>
    </dgm:pt>
    <dgm:pt modelId="{EF25BE14-4757-45C9-ACCF-2A4D46E76BC4}" type="pres">
      <dgm:prSet presAssocID="{C0160CD8-D2BA-46A8-ADF4-75AC8EAFBB25}" presName="sibTrans" presStyleCnt="0"/>
      <dgm:spPr/>
    </dgm:pt>
    <dgm:pt modelId="{5183B210-634B-4C40-8BDC-5655F4D959FF}" type="pres">
      <dgm:prSet presAssocID="{0E09476A-0A59-44B3-87A2-C17EF56188FB}" presName="node" presStyleLbl="node1" presStyleIdx="12" presStyleCnt="13" custScaleX="43373" custScaleY="22427" custLinFactNeighborX="57028" custLinFactNeighborY="-54972">
        <dgm:presLayoutVars>
          <dgm:bulletEnabled val="1"/>
        </dgm:presLayoutVars>
      </dgm:prSet>
      <dgm:spPr/>
    </dgm:pt>
  </dgm:ptLst>
  <dgm:cxnLst>
    <dgm:cxn modelId="{8564F500-097B-4383-A28B-AC7D0248636D}" type="presOf" srcId="{F4366E4B-7A98-4BE2-9490-DA8ED3EF484C}" destId="{EC7EA3ED-D4A7-4E0B-9674-A03E2975D308}" srcOrd="0" destOrd="0" presId="urn:microsoft.com/office/officeart/2005/8/layout/default"/>
    <dgm:cxn modelId="{0A480809-2B95-4744-8E07-29492A2F44B6}" type="presOf" srcId="{250E7BBD-0549-49A5-8E4F-146585207082}" destId="{420592A4-B49A-4B10-B435-B3ED4C99BB91}" srcOrd="0" destOrd="0" presId="urn:microsoft.com/office/officeart/2005/8/layout/default"/>
    <dgm:cxn modelId="{0B493224-CE81-4BF6-BFAA-7F015C5EDADE}" type="presOf" srcId="{2F202BB8-BEEE-4BE9-87BB-90D6A14F91DD}" destId="{BB287FA7-C125-45E2-80BB-C8DB466AC282}" srcOrd="0" destOrd="0" presId="urn:microsoft.com/office/officeart/2005/8/layout/default"/>
    <dgm:cxn modelId="{A3CE952E-C3A4-4E53-B068-FC11EC32A3C5}" srcId="{6DD5881B-1F38-4018-A527-267B7E027686}" destId="{BD4D5246-F7C1-47A0-A1AF-78DD8432E38F}" srcOrd="9" destOrd="0" parTransId="{081BD3EA-0027-4C23-A57D-2BB4ED424CB8}" sibTransId="{FEC18FD3-5107-4177-9C15-7ED2F553179C}"/>
    <dgm:cxn modelId="{C5FEEF64-866B-484E-93B8-41EA77CD995F}" type="presOf" srcId="{FE793F18-77B8-4CB9-A022-8751C2DDDE5E}" destId="{69644C24-52CA-4C64-8886-74AD2EDF8C2E}" srcOrd="0" destOrd="0" presId="urn:microsoft.com/office/officeart/2005/8/layout/default"/>
    <dgm:cxn modelId="{86F45D47-E6E5-4F18-9407-564FA9A53AA1}" type="presOf" srcId="{BC7F39C5-B6A8-40CA-8FB7-1709DED8543A}" destId="{343DDDE2-712B-4C49-9EA4-B93A72F21626}" srcOrd="0" destOrd="0" presId="urn:microsoft.com/office/officeart/2005/8/layout/default"/>
    <dgm:cxn modelId="{DA0AC447-E6ED-4BCA-922F-E3DFF268D7D1}" srcId="{6DD5881B-1F38-4018-A527-267B7E027686}" destId="{86505817-1706-472D-AA20-49B9F952A38B}" srcOrd="3" destOrd="0" parTransId="{CC7D36BB-8A7E-44DB-8024-8A9451E6FDD7}" sibTransId="{6C26B530-0A1C-4DBC-81E2-EED8505EFE39}"/>
    <dgm:cxn modelId="{F099DB67-79A0-4DFA-831E-B329F863C639}" type="presOf" srcId="{0E09476A-0A59-44B3-87A2-C17EF56188FB}" destId="{5183B210-634B-4C40-8BDC-5655F4D959FF}" srcOrd="0" destOrd="0" presId="urn:microsoft.com/office/officeart/2005/8/layout/default"/>
    <dgm:cxn modelId="{EC78BA4B-2F3B-4FA0-AE96-71D5DA67C0C5}" srcId="{6DD5881B-1F38-4018-A527-267B7E027686}" destId="{0C206E10-B3C4-44F9-B3DA-6241EAFB4F6D}" srcOrd="1" destOrd="0" parTransId="{E61BB971-6097-4580-957A-3F2B937FFF50}" sibTransId="{B3F6C125-C957-4BE2-8CCD-3247E7064AB8}"/>
    <dgm:cxn modelId="{A297094E-7EF0-464E-A05D-C80EC6A4B37B}" srcId="{6DD5881B-1F38-4018-A527-267B7E027686}" destId="{AB83A917-C7AA-405D-88DA-1C6F57F54FC9}" srcOrd="6" destOrd="0" parTransId="{BCE6E50D-8A5D-4B80-B0E5-F2DDC7B47490}" sibTransId="{7892531D-9E9B-40B0-87FB-BFBF0238DBE9}"/>
    <dgm:cxn modelId="{6F61DB70-1448-4E91-A178-C81D1534779B}" srcId="{6DD5881B-1F38-4018-A527-267B7E027686}" destId="{FE793F18-77B8-4CB9-A022-8751C2DDDE5E}" srcOrd="5" destOrd="0" parTransId="{9F71C4CA-5BC2-42DA-BEF9-39629963DF75}" sibTransId="{190D2989-4A47-41C9-B8FB-72F71927C297}"/>
    <dgm:cxn modelId="{63AD6371-B955-4F30-8672-098367D4C641}" srcId="{6DD5881B-1F38-4018-A527-267B7E027686}" destId="{BC7F39C5-B6A8-40CA-8FB7-1709DED8543A}" srcOrd="7" destOrd="0" parTransId="{2E1EA261-E456-4DC5-A2AA-C5CF850DCB87}" sibTransId="{8B093D25-D7C1-4DF6-A00C-8A4E75560970}"/>
    <dgm:cxn modelId="{A7261855-B395-46C8-BED2-BE26D330B2EE}" type="presOf" srcId="{26D94D4B-B43D-4738-9EAB-7E530228CB1E}" destId="{DD18FAF1-FA9D-4AAA-B083-038763C9C6C3}" srcOrd="0" destOrd="0" presId="urn:microsoft.com/office/officeart/2005/8/layout/default"/>
    <dgm:cxn modelId="{BC24B778-6F55-4EDA-A1CD-8A9AB5E54DE8}" srcId="{6DD5881B-1F38-4018-A527-267B7E027686}" destId="{250E7BBD-0549-49A5-8E4F-146585207082}" srcOrd="0" destOrd="0" parTransId="{8670A8CC-0985-449F-B67A-4A62FC3F2CA1}" sibTransId="{1B122B9A-6A99-4784-B562-E9B8ED734702}"/>
    <dgm:cxn modelId="{06D9418B-B0BF-4FE1-899D-50E17B292DB7}" srcId="{6DD5881B-1F38-4018-A527-267B7E027686}" destId="{F4366E4B-7A98-4BE2-9490-DA8ED3EF484C}" srcOrd="10" destOrd="0" parTransId="{F4DDF7FE-9637-4BAF-9205-FBA077955902}" sibTransId="{7A6F90A0-3F5A-4468-B691-BDC895D1DBF3}"/>
    <dgm:cxn modelId="{03BC7390-2BD0-4E7D-BC0A-320B88BC676E}" srcId="{6DD5881B-1F38-4018-A527-267B7E027686}" destId="{A64F646F-3B52-4367-967A-49EDE754C4B5}" srcOrd="4" destOrd="0" parTransId="{DB73DFD4-E9C6-417B-A9B0-F4A25637EB75}" sibTransId="{7B75B89D-AA1A-42E3-A6BE-64B9505741CF}"/>
    <dgm:cxn modelId="{8F33F097-6C37-4F97-B854-8EA41534CFCF}" type="presOf" srcId="{0C206E10-B3C4-44F9-B3DA-6241EAFB4F6D}" destId="{83BFD480-9021-4880-97D4-3ACB33DEA66C}" srcOrd="0" destOrd="0" presId="urn:microsoft.com/office/officeart/2005/8/layout/default"/>
    <dgm:cxn modelId="{F64C34AA-36F9-4465-97C2-06BF05B1D913}" type="presOf" srcId="{BD4D5246-F7C1-47A0-A1AF-78DD8432E38F}" destId="{AC66C9FB-4BD4-42BF-98A5-CCB03333B266}" srcOrd="0" destOrd="0" presId="urn:microsoft.com/office/officeart/2005/8/layout/default"/>
    <dgm:cxn modelId="{09FDB9B4-D070-4A96-B205-BA6A83EBFD06}" srcId="{6DD5881B-1F38-4018-A527-267B7E027686}" destId="{2F202BB8-BEEE-4BE9-87BB-90D6A14F91DD}" srcOrd="8" destOrd="0" parTransId="{BE492A34-EB36-4DD1-B955-CD0CE8FC106C}" sibTransId="{921D3D83-2067-45B0-B1D4-D6287BB32D62}"/>
    <dgm:cxn modelId="{25DA76B7-629B-4398-912E-CE5AA9A56D46}" type="presOf" srcId="{6DD5881B-1F38-4018-A527-267B7E027686}" destId="{D6D6BFD8-A435-434E-ACA0-8CE596FC5BA5}" srcOrd="0" destOrd="0" presId="urn:microsoft.com/office/officeart/2005/8/layout/default"/>
    <dgm:cxn modelId="{0913E3C0-30B9-4658-B035-E5510B3E7581}" type="presOf" srcId="{11CE0DFF-D1D3-497C-BB14-7484EFFB096A}" destId="{DB5EF93C-3CF1-4C7C-852A-184DF985E2FA}" srcOrd="0" destOrd="0" presId="urn:microsoft.com/office/officeart/2005/8/layout/default"/>
    <dgm:cxn modelId="{28322FC6-0FAB-448F-8EAC-13CB39DDC3E9}" srcId="{6DD5881B-1F38-4018-A527-267B7E027686}" destId="{11CE0DFF-D1D3-497C-BB14-7484EFFB096A}" srcOrd="11" destOrd="0" parTransId="{BF2E4803-6668-4039-A9E4-A7536D25776B}" sibTransId="{C0160CD8-D2BA-46A8-ADF4-75AC8EAFBB25}"/>
    <dgm:cxn modelId="{3BE9C4CB-7213-4D9A-8D36-2BEE640E65FF}" srcId="{6DD5881B-1F38-4018-A527-267B7E027686}" destId="{0E09476A-0A59-44B3-87A2-C17EF56188FB}" srcOrd="12" destOrd="0" parTransId="{98703680-124C-4E2E-81BD-9B3389569C04}" sibTransId="{8DE094A1-8543-4A3E-B213-14744CF717B8}"/>
    <dgm:cxn modelId="{E8BF0ECD-DA62-4DD8-9C27-C4C7B50988AD}" type="presOf" srcId="{A64F646F-3B52-4367-967A-49EDE754C4B5}" destId="{623FC467-B278-4677-924A-E5C5ED601F9F}" srcOrd="0" destOrd="0" presId="urn:microsoft.com/office/officeart/2005/8/layout/default"/>
    <dgm:cxn modelId="{F6C7C2D6-668D-4116-B839-4071A105D2EB}" type="presOf" srcId="{86505817-1706-472D-AA20-49B9F952A38B}" destId="{51B36987-CFB1-44D9-A0C0-84D855407F56}" srcOrd="0" destOrd="0" presId="urn:microsoft.com/office/officeart/2005/8/layout/default"/>
    <dgm:cxn modelId="{5EFF54E1-3190-4202-9759-EED71DE2CDFF}" srcId="{6DD5881B-1F38-4018-A527-267B7E027686}" destId="{26D94D4B-B43D-4738-9EAB-7E530228CB1E}" srcOrd="2" destOrd="0" parTransId="{A720C543-4E51-45D6-8A8A-5E557A609FAE}" sibTransId="{BD591EBD-EA51-41BA-8417-DC22E928AB4B}"/>
    <dgm:cxn modelId="{F1583AF6-8545-4FC1-9BE3-3BB5837B89BA}" type="presOf" srcId="{AB83A917-C7AA-405D-88DA-1C6F57F54FC9}" destId="{69F42FE5-90F3-41F2-8B19-EA7F170C6D83}" srcOrd="0" destOrd="0" presId="urn:microsoft.com/office/officeart/2005/8/layout/default"/>
    <dgm:cxn modelId="{F82F3917-09A7-4A18-AF53-005A197D891E}" type="presParOf" srcId="{D6D6BFD8-A435-434E-ACA0-8CE596FC5BA5}" destId="{420592A4-B49A-4B10-B435-B3ED4C99BB91}" srcOrd="0" destOrd="0" presId="urn:microsoft.com/office/officeart/2005/8/layout/default"/>
    <dgm:cxn modelId="{FF2095ED-8A2D-4BCF-8718-8E0F33DF52D2}" type="presParOf" srcId="{D6D6BFD8-A435-434E-ACA0-8CE596FC5BA5}" destId="{4024FF1B-D057-4588-BAA6-EC5DBBCB095B}" srcOrd="1" destOrd="0" presId="urn:microsoft.com/office/officeart/2005/8/layout/default"/>
    <dgm:cxn modelId="{6C26CF83-2BAE-4FB7-B1F0-6D9FF4D8C995}" type="presParOf" srcId="{D6D6BFD8-A435-434E-ACA0-8CE596FC5BA5}" destId="{83BFD480-9021-4880-97D4-3ACB33DEA66C}" srcOrd="2" destOrd="0" presId="urn:microsoft.com/office/officeart/2005/8/layout/default"/>
    <dgm:cxn modelId="{2D7B7EA9-F8C8-4538-A370-75409974CE57}" type="presParOf" srcId="{D6D6BFD8-A435-434E-ACA0-8CE596FC5BA5}" destId="{2A5A149C-D1EF-41E5-80DF-A724C7F507F7}" srcOrd="3" destOrd="0" presId="urn:microsoft.com/office/officeart/2005/8/layout/default"/>
    <dgm:cxn modelId="{66A20EF1-C9FC-4DB4-973A-07B9FDEBB983}" type="presParOf" srcId="{D6D6BFD8-A435-434E-ACA0-8CE596FC5BA5}" destId="{DD18FAF1-FA9D-4AAA-B083-038763C9C6C3}" srcOrd="4" destOrd="0" presId="urn:microsoft.com/office/officeart/2005/8/layout/default"/>
    <dgm:cxn modelId="{55221EAA-00B1-4B89-8343-541D43579767}" type="presParOf" srcId="{D6D6BFD8-A435-434E-ACA0-8CE596FC5BA5}" destId="{5B7FEBDA-7082-4DB6-9007-675B2B4272C1}" srcOrd="5" destOrd="0" presId="urn:microsoft.com/office/officeart/2005/8/layout/default"/>
    <dgm:cxn modelId="{5DFA5B55-EE00-47DF-88FD-4FBD9936501E}" type="presParOf" srcId="{D6D6BFD8-A435-434E-ACA0-8CE596FC5BA5}" destId="{51B36987-CFB1-44D9-A0C0-84D855407F56}" srcOrd="6" destOrd="0" presId="urn:microsoft.com/office/officeart/2005/8/layout/default"/>
    <dgm:cxn modelId="{35D14A79-B39F-4E77-AF30-CCE77FDB31CC}" type="presParOf" srcId="{D6D6BFD8-A435-434E-ACA0-8CE596FC5BA5}" destId="{799086FF-8DC4-42BD-92CB-FBB6FD451A0E}" srcOrd="7" destOrd="0" presId="urn:microsoft.com/office/officeart/2005/8/layout/default"/>
    <dgm:cxn modelId="{45B25F7F-241B-4C9C-B89F-659BEF27E116}" type="presParOf" srcId="{D6D6BFD8-A435-434E-ACA0-8CE596FC5BA5}" destId="{623FC467-B278-4677-924A-E5C5ED601F9F}" srcOrd="8" destOrd="0" presId="urn:microsoft.com/office/officeart/2005/8/layout/default"/>
    <dgm:cxn modelId="{D4AC26DB-1EDB-4BE9-AB66-BBC8DF7C86CD}" type="presParOf" srcId="{D6D6BFD8-A435-434E-ACA0-8CE596FC5BA5}" destId="{05C4BC10-0C50-4B41-9F05-CBC4C7E67EB2}" srcOrd="9" destOrd="0" presId="urn:microsoft.com/office/officeart/2005/8/layout/default"/>
    <dgm:cxn modelId="{BB116671-F35F-4C68-9419-F3BBDB799054}" type="presParOf" srcId="{D6D6BFD8-A435-434E-ACA0-8CE596FC5BA5}" destId="{69644C24-52CA-4C64-8886-74AD2EDF8C2E}" srcOrd="10" destOrd="0" presId="urn:microsoft.com/office/officeart/2005/8/layout/default"/>
    <dgm:cxn modelId="{2E7F53BB-AF41-482A-A3B7-48C935004E4F}" type="presParOf" srcId="{D6D6BFD8-A435-434E-ACA0-8CE596FC5BA5}" destId="{89A8FC98-C12C-4171-92B8-16DB8B0D126E}" srcOrd="11" destOrd="0" presId="urn:microsoft.com/office/officeart/2005/8/layout/default"/>
    <dgm:cxn modelId="{FD68C1F3-8AA3-42F6-857F-DE2AAF7B0CAF}" type="presParOf" srcId="{D6D6BFD8-A435-434E-ACA0-8CE596FC5BA5}" destId="{69F42FE5-90F3-41F2-8B19-EA7F170C6D83}" srcOrd="12" destOrd="0" presId="urn:microsoft.com/office/officeart/2005/8/layout/default"/>
    <dgm:cxn modelId="{B5CE8A5C-B8B0-440B-B430-189628577F5D}" type="presParOf" srcId="{D6D6BFD8-A435-434E-ACA0-8CE596FC5BA5}" destId="{3AB52B3D-6612-479D-B57D-03B7F95F33E8}" srcOrd="13" destOrd="0" presId="urn:microsoft.com/office/officeart/2005/8/layout/default"/>
    <dgm:cxn modelId="{16FB97C6-15A9-4F5F-BB1C-B6D7DCAF54E8}" type="presParOf" srcId="{D6D6BFD8-A435-434E-ACA0-8CE596FC5BA5}" destId="{343DDDE2-712B-4C49-9EA4-B93A72F21626}" srcOrd="14" destOrd="0" presId="urn:microsoft.com/office/officeart/2005/8/layout/default"/>
    <dgm:cxn modelId="{A290F5C1-A64D-44EF-9D05-9643E6FE2056}" type="presParOf" srcId="{D6D6BFD8-A435-434E-ACA0-8CE596FC5BA5}" destId="{612AE2C0-608A-44B8-B2B3-7F2D3FD4E49A}" srcOrd="15" destOrd="0" presId="urn:microsoft.com/office/officeart/2005/8/layout/default"/>
    <dgm:cxn modelId="{33BD6AFC-624F-42A9-BFF2-01D9F9820766}" type="presParOf" srcId="{D6D6BFD8-A435-434E-ACA0-8CE596FC5BA5}" destId="{BB287FA7-C125-45E2-80BB-C8DB466AC282}" srcOrd="16" destOrd="0" presId="urn:microsoft.com/office/officeart/2005/8/layout/default"/>
    <dgm:cxn modelId="{C2272A35-A372-4CC0-B2D5-709DD2670FC6}" type="presParOf" srcId="{D6D6BFD8-A435-434E-ACA0-8CE596FC5BA5}" destId="{A6E5814D-EBEC-46C2-9948-B1420428E31E}" srcOrd="17" destOrd="0" presId="urn:microsoft.com/office/officeart/2005/8/layout/default"/>
    <dgm:cxn modelId="{47C9DC31-1B9A-4EF2-84EE-FCFCEC16329C}" type="presParOf" srcId="{D6D6BFD8-A435-434E-ACA0-8CE596FC5BA5}" destId="{AC66C9FB-4BD4-42BF-98A5-CCB03333B266}" srcOrd="18" destOrd="0" presId="urn:microsoft.com/office/officeart/2005/8/layout/default"/>
    <dgm:cxn modelId="{9C858A9D-EE97-4578-BBEE-D6350D6BB831}" type="presParOf" srcId="{D6D6BFD8-A435-434E-ACA0-8CE596FC5BA5}" destId="{87170248-A8CB-41C4-9975-78E8923624B8}" srcOrd="19" destOrd="0" presId="urn:microsoft.com/office/officeart/2005/8/layout/default"/>
    <dgm:cxn modelId="{C10B43AD-09CE-4103-A41A-F72BE32EA96B}" type="presParOf" srcId="{D6D6BFD8-A435-434E-ACA0-8CE596FC5BA5}" destId="{EC7EA3ED-D4A7-4E0B-9674-A03E2975D308}" srcOrd="20" destOrd="0" presId="urn:microsoft.com/office/officeart/2005/8/layout/default"/>
    <dgm:cxn modelId="{C2AE7905-2776-41D7-8A21-298AC22B08F7}" type="presParOf" srcId="{D6D6BFD8-A435-434E-ACA0-8CE596FC5BA5}" destId="{91FB0DFD-C0BC-41CD-9008-E63093723076}" srcOrd="21" destOrd="0" presId="urn:microsoft.com/office/officeart/2005/8/layout/default"/>
    <dgm:cxn modelId="{CE4F88EA-CEDE-4E90-A5C8-507633B103FF}" type="presParOf" srcId="{D6D6BFD8-A435-434E-ACA0-8CE596FC5BA5}" destId="{DB5EF93C-3CF1-4C7C-852A-184DF985E2FA}" srcOrd="22" destOrd="0" presId="urn:microsoft.com/office/officeart/2005/8/layout/default"/>
    <dgm:cxn modelId="{F3A30854-D653-4A2D-8E61-A09F2BBAB3D7}" type="presParOf" srcId="{D6D6BFD8-A435-434E-ACA0-8CE596FC5BA5}" destId="{EF25BE14-4757-45C9-ACCF-2A4D46E76BC4}" srcOrd="23" destOrd="0" presId="urn:microsoft.com/office/officeart/2005/8/layout/default"/>
    <dgm:cxn modelId="{9ABD5D87-CC0C-4752-A8CA-44EB091E7CCB}" type="presParOf" srcId="{D6D6BFD8-A435-434E-ACA0-8CE596FC5BA5}" destId="{5183B210-634B-4C40-8BDC-5655F4D959FF}"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5881B-1F38-4018-A527-267B7E027686}"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GB"/>
        </a:p>
      </dgm:t>
    </dgm:pt>
    <dgm:pt modelId="{250E7BBD-0549-49A5-8E4F-146585207082}">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GB" dirty="0"/>
            <a:t>Stego Image</a:t>
          </a:r>
        </a:p>
      </dgm:t>
    </dgm:pt>
    <dgm:pt modelId="{8670A8CC-0985-449F-B67A-4A62FC3F2CA1}" type="parTrans" cxnId="{BC24B778-6F55-4EDA-A1CD-8A9AB5E54DE8}">
      <dgm:prSet/>
      <dgm:spPr/>
      <dgm:t>
        <a:bodyPr/>
        <a:lstStyle/>
        <a:p>
          <a:endParaRPr lang="en-GB"/>
        </a:p>
      </dgm:t>
    </dgm:pt>
    <dgm:pt modelId="{1B122B9A-6A99-4784-B562-E9B8ED734702}" type="sibTrans" cxnId="{BC24B778-6F55-4EDA-A1CD-8A9AB5E54DE8}">
      <dgm:prSet/>
      <dgm:spPr/>
      <dgm:t>
        <a:bodyPr/>
        <a:lstStyle/>
        <a:p>
          <a:endParaRPr lang="en-GB"/>
        </a:p>
      </dgm:t>
    </dgm:pt>
    <dgm:pt modelId="{0C206E10-B3C4-44F9-B3DA-6241EAFB4F6D}">
      <dgm:prSet phldrT="[Text]"/>
      <dgm:spPr/>
      <dgm:t>
        <a:bodyPr/>
        <a:lstStyle/>
        <a:p>
          <a:r>
            <a:rPr lang="en-GB"/>
            <a:t>Divide into              8*8 Blocks</a:t>
          </a:r>
        </a:p>
      </dgm:t>
    </dgm:pt>
    <dgm:pt modelId="{E61BB971-6097-4580-957A-3F2B937FFF50}" type="parTrans" cxnId="{EC78BA4B-2F3B-4FA0-AE96-71D5DA67C0C5}">
      <dgm:prSet/>
      <dgm:spPr/>
      <dgm:t>
        <a:bodyPr/>
        <a:lstStyle/>
        <a:p>
          <a:endParaRPr lang="en-GB"/>
        </a:p>
      </dgm:t>
    </dgm:pt>
    <dgm:pt modelId="{B3F6C125-C957-4BE2-8CCD-3247E7064AB8}" type="sibTrans" cxnId="{EC78BA4B-2F3B-4FA0-AE96-71D5DA67C0C5}">
      <dgm:prSet/>
      <dgm:spPr/>
      <dgm:t>
        <a:bodyPr/>
        <a:lstStyle/>
        <a:p>
          <a:endParaRPr lang="en-GB"/>
        </a:p>
      </dgm:t>
    </dgm:pt>
    <dgm:pt modelId="{26D94D4B-B43D-4738-9EAB-7E530228CB1E}">
      <dgm:prSet phldrT="[Text]"/>
      <dgm:spPr/>
      <dgm:t>
        <a:bodyPr/>
        <a:lstStyle/>
        <a:p>
          <a:r>
            <a:rPr lang="en-GB"/>
            <a:t>Apply 2D - DCT</a:t>
          </a:r>
        </a:p>
      </dgm:t>
    </dgm:pt>
    <dgm:pt modelId="{A720C543-4E51-45D6-8A8A-5E557A609FAE}" type="parTrans" cxnId="{5EFF54E1-3190-4202-9759-EED71DE2CDFF}">
      <dgm:prSet/>
      <dgm:spPr/>
      <dgm:t>
        <a:bodyPr/>
        <a:lstStyle/>
        <a:p>
          <a:endParaRPr lang="en-GB"/>
        </a:p>
      </dgm:t>
    </dgm:pt>
    <dgm:pt modelId="{BD591EBD-EA51-41BA-8417-DC22E928AB4B}" type="sibTrans" cxnId="{5EFF54E1-3190-4202-9759-EED71DE2CDFF}">
      <dgm:prSet/>
      <dgm:spPr/>
      <dgm:t>
        <a:bodyPr/>
        <a:lstStyle/>
        <a:p>
          <a:endParaRPr lang="en-GB"/>
        </a:p>
      </dgm:t>
    </dgm:pt>
    <dgm:pt modelId="{86505817-1706-472D-AA20-49B9F952A38B}">
      <dgm:prSet phldrT="[Text]"/>
      <dgm:spPr/>
      <dgm:t>
        <a:bodyPr/>
        <a:lstStyle/>
        <a:p>
          <a:r>
            <a:rPr lang="en-GB"/>
            <a:t>Quantizer(Q50)</a:t>
          </a:r>
        </a:p>
      </dgm:t>
    </dgm:pt>
    <dgm:pt modelId="{CC7D36BB-8A7E-44DB-8024-8A9451E6FDD7}" type="parTrans" cxnId="{DA0AC447-E6ED-4BCA-922F-E3DFF268D7D1}">
      <dgm:prSet/>
      <dgm:spPr/>
      <dgm:t>
        <a:bodyPr/>
        <a:lstStyle/>
        <a:p>
          <a:endParaRPr lang="en-GB"/>
        </a:p>
      </dgm:t>
    </dgm:pt>
    <dgm:pt modelId="{6C26B530-0A1C-4DBC-81E2-EED8505EFE39}" type="sibTrans" cxnId="{DA0AC447-E6ED-4BCA-922F-E3DFF268D7D1}">
      <dgm:prSet/>
      <dgm:spPr/>
      <dgm:t>
        <a:bodyPr/>
        <a:lstStyle/>
        <a:p>
          <a:endParaRPr lang="en-GB"/>
        </a:p>
      </dgm:t>
    </dgm:pt>
    <dgm:pt modelId="{A64F646F-3B52-4367-967A-49EDE754C4B5}">
      <dgm:prSet phldrT="[Text]"/>
      <dgm:spPr/>
      <dgm:t>
        <a:bodyPr/>
        <a:lstStyle/>
        <a:p>
          <a:r>
            <a:rPr lang="en-GB"/>
            <a:t>Zig-Zag Scanning</a:t>
          </a:r>
        </a:p>
      </dgm:t>
    </dgm:pt>
    <dgm:pt modelId="{DB73DFD4-E9C6-417B-A9B0-F4A25637EB75}" type="parTrans" cxnId="{03BC7390-2BD0-4E7D-BC0A-320B88BC676E}">
      <dgm:prSet/>
      <dgm:spPr/>
      <dgm:t>
        <a:bodyPr/>
        <a:lstStyle/>
        <a:p>
          <a:endParaRPr lang="en-GB"/>
        </a:p>
      </dgm:t>
    </dgm:pt>
    <dgm:pt modelId="{7B75B89D-AA1A-42E3-A6BE-64B9505741CF}" type="sibTrans" cxnId="{03BC7390-2BD0-4E7D-BC0A-320B88BC676E}">
      <dgm:prSet/>
      <dgm:spPr/>
      <dgm:t>
        <a:bodyPr/>
        <a:lstStyle/>
        <a:p>
          <a:endParaRPr lang="en-GB"/>
        </a:p>
      </dgm:t>
    </dgm:pt>
    <dgm:pt modelId="{FE793F18-77B8-4CB9-A022-8751C2DDDE5E}">
      <dgm:prSet phldrT="[Text]"/>
      <dgm:spPr/>
      <dgm:t>
        <a:bodyPr/>
        <a:lstStyle/>
        <a:p>
          <a:r>
            <a:rPr lang="en-GB"/>
            <a:t>LSB Data Extraction</a:t>
          </a:r>
        </a:p>
      </dgm:t>
    </dgm:pt>
    <dgm:pt modelId="{9F71C4CA-5BC2-42DA-BEF9-39629963DF75}" type="parTrans" cxnId="{6F61DB70-1448-4E91-A178-C81D1534779B}">
      <dgm:prSet/>
      <dgm:spPr/>
      <dgm:t>
        <a:bodyPr/>
        <a:lstStyle/>
        <a:p>
          <a:endParaRPr lang="en-GB"/>
        </a:p>
      </dgm:t>
    </dgm:pt>
    <dgm:pt modelId="{190D2989-4A47-41C9-B8FB-72F71927C297}" type="sibTrans" cxnId="{6F61DB70-1448-4E91-A178-C81D1534779B}">
      <dgm:prSet/>
      <dgm:spPr/>
      <dgm:t>
        <a:bodyPr/>
        <a:lstStyle/>
        <a:p>
          <a:endParaRPr lang="en-GB"/>
        </a:p>
      </dgm:t>
    </dgm:pt>
    <dgm:pt modelId="{AB83A917-C7AA-405D-88DA-1C6F57F54FC9}">
      <dgm:prSet phldrT="[Text]"/>
      <dgm:spPr/>
      <dgm:t>
        <a:bodyPr/>
        <a:lstStyle/>
        <a:p>
          <a:r>
            <a:rPr lang="en-GB"/>
            <a:t>Pixels in Excel</a:t>
          </a:r>
        </a:p>
      </dgm:t>
    </dgm:pt>
    <dgm:pt modelId="{BCE6E50D-8A5D-4B80-B0E5-F2DDC7B47490}" type="parTrans" cxnId="{A297094E-7EF0-464E-A05D-C80EC6A4B37B}">
      <dgm:prSet/>
      <dgm:spPr/>
      <dgm:t>
        <a:bodyPr/>
        <a:lstStyle/>
        <a:p>
          <a:endParaRPr lang="en-GB"/>
        </a:p>
      </dgm:t>
    </dgm:pt>
    <dgm:pt modelId="{7892531D-9E9B-40B0-87FB-BFBF0238DBE9}" type="sibTrans" cxnId="{A297094E-7EF0-464E-A05D-C80EC6A4B37B}">
      <dgm:prSet/>
      <dgm:spPr/>
      <dgm:t>
        <a:bodyPr/>
        <a:lstStyle/>
        <a:p>
          <a:endParaRPr lang="en-GB"/>
        </a:p>
      </dgm:t>
    </dgm:pt>
    <dgm:pt modelId="{BC7F39C5-B6A8-40CA-8FB7-1709DED8543A}">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GB"/>
            <a:t>Secret Image</a:t>
          </a:r>
        </a:p>
      </dgm:t>
    </dgm:pt>
    <dgm:pt modelId="{2E1EA261-E456-4DC5-A2AA-C5CF850DCB87}" type="parTrans" cxnId="{63AD6371-B955-4F30-8672-098367D4C641}">
      <dgm:prSet/>
      <dgm:spPr/>
      <dgm:t>
        <a:bodyPr/>
        <a:lstStyle/>
        <a:p>
          <a:endParaRPr lang="en-GB"/>
        </a:p>
      </dgm:t>
    </dgm:pt>
    <dgm:pt modelId="{8B093D25-D7C1-4DF6-A00C-8A4E75560970}" type="sibTrans" cxnId="{63AD6371-B955-4F30-8672-098367D4C641}">
      <dgm:prSet/>
      <dgm:spPr/>
      <dgm:t>
        <a:bodyPr/>
        <a:lstStyle/>
        <a:p>
          <a:endParaRPr lang="en-GB"/>
        </a:p>
      </dgm:t>
    </dgm:pt>
    <dgm:pt modelId="{BD4D5246-F7C1-47A0-A1AF-78DD8432E38F}">
      <dgm:prSet phldrT="[Text]">
        <dgm:style>
          <a:lnRef idx="2">
            <a:schemeClr val="dk1">
              <a:shade val="50000"/>
            </a:schemeClr>
          </a:lnRef>
          <a:fillRef idx="1">
            <a:schemeClr val="dk1"/>
          </a:fillRef>
          <a:effectRef idx="0">
            <a:schemeClr val="dk1"/>
          </a:effectRef>
          <a:fontRef idx="minor">
            <a:schemeClr val="lt1"/>
          </a:fontRef>
        </dgm:style>
      </dgm:prSet>
      <dgm:spPr/>
      <dgm:t>
        <a:bodyPr/>
        <a:lstStyle/>
        <a:p>
          <a:r>
            <a:rPr lang="en-GB"/>
            <a:t>Secret Image</a:t>
          </a:r>
        </a:p>
      </dgm:t>
    </dgm:pt>
    <dgm:pt modelId="{FEC18FD3-5107-4177-9C15-7ED2F553179C}" type="sibTrans" cxnId="{A3CE952E-C3A4-4E53-B068-FC11EC32A3C5}">
      <dgm:prSet/>
      <dgm:spPr/>
      <dgm:t>
        <a:bodyPr/>
        <a:lstStyle/>
        <a:p>
          <a:endParaRPr lang="en-GB"/>
        </a:p>
      </dgm:t>
    </dgm:pt>
    <dgm:pt modelId="{081BD3EA-0027-4C23-A57D-2BB4ED424CB8}" type="parTrans" cxnId="{A3CE952E-C3A4-4E53-B068-FC11EC32A3C5}">
      <dgm:prSet/>
      <dgm:spPr/>
      <dgm:t>
        <a:bodyPr/>
        <a:lstStyle/>
        <a:p>
          <a:endParaRPr lang="en-GB"/>
        </a:p>
      </dgm:t>
    </dgm:pt>
    <dgm:pt modelId="{11CE0DFF-D1D3-497C-BB14-7484EFFB096A}">
      <dgm:prSet phldrT="[Text]"/>
      <dgm:spPr/>
      <dgm:t>
        <a:bodyPr/>
        <a:lstStyle/>
        <a:p>
          <a:r>
            <a:rPr lang="en-GB"/>
            <a:t>Hufmann Decoding</a:t>
          </a:r>
        </a:p>
      </dgm:t>
    </dgm:pt>
    <dgm:pt modelId="{BF2E4803-6668-4039-A9E4-A7536D25776B}" type="parTrans" cxnId="{28322FC6-0FAB-448F-8EAC-13CB39DDC3E9}">
      <dgm:prSet/>
      <dgm:spPr/>
      <dgm:t>
        <a:bodyPr/>
        <a:lstStyle/>
        <a:p>
          <a:endParaRPr lang="en-GB"/>
        </a:p>
      </dgm:t>
    </dgm:pt>
    <dgm:pt modelId="{C0160CD8-D2BA-46A8-ADF4-75AC8EAFBB25}" type="sibTrans" cxnId="{28322FC6-0FAB-448F-8EAC-13CB39DDC3E9}">
      <dgm:prSet/>
      <dgm:spPr/>
      <dgm:t>
        <a:bodyPr/>
        <a:lstStyle/>
        <a:p>
          <a:endParaRPr lang="en-GB"/>
        </a:p>
      </dgm:t>
    </dgm:pt>
    <dgm:pt modelId="{2F202BB8-BEEE-4BE9-87BB-90D6A14F91DD}">
      <dgm:prSet phldrT="[Text]"/>
      <dgm:spPr/>
      <dgm:t>
        <a:bodyPr/>
        <a:lstStyle/>
        <a:p>
          <a:r>
            <a:rPr lang="en-GB"/>
            <a:t>Quantizer(Q50)</a:t>
          </a:r>
        </a:p>
      </dgm:t>
    </dgm:pt>
    <dgm:pt modelId="{921D3D83-2067-45B0-B1D4-D6287BB32D62}" type="sibTrans" cxnId="{09FDB9B4-D070-4A96-B205-BA6A83EBFD06}">
      <dgm:prSet/>
      <dgm:spPr/>
      <dgm:t>
        <a:bodyPr/>
        <a:lstStyle/>
        <a:p>
          <a:endParaRPr lang="en-GB"/>
        </a:p>
      </dgm:t>
    </dgm:pt>
    <dgm:pt modelId="{BE492A34-EB36-4DD1-B955-CD0CE8FC106C}" type="parTrans" cxnId="{09FDB9B4-D070-4A96-B205-BA6A83EBFD06}">
      <dgm:prSet/>
      <dgm:spPr/>
      <dgm:t>
        <a:bodyPr/>
        <a:lstStyle/>
        <a:p>
          <a:endParaRPr lang="en-GB"/>
        </a:p>
      </dgm:t>
    </dgm:pt>
    <dgm:pt modelId="{0E09476A-0A59-44B3-87A2-C17EF56188FB}">
      <dgm:prSet phldrT="[Text]"/>
      <dgm:spPr/>
      <dgm:t>
        <a:bodyPr/>
        <a:lstStyle/>
        <a:p>
          <a:r>
            <a:rPr lang="en-GB"/>
            <a:t>Hufmann Decoding</a:t>
          </a:r>
        </a:p>
      </dgm:t>
    </dgm:pt>
    <dgm:pt modelId="{8DE094A1-8543-4A3E-B213-14744CF717B8}" type="sibTrans" cxnId="{3BE9C4CB-7213-4D9A-8D36-2BEE640E65FF}">
      <dgm:prSet/>
      <dgm:spPr/>
      <dgm:t>
        <a:bodyPr/>
        <a:lstStyle/>
        <a:p>
          <a:endParaRPr lang="en-GB"/>
        </a:p>
      </dgm:t>
    </dgm:pt>
    <dgm:pt modelId="{98703680-124C-4E2E-81BD-9B3389569C04}" type="parTrans" cxnId="{3BE9C4CB-7213-4D9A-8D36-2BEE640E65FF}">
      <dgm:prSet/>
      <dgm:spPr/>
      <dgm:t>
        <a:bodyPr/>
        <a:lstStyle/>
        <a:p>
          <a:endParaRPr lang="en-GB"/>
        </a:p>
      </dgm:t>
    </dgm:pt>
    <dgm:pt modelId="{F4366E4B-7A98-4BE2-9490-DA8ED3EF484C}">
      <dgm:prSet phldrT="[Text]"/>
      <dgm:spPr/>
      <dgm:t>
        <a:bodyPr/>
        <a:lstStyle/>
        <a:p>
          <a:r>
            <a:rPr lang="en-GB" dirty="0"/>
            <a:t>Pixels in Excel</a:t>
          </a:r>
        </a:p>
      </dgm:t>
    </dgm:pt>
    <dgm:pt modelId="{7A6F90A0-3F5A-4468-B691-BDC895D1DBF3}" type="sibTrans" cxnId="{06D9418B-B0BF-4FE1-899D-50E17B292DB7}">
      <dgm:prSet/>
      <dgm:spPr/>
      <dgm:t>
        <a:bodyPr/>
        <a:lstStyle/>
        <a:p>
          <a:endParaRPr lang="en-GB"/>
        </a:p>
      </dgm:t>
    </dgm:pt>
    <dgm:pt modelId="{F4DDF7FE-9637-4BAF-9205-FBA077955902}" type="parTrans" cxnId="{06D9418B-B0BF-4FE1-899D-50E17B292DB7}">
      <dgm:prSet/>
      <dgm:spPr/>
      <dgm:t>
        <a:bodyPr/>
        <a:lstStyle/>
        <a:p>
          <a:endParaRPr lang="en-GB"/>
        </a:p>
      </dgm:t>
    </dgm:pt>
    <dgm:pt modelId="{D6D6BFD8-A435-434E-ACA0-8CE596FC5BA5}" type="pres">
      <dgm:prSet presAssocID="{6DD5881B-1F38-4018-A527-267B7E027686}" presName="diagram" presStyleCnt="0">
        <dgm:presLayoutVars>
          <dgm:dir/>
          <dgm:resizeHandles val="exact"/>
        </dgm:presLayoutVars>
      </dgm:prSet>
      <dgm:spPr/>
    </dgm:pt>
    <dgm:pt modelId="{420592A4-B49A-4B10-B435-B3ED4C99BB91}" type="pres">
      <dgm:prSet presAssocID="{250E7BBD-0549-49A5-8E4F-146585207082}" presName="node" presStyleLbl="node1" presStyleIdx="0" presStyleCnt="13" custScaleX="43458" custScaleY="21087" custLinFactNeighborX="-13539" custLinFactNeighborY="-546">
        <dgm:presLayoutVars>
          <dgm:bulletEnabled val="1"/>
        </dgm:presLayoutVars>
      </dgm:prSet>
      <dgm:spPr/>
    </dgm:pt>
    <dgm:pt modelId="{4024FF1B-D057-4588-BAA6-EC5DBBCB095B}" type="pres">
      <dgm:prSet presAssocID="{1B122B9A-6A99-4784-B562-E9B8ED734702}" presName="sibTrans" presStyleCnt="0"/>
      <dgm:spPr/>
    </dgm:pt>
    <dgm:pt modelId="{83BFD480-9021-4880-97D4-3ACB33DEA66C}" type="pres">
      <dgm:prSet presAssocID="{0C206E10-B3C4-44F9-B3DA-6241EAFB4F6D}" presName="node" presStyleLbl="node1" presStyleIdx="1" presStyleCnt="13" custScaleX="43494" custScaleY="21888" custLinFactNeighborX="-67195" custLinFactNeighborY="32054">
        <dgm:presLayoutVars>
          <dgm:bulletEnabled val="1"/>
        </dgm:presLayoutVars>
      </dgm:prSet>
      <dgm:spPr/>
    </dgm:pt>
    <dgm:pt modelId="{2A5A149C-D1EF-41E5-80DF-A724C7F507F7}" type="pres">
      <dgm:prSet presAssocID="{B3F6C125-C957-4BE2-8CCD-3247E7064AB8}" presName="sibTrans" presStyleCnt="0"/>
      <dgm:spPr/>
    </dgm:pt>
    <dgm:pt modelId="{DD18FAF1-FA9D-4AAA-B083-038763C9C6C3}" type="pres">
      <dgm:prSet presAssocID="{26D94D4B-B43D-4738-9EAB-7E530228CB1E}" presName="node" presStyleLbl="node1" presStyleIdx="2" presStyleCnt="13" custScaleX="43352" custScaleY="21838" custLinFactX="-21239" custLinFactNeighborX="-100000" custLinFactNeighborY="66134">
        <dgm:presLayoutVars>
          <dgm:bulletEnabled val="1"/>
        </dgm:presLayoutVars>
      </dgm:prSet>
      <dgm:spPr/>
    </dgm:pt>
    <dgm:pt modelId="{5B7FEBDA-7082-4DB6-9007-675B2B4272C1}" type="pres">
      <dgm:prSet presAssocID="{BD591EBD-EA51-41BA-8417-DC22E928AB4B}" presName="sibTrans" presStyleCnt="0"/>
      <dgm:spPr/>
    </dgm:pt>
    <dgm:pt modelId="{51B36987-CFB1-44D9-A0C0-84D855407F56}" type="pres">
      <dgm:prSet presAssocID="{86505817-1706-472D-AA20-49B9F952A38B}" presName="node" presStyleLbl="node1" presStyleIdx="3" presStyleCnt="13" custScaleX="43373" custScaleY="22427" custLinFactNeighborX="-13829" custLinFactNeighborY="62131">
        <dgm:presLayoutVars>
          <dgm:bulletEnabled val="1"/>
        </dgm:presLayoutVars>
      </dgm:prSet>
      <dgm:spPr/>
    </dgm:pt>
    <dgm:pt modelId="{799086FF-8DC4-42BD-92CB-FBB6FD451A0E}" type="pres">
      <dgm:prSet presAssocID="{6C26B530-0A1C-4DBC-81E2-EED8505EFE39}" presName="sibTrans" presStyleCnt="0"/>
      <dgm:spPr/>
    </dgm:pt>
    <dgm:pt modelId="{623FC467-B278-4677-924A-E5C5ED601F9F}" type="pres">
      <dgm:prSet presAssocID="{A64F646F-3B52-4367-967A-49EDE754C4B5}" presName="node" presStyleLbl="node1" presStyleIdx="4" presStyleCnt="13" custScaleX="43373" custScaleY="22427" custLinFactNeighborX="-67202" custLinFactNeighborY="98247">
        <dgm:presLayoutVars>
          <dgm:bulletEnabled val="1"/>
        </dgm:presLayoutVars>
      </dgm:prSet>
      <dgm:spPr/>
    </dgm:pt>
    <dgm:pt modelId="{05C4BC10-0C50-4B41-9F05-CBC4C7E67EB2}" type="pres">
      <dgm:prSet presAssocID="{7B75B89D-AA1A-42E3-A6BE-64B9505741CF}" presName="sibTrans" presStyleCnt="0"/>
      <dgm:spPr/>
    </dgm:pt>
    <dgm:pt modelId="{69644C24-52CA-4C64-8886-74AD2EDF8C2E}" type="pres">
      <dgm:prSet presAssocID="{FE793F18-77B8-4CB9-A022-8751C2DDDE5E}" presName="node" presStyleLbl="node1" presStyleIdx="5" presStyleCnt="13" custScaleX="43373" custScaleY="22427" custLinFactNeighborX="-57178" custLinFactNeighborY="97672">
        <dgm:presLayoutVars>
          <dgm:bulletEnabled val="1"/>
        </dgm:presLayoutVars>
      </dgm:prSet>
      <dgm:spPr/>
    </dgm:pt>
    <dgm:pt modelId="{89A8FC98-C12C-4171-92B8-16DB8B0D126E}" type="pres">
      <dgm:prSet presAssocID="{190D2989-4A47-41C9-B8FB-72F71927C297}" presName="sibTrans" presStyleCnt="0"/>
      <dgm:spPr/>
    </dgm:pt>
    <dgm:pt modelId="{69F42FE5-90F3-41F2-8B19-EA7F170C6D83}" type="pres">
      <dgm:prSet presAssocID="{AB83A917-C7AA-405D-88DA-1C6F57F54FC9}" presName="node" presStyleLbl="node1" presStyleIdx="6" presStyleCnt="13" custScaleX="43373" custScaleY="22427" custLinFactNeighborX="48993" custLinFactNeighborY="-11455">
        <dgm:presLayoutVars>
          <dgm:bulletEnabled val="1"/>
        </dgm:presLayoutVars>
      </dgm:prSet>
      <dgm:spPr/>
    </dgm:pt>
    <dgm:pt modelId="{3AB52B3D-6612-479D-B57D-03B7F95F33E8}" type="pres">
      <dgm:prSet presAssocID="{7892531D-9E9B-40B0-87FB-BFBF0238DBE9}" presName="sibTrans" presStyleCnt="0"/>
      <dgm:spPr/>
    </dgm:pt>
    <dgm:pt modelId="{343DDDE2-712B-4C49-9EA4-B93A72F21626}" type="pres">
      <dgm:prSet presAssocID="{BC7F39C5-B6A8-40CA-8FB7-1709DED8543A}" presName="node" presStyleLbl="node1" presStyleIdx="7" presStyleCnt="13" custScaleX="43373" custScaleY="22427" custLinFactNeighborX="-4063" custLinFactNeighborY="-47941">
        <dgm:presLayoutVars>
          <dgm:bulletEnabled val="1"/>
        </dgm:presLayoutVars>
      </dgm:prSet>
      <dgm:spPr/>
    </dgm:pt>
    <dgm:pt modelId="{612AE2C0-608A-44B8-B2B3-7F2D3FD4E49A}" type="pres">
      <dgm:prSet presAssocID="{8B093D25-D7C1-4DF6-A00C-8A4E75560970}" presName="sibTrans" presStyleCnt="0"/>
      <dgm:spPr/>
    </dgm:pt>
    <dgm:pt modelId="{BB287FA7-C125-45E2-80BB-C8DB466AC282}" type="pres">
      <dgm:prSet presAssocID="{2F202BB8-BEEE-4BE9-87BB-90D6A14F91DD}" presName="node" presStyleLbl="node1" presStyleIdx="8" presStyleCnt="13" custScaleX="43373" custScaleY="22427" custLinFactX="-20560" custLinFactNeighborX="-100000" custLinFactNeighborY="22575">
        <dgm:presLayoutVars>
          <dgm:bulletEnabled val="1"/>
        </dgm:presLayoutVars>
      </dgm:prSet>
      <dgm:spPr/>
    </dgm:pt>
    <dgm:pt modelId="{A6E5814D-EBEC-46C2-9948-B1420428E31E}" type="pres">
      <dgm:prSet presAssocID="{921D3D83-2067-45B0-B1D4-D6287BB32D62}" presName="sibTrans" presStyleCnt="0"/>
      <dgm:spPr/>
    </dgm:pt>
    <dgm:pt modelId="{AC66C9FB-4BD4-42BF-98A5-CCB03333B266}" type="pres">
      <dgm:prSet presAssocID="{BD4D5246-F7C1-47A0-A1AF-78DD8432E38F}" presName="node" presStyleLbl="node1" presStyleIdx="9" presStyleCnt="13" custScaleX="43373" custScaleY="22427" custLinFactNeighborX="49449" custLinFactNeighborY="-86503">
        <dgm:presLayoutVars>
          <dgm:bulletEnabled val="1"/>
        </dgm:presLayoutVars>
      </dgm:prSet>
      <dgm:spPr/>
    </dgm:pt>
    <dgm:pt modelId="{87170248-A8CB-41C4-9975-78E8923624B8}" type="pres">
      <dgm:prSet presAssocID="{FEC18FD3-5107-4177-9C15-7ED2F553179C}" presName="sibTrans" presStyleCnt="0"/>
      <dgm:spPr/>
    </dgm:pt>
    <dgm:pt modelId="{EC7EA3ED-D4A7-4E0B-9674-A03E2975D308}" type="pres">
      <dgm:prSet presAssocID="{F4366E4B-7A98-4BE2-9490-DA8ED3EF484C}" presName="node" presStyleLbl="node1" presStyleIdx="10" presStyleCnt="13" custScaleX="43373" custScaleY="22427" custLinFactNeighborX="-4255" custLinFactNeighborY="-50854">
        <dgm:presLayoutVars>
          <dgm:bulletEnabled val="1"/>
        </dgm:presLayoutVars>
      </dgm:prSet>
      <dgm:spPr/>
    </dgm:pt>
    <dgm:pt modelId="{91FB0DFD-C0BC-41CD-9008-E63093723076}" type="pres">
      <dgm:prSet presAssocID="{7A6F90A0-3F5A-4468-B691-BDC895D1DBF3}" presName="sibTrans" presStyleCnt="0"/>
      <dgm:spPr/>
    </dgm:pt>
    <dgm:pt modelId="{DB5EF93C-3CF1-4C7C-852A-184DF985E2FA}" type="pres">
      <dgm:prSet presAssocID="{11CE0DFF-D1D3-497C-BB14-7484EFFB096A}" presName="node" presStyleLbl="node1" presStyleIdx="11" presStyleCnt="13" custScaleX="43373" custScaleY="22427" custLinFactNeighborX="-57433" custLinFactNeighborY="-14464">
        <dgm:presLayoutVars>
          <dgm:bulletEnabled val="1"/>
        </dgm:presLayoutVars>
      </dgm:prSet>
      <dgm:spPr/>
    </dgm:pt>
    <dgm:pt modelId="{EF25BE14-4757-45C9-ACCF-2A4D46E76BC4}" type="pres">
      <dgm:prSet presAssocID="{C0160CD8-D2BA-46A8-ADF4-75AC8EAFBB25}" presName="sibTrans" presStyleCnt="0"/>
      <dgm:spPr/>
    </dgm:pt>
    <dgm:pt modelId="{5183B210-634B-4C40-8BDC-5655F4D959FF}" type="pres">
      <dgm:prSet presAssocID="{0E09476A-0A59-44B3-87A2-C17EF56188FB}" presName="node" presStyleLbl="node1" presStyleIdx="12" presStyleCnt="13" custScaleX="43373" custScaleY="22427" custLinFactNeighborX="-4125" custLinFactNeighborY="-53595">
        <dgm:presLayoutVars>
          <dgm:bulletEnabled val="1"/>
        </dgm:presLayoutVars>
      </dgm:prSet>
      <dgm:spPr/>
    </dgm:pt>
  </dgm:ptLst>
  <dgm:cxnLst>
    <dgm:cxn modelId="{8564F500-097B-4383-A28B-AC7D0248636D}" type="presOf" srcId="{F4366E4B-7A98-4BE2-9490-DA8ED3EF484C}" destId="{EC7EA3ED-D4A7-4E0B-9674-A03E2975D308}" srcOrd="0" destOrd="0" presId="urn:microsoft.com/office/officeart/2005/8/layout/default"/>
    <dgm:cxn modelId="{0A480809-2B95-4744-8E07-29492A2F44B6}" type="presOf" srcId="{250E7BBD-0549-49A5-8E4F-146585207082}" destId="{420592A4-B49A-4B10-B435-B3ED4C99BB91}" srcOrd="0" destOrd="0" presId="urn:microsoft.com/office/officeart/2005/8/layout/default"/>
    <dgm:cxn modelId="{0B493224-CE81-4BF6-BFAA-7F015C5EDADE}" type="presOf" srcId="{2F202BB8-BEEE-4BE9-87BB-90D6A14F91DD}" destId="{BB287FA7-C125-45E2-80BB-C8DB466AC282}" srcOrd="0" destOrd="0" presId="urn:microsoft.com/office/officeart/2005/8/layout/default"/>
    <dgm:cxn modelId="{A3CE952E-C3A4-4E53-B068-FC11EC32A3C5}" srcId="{6DD5881B-1F38-4018-A527-267B7E027686}" destId="{BD4D5246-F7C1-47A0-A1AF-78DD8432E38F}" srcOrd="9" destOrd="0" parTransId="{081BD3EA-0027-4C23-A57D-2BB4ED424CB8}" sibTransId="{FEC18FD3-5107-4177-9C15-7ED2F553179C}"/>
    <dgm:cxn modelId="{C5FEEF64-866B-484E-93B8-41EA77CD995F}" type="presOf" srcId="{FE793F18-77B8-4CB9-A022-8751C2DDDE5E}" destId="{69644C24-52CA-4C64-8886-74AD2EDF8C2E}" srcOrd="0" destOrd="0" presId="urn:microsoft.com/office/officeart/2005/8/layout/default"/>
    <dgm:cxn modelId="{86F45D47-E6E5-4F18-9407-564FA9A53AA1}" type="presOf" srcId="{BC7F39C5-B6A8-40CA-8FB7-1709DED8543A}" destId="{343DDDE2-712B-4C49-9EA4-B93A72F21626}" srcOrd="0" destOrd="0" presId="urn:microsoft.com/office/officeart/2005/8/layout/default"/>
    <dgm:cxn modelId="{DA0AC447-E6ED-4BCA-922F-E3DFF268D7D1}" srcId="{6DD5881B-1F38-4018-A527-267B7E027686}" destId="{86505817-1706-472D-AA20-49B9F952A38B}" srcOrd="3" destOrd="0" parTransId="{CC7D36BB-8A7E-44DB-8024-8A9451E6FDD7}" sibTransId="{6C26B530-0A1C-4DBC-81E2-EED8505EFE39}"/>
    <dgm:cxn modelId="{F099DB67-79A0-4DFA-831E-B329F863C639}" type="presOf" srcId="{0E09476A-0A59-44B3-87A2-C17EF56188FB}" destId="{5183B210-634B-4C40-8BDC-5655F4D959FF}" srcOrd="0" destOrd="0" presId="urn:microsoft.com/office/officeart/2005/8/layout/default"/>
    <dgm:cxn modelId="{EC78BA4B-2F3B-4FA0-AE96-71D5DA67C0C5}" srcId="{6DD5881B-1F38-4018-A527-267B7E027686}" destId="{0C206E10-B3C4-44F9-B3DA-6241EAFB4F6D}" srcOrd="1" destOrd="0" parTransId="{E61BB971-6097-4580-957A-3F2B937FFF50}" sibTransId="{B3F6C125-C957-4BE2-8CCD-3247E7064AB8}"/>
    <dgm:cxn modelId="{A297094E-7EF0-464E-A05D-C80EC6A4B37B}" srcId="{6DD5881B-1F38-4018-A527-267B7E027686}" destId="{AB83A917-C7AA-405D-88DA-1C6F57F54FC9}" srcOrd="6" destOrd="0" parTransId="{BCE6E50D-8A5D-4B80-B0E5-F2DDC7B47490}" sibTransId="{7892531D-9E9B-40B0-87FB-BFBF0238DBE9}"/>
    <dgm:cxn modelId="{6F61DB70-1448-4E91-A178-C81D1534779B}" srcId="{6DD5881B-1F38-4018-A527-267B7E027686}" destId="{FE793F18-77B8-4CB9-A022-8751C2DDDE5E}" srcOrd="5" destOrd="0" parTransId="{9F71C4CA-5BC2-42DA-BEF9-39629963DF75}" sibTransId="{190D2989-4A47-41C9-B8FB-72F71927C297}"/>
    <dgm:cxn modelId="{63AD6371-B955-4F30-8672-098367D4C641}" srcId="{6DD5881B-1F38-4018-A527-267B7E027686}" destId="{BC7F39C5-B6A8-40CA-8FB7-1709DED8543A}" srcOrd="7" destOrd="0" parTransId="{2E1EA261-E456-4DC5-A2AA-C5CF850DCB87}" sibTransId="{8B093D25-D7C1-4DF6-A00C-8A4E75560970}"/>
    <dgm:cxn modelId="{A7261855-B395-46C8-BED2-BE26D330B2EE}" type="presOf" srcId="{26D94D4B-B43D-4738-9EAB-7E530228CB1E}" destId="{DD18FAF1-FA9D-4AAA-B083-038763C9C6C3}" srcOrd="0" destOrd="0" presId="urn:microsoft.com/office/officeart/2005/8/layout/default"/>
    <dgm:cxn modelId="{BC24B778-6F55-4EDA-A1CD-8A9AB5E54DE8}" srcId="{6DD5881B-1F38-4018-A527-267B7E027686}" destId="{250E7BBD-0549-49A5-8E4F-146585207082}" srcOrd="0" destOrd="0" parTransId="{8670A8CC-0985-449F-B67A-4A62FC3F2CA1}" sibTransId="{1B122B9A-6A99-4784-B562-E9B8ED734702}"/>
    <dgm:cxn modelId="{06D9418B-B0BF-4FE1-899D-50E17B292DB7}" srcId="{6DD5881B-1F38-4018-A527-267B7E027686}" destId="{F4366E4B-7A98-4BE2-9490-DA8ED3EF484C}" srcOrd="10" destOrd="0" parTransId="{F4DDF7FE-9637-4BAF-9205-FBA077955902}" sibTransId="{7A6F90A0-3F5A-4468-B691-BDC895D1DBF3}"/>
    <dgm:cxn modelId="{03BC7390-2BD0-4E7D-BC0A-320B88BC676E}" srcId="{6DD5881B-1F38-4018-A527-267B7E027686}" destId="{A64F646F-3B52-4367-967A-49EDE754C4B5}" srcOrd="4" destOrd="0" parTransId="{DB73DFD4-E9C6-417B-A9B0-F4A25637EB75}" sibTransId="{7B75B89D-AA1A-42E3-A6BE-64B9505741CF}"/>
    <dgm:cxn modelId="{8F33F097-6C37-4F97-B854-8EA41534CFCF}" type="presOf" srcId="{0C206E10-B3C4-44F9-B3DA-6241EAFB4F6D}" destId="{83BFD480-9021-4880-97D4-3ACB33DEA66C}" srcOrd="0" destOrd="0" presId="urn:microsoft.com/office/officeart/2005/8/layout/default"/>
    <dgm:cxn modelId="{F64C34AA-36F9-4465-97C2-06BF05B1D913}" type="presOf" srcId="{BD4D5246-F7C1-47A0-A1AF-78DD8432E38F}" destId="{AC66C9FB-4BD4-42BF-98A5-CCB03333B266}" srcOrd="0" destOrd="0" presId="urn:microsoft.com/office/officeart/2005/8/layout/default"/>
    <dgm:cxn modelId="{09FDB9B4-D070-4A96-B205-BA6A83EBFD06}" srcId="{6DD5881B-1F38-4018-A527-267B7E027686}" destId="{2F202BB8-BEEE-4BE9-87BB-90D6A14F91DD}" srcOrd="8" destOrd="0" parTransId="{BE492A34-EB36-4DD1-B955-CD0CE8FC106C}" sibTransId="{921D3D83-2067-45B0-B1D4-D6287BB32D62}"/>
    <dgm:cxn modelId="{25DA76B7-629B-4398-912E-CE5AA9A56D46}" type="presOf" srcId="{6DD5881B-1F38-4018-A527-267B7E027686}" destId="{D6D6BFD8-A435-434E-ACA0-8CE596FC5BA5}" srcOrd="0" destOrd="0" presId="urn:microsoft.com/office/officeart/2005/8/layout/default"/>
    <dgm:cxn modelId="{0913E3C0-30B9-4658-B035-E5510B3E7581}" type="presOf" srcId="{11CE0DFF-D1D3-497C-BB14-7484EFFB096A}" destId="{DB5EF93C-3CF1-4C7C-852A-184DF985E2FA}" srcOrd="0" destOrd="0" presId="urn:microsoft.com/office/officeart/2005/8/layout/default"/>
    <dgm:cxn modelId="{28322FC6-0FAB-448F-8EAC-13CB39DDC3E9}" srcId="{6DD5881B-1F38-4018-A527-267B7E027686}" destId="{11CE0DFF-D1D3-497C-BB14-7484EFFB096A}" srcOrd="11" destOrd="0" parTransId="{BF2E4803-6668-4039-A9E4-A7536D25776B}" sibTransId="{C0160CD8-D2BA-46A8-ADF4-75AC8EAFBB25}"/>
    <dgm:cxn modelId="{3BE9C4CB-7213-4D9A-8D36-2BEE640E65FF}" srcId="{6DD5881B-1F38-4018-A527-267B7E027686}" destId="{0E09476A-0A59-44B3-87A2-C17EF56188FB}" srcOrd="12" destOrd="0" parTransId="{98703680-124C-4E2E-81BD-9B3389569C04}" sibTransId="{8DE094A1-8543-4A3E-B213-14744CF717B8}"/>
    <dgm:cxn modelId="{E8BF0ECD-DA62-4DD8-9C27-C4C7B50988AD}" type="presOf" srcId="{A64F646F-3B52-4367-967A-49EDE754C4B5}" destId="{623FC467-B278-4677-924A-E5C5ED601F9F}" srcOrd="0" destOrd="0" presId="urn:microsoft.com/office/officeart/2005/8/layout/default"/>
    <dgm:cxn modelId="{F6C7C2D6-668D-4116-B839-4071A105D2EB}" type="presOf" srcId="{86505817-1706-472D-AA20-49B9F952A38B}" destId="{51B36987-CFB1-44D9-A0C0-84D855407F56}" srcOrd="0" destOrd="0" presId="urn:microsoft.com/office/officeart/2005/8/layout/default"/>
    <dgm:cxn modelId="{5EFF54E1-3190-4202-9759-EED71DE2CDFF}" srcId="{6DD5881B-1F38-4018-A527-267B7E027686}" destId="{26D94D4B-B43D-4738-9EAB-7E530228CB1E}" srcOrd="2" destOrd="0" parTransId="{A720C543-4E51-45D6-8A8A-5E557A609FAE}" sibTransId="{BD591EBD-EA51-41BA-8417-DC22E928AB4B}"/>
    <dgm:cxn modelId="{F1583AF6-8545-4FC1-9BE3-3BB5837B89BA}" type="presOf" srcId="{AB83A917-C7AA-405D-88DA-1C6F57F54FC9}" destId="{69F42FE5-90F3-41F2-8B19-EA7F170C6D83}" srcOrd="0" destOrd="0" presId="urn:microsoft.com/office/officeart/2005/8/layout/default"/>
    <dgm:cxn modelId="{F82F3917-09A7-4A18-AF53-005A197D891E}" type="presParOf" srcId="{D6D6BFD8-A435-434E-ACA0-8CE596FC5BA5}" destId="{420592A4-B49A-4B10-B435-B3ED4C99BB91}" srcOrd="0" destOrd="0" presId="urn:microsoft.com/office/officeart/2005/8/layout/default"/>
    <dgm:cxn modelId="{FF2095ED-8A2D-4BCF-8718-8E0F33DF52D2}" type="presParOf" srcId="{D6D6BFD8-A435-434E-ACA0-8CE596FC5BA5}" destId="{4024FF1B-D057-4588-BAA6-EC5DBBCB095B}" srcOrd="1" destOrd="0" presId="urn:microsoft.com/office/officeart/2005/8/layout/default"/>
    <dgm:cxn modelId="{6C26CF83-2BAE-4FB7-B1F0-6D9FF4D8C995}" type="presParOf" srcId="{D6D6BFD8-A435-434E-ACA0-8CE596FC5BA5}" destId="{83BFD480-9021-4880-97D4-3ACB33DEA66C}" srcOrd="2" destOrd="0" presId="urn:microsoft.com/office/officeart/2005/8/layout/default"/>
    <dgm:cxn modelId="{2D7B7EA9-F8C8-4538-A370-75409974CE57}" type="presParOf" srcId="{D6D6BFD8-A435-434E-ACA0-8CE596FC5BA5}" destId="{2A5A149C-D1EF-41E5-80DF-A724C7F507F7}" srcOrd="3" destOrd="0" presId="urn:microsoft.com/office/officeart/2005/8/layout/default"/>
    <dgm:cxn modelId="{66A20EF1-C9FC-4DB4-973A-07B9FDEBB983}" type="presParOf" srcId="{D6D6BFD8-A435-434E-ACA0-8CE596FC5BA5}" destId="{DD18FAF1-FA9D-4AAA-B083-038763C9C6C3}" srcOrd="4" destOrd="0" presId="urn:microsoft.com/office/officeart/2005/8/layout/default"/>
    <dgm:cxn modelId="{55221EAA-00B1-4B89-8343-541D43579767}" type="presParOf" srcId="{D6D6BFD8-A435-434E-ACA0-8CE596FC5BA5}" destId="{5B7FEBDA-7082-4DB6-9007-675B2B4272C1}" srcOrd="5" destOrd="0" presId="urn:microsoft.com/office/officeart/2005/8/layout/default"/>
    <dgm:cxn modelId="{5DFA5B55-EE00-47DF-88FD-4FBD9936501E}" type="presParOf" srcId="{D6D6BFD8-A435-434E-ACA0-8CE596FC5BA5}" destId="{51B36987-CFB1-44D9-A0C0-84D855407F56}" srcOrd="6" destOrd="0" presId="urn:microsoft.com/office/officeart/2005/8/layout/default"/>
    <dgm:cxn modelId="{35D14A79-B39F-4E77-AF30-CCE77FDB31CC}" type="presParOf" srcId="{D6D6BFD8-A435-434E-ACA0-8CE596FC5BA5}" destId="{799086FF-8DC4-42BD-92CB-FBB6FD451A0E}" srcOrd="7" destOrd="0" presId="urn:microsoft.com/office/officeart/2005/8/layout/default"/>
    <dgm:cxn modelId="{45B25F7F-241B-4C9C-B89F-659BEF27E116}" type="presParOf" srcId="{D6D6BFD8-A435-434E-ACA0-8CE596FC5BA5}" destId="{623FC467-B278-4677-924A-E5C5ED601F9F}" srcOrd="8" destOrd="0" presId="urn:microsoft.com/office/officeart/2005/8/layout/default"/>
    <dgm:cxn modelId="{D4AC26DB-1EDB-4BE9-AB66-BBC8DF7C86CD}" type="presParOf" srcId="{D6D6BFD8-A435-434E-ACA0-8CE596FC5BA5}" destId="{05C4BC10-0C50-4B41-9F05-CBC4C7E67EB2}" srcOrd="9" destOrd="0" presId="urn:microsoft.com/office/officeart/2005/8/layout/default"/>
    <dgm:cxn modelId="{BB116671-F35F-4C68-9419-F3BBDB799054}" type="presParOf" srcId="{D6D6BFD8-A435-434E-ACA0-8CE596FC5BA5}" destId="{69644C24-52CA-4C64-8886-74AD2EDF8C2E}" srcOrd="10" destOrd="0" presId="urn:microsoft.com/office/officeart/2005/8/layout/default"/>
    <dgm:cxn modelId="{2E7F53BB-AF41-482A-A3B7-48C935004E4F}" type="presParOf" srcId="{D6D6BFD8-A435-434E-ACA0-8CE596FC5BA5}" destId="{89A8FC98-C12C-4171-92B8-16DB8B0D126E}" srcOrd="11" destOrd="0" presId="urn:microsoft.com/office/officeart/2005/8/layout/default"/>
    <dgm:cxn modelId="{FD68C1F3-8AA3-42F6-857F-DE2AAF7B0CAF}" type="presParOf" srcId="{D6D6BFD8-A435-434E-ACA0-8CE596FC5BA5}" destId="{69F42FE5-90F3-41F2-8B19-EA7F170C6D83}" srcOrd="12" destOrd="0" presId="urn:microsoft.com/office/officeart/2005/8/layout/default"/>
    <dgm:cxn modelId="{B5CE8A5C-B8B0-440B-B430-189628577F5D}" type="presParOf" srcId="{D6D6BFD8-A435-434E-ACA0-8CE596FC5BA5}" destId="{3AB52B3D-6612-479D-B57D-03B7F95F33E8}" srcOrd="13" destOrd="0" presId="urn:microsoft.com/office/officeart/2005/8/layout/default"/>
    <dgm:cxn modelId="{16FB97C6-15A9-4F5F-BB1C-B6D7DCAF54E8}" type="presParOf" srcId="{D6D6BFD8-A435-434E-ACA0-8CE596FC5BA5}" destId="{343DDDE2-712B-4C49-9EA4-B93A72F21626}" srcOrd="14" destOrd="0" presId="urn:microsoft.com/office/officeart/2005/8/layout/default"/>
    <dgm:cxn modelId="{A290F5C1-A64D-44EF-9D05-9643E6FE2056}" type="presParOf" srcId="{D6D6BFD8-A435-434E-ACA0-8CE596FC5BA5}" destId="{612AE2C0-608A-44B8-B2B3-7F2D3FD4E49A}" srcOrd="15" destOrd="0" presId="urn:microsoft.com/office/officeart/2005/8/layout/default"/>
    <dgm:cxn modelId="{33BD6AFC-624F-42A9-BFF2-01D9F9820766}" type="presParOf" srcId="{D6D6BFD8-A435-434E-ACA0-8CE596FC5BA5}" destId="{BB287FA7-C125-45E2-80BB-C8DB466AC282}" srcOrd="16" destOrd="0" presId="urn:microsoft.com/office/officeart/2005/8/layout/default"/>
    <dgm:cxn modelId="{C2272A35-A372-4CC0-B2D5-709DD2670FC6}" type="presParOf" srcId="{D6D6BFD8-A435-434E-ACA0-8CE596FC5BA5}" destId="{A6E5814D-EBEC-46C2-9948-B1420428E31E}" srcOrd="17" destOrd="0" presId="urn:microsoft.com/office/officeart/2005/8/layout/default"/>
    <dgm:cxn modelId="{47C9DC31-1B9A-4EF2-84EE-FCFCEC16329C}" type="presParOf" srcId="{D6D6BFD8-A435-434E-ACA0-8CE596FC5BA5}" destId="{AC66C9FB-4BD4-42BF-98A5-CCB03333B266}" srcOrd="18" destOrd="0" presId="urn:microsoft.com/office/officeart/2005/8/layout/default"/>
    <dgm:cxn modelId="{9C858A9D-EE97-4578-BBEE-D6350D6BB831}" type="presParOf" srcId="{D6D6BFD8-A435-434E-ACA0-8CE596FC5BA5}" destId="{87170248-A8CB-41C4-9975-78E8923624B8}" srcOrd="19" destOrd="0" presId="urn:microsoft.com/office/officeart/2005/8/layout/default"/>
    <dgm:cxn modelId="{C10B43AD-09CE-4103-A41A-F72BE32EA96B}" type="presParOf" srcId="{D6D6BFD8-A435-434E-ACA0-8CE596FC5BA5}" destId="{EC7EA3ED-D4A7-4E0B-9674-A03E2975D308}" srcOrd="20" destOrd="0" presId="urn:microsoft.com/office/officeart/2005/8/layout/default"/>
    <dgm:cxn modelId="{C2AE7905-2776-41D7-8A21-298AC22B08F7}" type="presParOf" srcId="{D6D6BFD8-A435-434E-ACA0-8CE596FC5BA5}" destId="{91FB0DFD-C0BC-41CD-9008-E63093723076}" srcOrd="21" destOrd="0" presId="urn:microsoft.com/office/officeart/2005/8/layout/default"/>
    <dgm:cxn modelId="{CE4F88EA-CEDE-4E90-A5C8-507633B103FF}" type="presParOf" srcId="{D6D6BFD8-A435-434E-ACA0-8CE596FC5BA5}" destId="{DB5EF93C-3CF1-4C7C-852A-184DF985E2FA}" srcOrd="22" destOrd="0" presId="urn:microsoft.com/office/officeart/2005/8/layout/default"/>
    <dgm:cxn modelId="{F3A30854-D653-4A2D-8E61-A09F2BBAB3D7}" type="presParOf" srcId="{D6D6BFD8-A435-434E-ACA0-8CE596FC5BA5}" destId="{EF25BE14-4757-45C9-ACCF-2A4D46E76BC4}" srcOrd="23" destOrd="0" presId="urn:microsoft.com/office/officeart/2005/8/layout/default"/>
    <dgm:cxn modelId="{9ABD5D87-CC0C-4752-A8CA-44EB091E7CCB}" type="presParOf" srcId="{D6D6BFD8-A435-434E-ACA0-8CE596FC5BA5}" destId="{5183B210-634B-4C40-8BDC-5655F4D959FF}" srcOrd="2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592A4-B49A-4B10-B435-B3ED4C99BB91}">
      <dsp:nvSpPr>
        <dsp:cNvPr id="0" name=""/>
        <dsp:cNvSpPr/>
      </dsp:nvSpPr>
      <dsp:spPr>
        <a:xfrm>
          <a:off x="259290" y="1"/>
          <a:ext cx="1665498" cy="484886"/>
        </a:xfrm>
        <a:prstGeom prst="rect">
          <a:avLst/>
        </a:prstGeom>
        <a:solidFill>
          <a:schemeClr val="dk1"/>
        </a:solidFill>
        <a:ln w="19050" cap="rnd"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Cover Image</a:t>
          </a:r>
        </a:p>
      </dsp:txBody>
      <dsp:txXfrm>
        <a:off x="259290" y="1"/>
        <a:ext cx="1665498" cy="484886"/>
      </dsp:txXfrm>
    </dsp:sp>
    <dsp:sp modelId="{83BFD480-9021-4880-97D4-3ACB33DEA66C}">
      <dsp:nvSpPr>
        <dsp:cNvPr id="0" name=""/>
        <dsp:cNvSpPr/>
      </dsp:nvSpPr>
      <dsp:spPr>
        <a:xfrm>
          <a:off x="316738" y="737932"/>
          <a:ext cx="1666877" cy="503305"/>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Divide into              8*8 Blocks</a:t>
          </a:r>
        </a:p>
      </dsp:txBody>
      <dsp:txXfrm>
        <a:off x="316738" y="737932"/>
        <a:ext cx="1666877" cy="503305"/>
      </dsp:txXfrm>
    </dsp:sp>
    <dsp:sp modelId="{DD18FAF1-FA9D-4AAA-B083-038763C9C6C3}">
      <dsp:nvSpPr>
        <dsp:cNvPr id="0" name=""/>
        <dsp:cNvSpPr/>
      </dsp:nvSpPr>
      <dsp:spPr>
        <a:xfrm>
          <a:off x="295660" y="1522163"/>
          <a:ext cx="1661435" cy="502155"/>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Apply 2D - DCT</a:t>
          </a:r>
        </a:p>
      </dsp:txBody>
      <dsp:txXfrm>
        <a:off x="295660" y="1522163"/>
        <a:ext cx="1661435" cy="502155"/>
      </dsp:txXfrm>
    </dsp:sp>
    <dsp:sp modelId="{51B36987-CFB1-44D9-A0C0-84D855407F56}">
      <dsp:nvSpPr>
        <dsp:cNvPr id="0" name=""/>
        <dsp:cNvSpPr/>
      </dsp:nvSpPr>
      <dsp:spPr>
        <a:xfrm>
          <a:off x="316758" y="2316089"/>
          <a:ext cx="1662240" cy="515699"/>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Quantizer(Q50)</a:t>
          </a:r>
        </a:p>
      </dsp:txBody>
      <dsp:txXfrm>
        <a:off x="316758" y="2316089"/>
        <a:ext cx="1662240" cy="515699"/>
      </dsp:txXfrm>
    </dsp:sp>
    <dsp:sp modelId="{623FC467-B278-4677-924A-E5C5ED601F9F}">
      <dsp:nvSpPr>
        <dsp:cNvPr id="0" name=""/>
        <dsp:cNvSpPr/>
      </dsp:nvSpPr>
      <dsp:spPr>
        <a:xfrm>
          <a:off x="316758" y="3146562"/>
          <a:ext cx="1662240" cy="515699"/>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Zig-Zag Scanning</a:t>
          </a:r>
        </a:p>
      </dsp:txBody>
      <dsp:txXfrm>
        <a:off x="316758" y="3146562"/>
        <a:ext cx="1662240" cy="515699"/>
      </dsp:txXfrm>
    </dsp:sp>
    <dsp:sp modelId="{69644C24-52CA-4C64-8886-74AD2EDF8C2E}">
      <dsp:nvSpPr>
        <dsp:cNvPr id="0" name=""/>
        <dsp:cNvSpPr/>
      </dsp:nvSpPr>
      <dsp:spPr>
        <a:xfrm>
          <a:off x="2731266" y="3135570"/>
          <a:ext cx="1662240" cy="515699"/>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LSB Data Embedding</a:t>
          </a:r>
        </a:p>
      </dsp:txBody>
      <dsp:txXfrm>
        <a:off x="2731266" y="3135570"/>
        <a:ext cx="1662240" cy="515699"/>
      </dsp:txXfrm>
    </dsp:sp>
    <dsp:sp modelId="{69F42FE5-90F3-41F2-8B19-EA7F170C6D83}">
      <dsp:nvSpPr>
        <dsp:cNvPr id="0" name=""/>
        <dsp:cNvSpPr/>
      </dsp:nvSpPr>
      <dsp:spPr>
        <a:xfrm>
          <a:off x="5089093" y="3138184"/>
          <a:ext cx="1662240" cy="515699"/>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Apply Inverse           2D - DCT</a:t>
          </a:r>
        </a:p>
      </dsp:txBody>
      <dsp:txXfrm>
        <a:off x="5089093" y="3138184"/>
        <a:ext cx="1662240" cy="515699"/>
      </dsp:txXfrm>
    </dsp:sp>
    <dsp:sp modelId="{343DDDE2-712B-4C49-9EA4-B93A72F21626}">
      <dsp:nvSpPr>
        <dsp:cNvPr id="0" name=""/>
        <dsp:cNvSpPr/>
      </dsp:nvSpPr>
      <dsp:spPr>
        <a:xfrm>
          <a:off x="5069586" y="1454635"/>
          <a:ext cx="1662240" cy="515699"/>
        </a:xfrm>
        <a:prstGeom prst="rect">
          <a:avLst/>
        </a:prstGeom>
        <a:solidFill>
          <a:schemeClr val="dk1"/>
        </a:solidFill>
        <a:ln w="19050" cap="rnd"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Stego -Image</a:t>
          </a:r>
        </a:p>
      </dsp:txBody>
      <dsp:txXfrm>
        <a:off x="5069586" y="1454635"/>
        <a:ext cx="1662240" cy="515699"/>
      </dsp:txXfrm>
    </dsp:sp>
    <dsp:sp modelId="{BB287FA7-C125-45E2-80BB-C8DB466AC282}">
      <dsp:nvSpPr>
        <dsp:cNvPr id="0" name=""/>
        <dsp:cNvSpPr/>
      </dsp:nvSpPr>
      <dsp:spPr>
        <a:xfrm>
          <a:off x="317332" y="2305458"/>
          <a:ext cx="1662240" cy="515699"/>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Quantizer(Q50)</a:t>
          </a:r>
        </a:p>
      </dsp:txBody>
      <dsp:txXfrm>
        <a:off x="317332" y="2305458"/>
        <a:ext cx="1662240" cy="515699"/>
      </dsp:txXfrm>
    </dsp:sp>
    <dsp:sp modelId="{AC66C9FB-4BD4-42BF-98A5-CCB03333B266}">
      <dsp:nvSpPr>
        <dsp:cNvPr id="0" name=""/>
        <dsp:cNvSpPr/>
      </dsp:nvSpPr>
      <dsp:spPr>
        <a:xfrm>
          <a:off x="2741844" y="685642"/>
          <a:ext cx="1662240" cy="515699"/>
        </a:xfrm>
        <a:prstGeom prst="rect">
          <a:avLst/>
        </a:prstGeom>
        <a:solidFill>
          <a:schemeClr val="dk1"/>
        </a:solidFill>
        <a:ln w="19050" cap="rnd"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Secret Image</a:t>
          </a:r>
        </a:p>
      </dsp:txBody>
      <dsp:txXfrm>
        <a:off x="2741844" y="685642"/>
        <a:ext cx="1662240" cy="515699"/>
      </dsp:txXfrm>
    </dsp:sp>
    <dsp:sp modelId="{EC7EA3ED-D4A7-4E0B-9674-A03E2975D308}">
      <dsp:nvSpPr>
        <dsp:cNvPr id="0" name=""/>
        <dsp:cNvSpPr/>
      </dsp:nvSpPr>
      <dsp:spPr>
        <a:xfrm>
          <a:off x="2760814" y="1484268"/>
          <a:ext cx="1662240" cy="515699"/>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Apply Huffmann Encoding</a:t>
          </a:r>
        </a:p>
      </dsp:txBody>
      <dsp:txXfrm>
        <a:off x="2760814" y="1484268"/>
        <a:ext cx="1662240" cy="515699"/>
      </dsp:txXfrm>
    </dsp:sp>
    <dsp:sp modelId="{DB5EF93C-3CF1-4C7C-852A-184DF985E2FA}">
      <dsp:nvSpPr>
        <dsp:cNvPr id="0" name=""/>
        <dsp:cNvSpPr/>
      </dsp:nvSpPr>
      <dsp:spPr>
        <a:xfrm>
          <a:off x="2757787" y="2321041"/>
          <a:ext cx="1662240" cy="515699"/>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Hufmann Code</a:t>
          </a:r>
        </a:p>
      </dsp:txBody>
      <dsp:txXfrm>
        <a:off x="2757787" y="2321041"/>
        <a:ext cx="1662240" cy="515699"/>
      </dsp:txXfrm>
    </dsp:sp>
    <dsp:sp modelId="{5183B210-634B-4C40-8BDC-5655F4D959FF}">
      <dsp:nvSpPr>
        <dsp:cNvPr id="0" name=""/>
        <dsp:cNvSpPr/>
      </dsp:nvSpPr>
      <dsp:spPr>
        <a:xfrm>
          <a:off x="5077787" y="2320182"/>
          <a:ext cx="1662240" cy="515699"/>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a:t>Apply Inverse           Quantizer(~Q50)</a:t>
          </a:r>
        </a:p>
      </dsp:txBody>
      <dsp:txXfrm>
        <a:off x="5077787" y="2320182"/>
        <a:ext cx="1662240" cy="515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592A4-B49A-4B10-B435-B3ED4C99BB91}">
      <dsp:nvSpPr>
        <dsp:cNvPr id="0" name=""/>
        <dsp:cNvSpPr/>
      </dsp:nvSpPr>
      <dsp:spPr>
        <a:xfrm>
          <a:off x="549117" y="0"/>
          <a:ext cx="1956717" cy="569671"/>
        </a:xfrm>
        <a:prstGeom prst="rect">
          <a:avLst/>
        </a:prstGeom>
        <a:solidFill>
          <a:schemeClr val="dk1"/>
        </a:solidFill>
        <a:ln w="19050" cap="rnd"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Stego Image</a:t>
          </a:r>
        </a:p>
      </dsp:txBody>
      <dsp:txXfrm>
        <a:off x="549117" y="0"/>
        <a:ext cx="1956717" cy="569671"/>
      </dsp:txXfrm>
    </dsp:sp>
    <dsp:sp modelId="{83BFD480-9021-4880-97D4-3ACB33DEA66C}">
      <dsp:nvSpPr>
        <dsp:cNvPr id="0" name=""/>
        <dsp:cNvSpPr/>
      </dsp:nvSpPr>
      <dsp:spPr>
        <a:xfrm>
          <a:off x="540202" y="866277"/>
          <a:ext cx="1958338" cy="591310"/>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Divide into              8*8 Blocks</a:t>
          </a:r>
        </a:p>
      </dsp:txBody>
      <dsp:txXfrm>
        <a:off x="540202" y="866277"/>
        <a:ext cx="1958338" cy="591310"/>
      </dsp:txXfrm>
    </dsp:sp>
    <dsp:sp modelId="{DD18FAF1-FA9D-4AAA-B083-038763C9C6C3}">
      <dsp:nvSpPr>
        <dsp:cNvPr id="0" name=""/>
        <dsp:cNvSpPr/>
      </dsp:nvSpPr>
      <dsp:spPr>
        <a:xfrm>
          <a:off x="515438" y="1787633"/>
          <a:ext cx="1951944" cy="589959"/>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Apply 2D - DCT</a:t>
          </a:r>
        </a:p>
      </dsp:txBody>
      <dsp:txXfrm>
        <a:off x="515438" y="1787633"/>
        <a:ext cx="1951944" cy="589959"/>
      </dsp:txXfrm>
    </dsp:sp>
    <dsp:sp modelId="{51B36987-CFB1-44D9-A0C0-84D855407F56}">
      <dsp:nvSpPr>
        <dsp:cNvPr id="0" name=""/>
        <dsp:cNvSpPr/>
      </dsp:nvSpPr>
      <dsp:spPr>
        <a:xfrm>
          <a:off x="540224" y="2720381"/>
          <a:ext cx="1952890" cy="605871"/>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Quantizer(Q50)</a:t>
          </a:r>
        </a:p>
      </dsp:txBody>
      <dsp:txXfrm>
        <a:off x="540224" y="2720381"/>
        <a:ext cx="1952890" cy="605871"/>
      </dsp:txXfrm>
    </dsp:sp>
    <dsp:sp modelId="{623FC467-B278-4677-924A-E5C5ED601F9F}">
      <dsp:nvSpPr>
        <dsp:cNvPr id="0" name=""/>
        <dsp:cNvSpPr/>
      </dsp:nvSpPr>
      <dsp:spPr>
        <a:xfrm>
          <a:off x="540224" y="3696065"/>
          <a:ext cx="1952890" cy="605871"/>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Zig-Zag Scanning</a:t>
          </a:r>
        </a:p>
      </dsp:txBody>
      <dsp:txXfrm>
        <a:off x="540224" y="3696065"/>
        <a:ext cx="1952890" cy="605871"/>
      </dsp:txXfrm>
    </dsp:sp>
    <dsp:sp modelId="{69644C24-52CA-4C64-8886-74AD2EDF8C2E}">
      <dsp:nvSpPr>
        <dsp:cNvPr id="0" name=""/>
        <dsp:cNvSpPr/>
      </dsp:nvSpPr>
      <dsp:spPr>
        <a:xfrm>
          <a:off x="3394705" y="3680532"/>
          <a:ext cx="1952890" cy="605871"/>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LSB Data Extraction</a:t>
          </a:r>
        </a:p>
      </dsp:txBody>
      <dsp:txXfrm>
        <a:off x="3394705" y="3680532"/>
        <a:ext cx="1952890" cy="605871"/>
      </dsp:txXfrm>
    </dsp:sp>
    <dsp:sp modelId="{69F42FE5-90F3-41F2-8B19-EA7F170C6D83}">
      <dsp:nvSpPr>
        <dsp:cNvPr id="0" name=""/>
        <dsp:cNvSpPr/>
      </dsp:nvSpPr>
      <dsp:spPr>
        <a:xfrm>
          <a:off x="3368815" y="1788561"/>
          <a:ext cx="1952890" cy="605871"/>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Pixels in Excel</a:t>
          </a:r>
        </a:p>
      </dsp:txBody>
      <dsp:txXfrm>
        <a:off x="3368815" y="1788561"/>
        <a:ext cx="1952890" cy="605871"/>
      </dsp:txXfrm>
    </dsp:sp>
    <dsp:sp modelId="{343DDDE2-712B-4C49-9EA4-B93A72F21626}">
      <dsp:nvSpPr>
        <dsp:cNvPr id="0" name=""/>
        <dsp:cNvSpPr/>
      </dsp:nvSpPr>
      <dsp:spPr>
        <a:xfrm>
          <a:off x="3383088" y="802881"/>
          <a:ext cx="1952890" cy="605871"/>
        </a:xfrm>
        <a:prstGeom prst="rect">
          <a:avLst/>
        </a:prstGeom>
        <a:solidFill>
          <a:schemeClr val="dk1"/>
        </a:solidFill>
        <a:ln w="19050" cap="rnd"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Secret Image</a:t>
          </a:r>
        </a:p>
      </dsp:txBody>
      <dsp:txXfrm>
        <a:off x="3383088" y="802881"/>
        <a:ext cx="1952890" cy="605871"/>
      </dsp:txXfrm>
    </dsp:sp>
    <dsp:sp modelId="{BB287FA7-C125-45E2-80BB-C8DB466AC282}">
      <dsp:nvSpPr>
        <dsp:cNvPr id="0" name=""/>
        <dsp:cNvSpPr/>
      </dsp:nvSpPr>
      <dsp:spPr>
        <a:xfrm>
          <a:off x="540900" y="2707891"/>
          <a:ext cx="1952890" cy="605871"/>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Quantizer(Q50)</a:t>
          </a:r>
        </a:p>
      </dsp:txBody>
      <dsp:txXfrm>
        <a:off x="540900" y="2707891"/>
        <a:ext cx="1952890" cy="605871"/>
      </dsp:txXfrm>
    </dsp:sp>
    <dsp:sp modelId="{AC66C9FB-4BD4-42BF-98A5-CCB03333B266}">
      <dsp:nvSpPr>
        <dsp:cNvPr id="0" name=""/>
        <dsp:cNvSpPr/>
      </dsp:nvSpPr>
      <dsp:spPr>
        <a:xfrm>
          <a:off x="3389347" y="817244"/>
          <a:ext cx="1952890" cy="605871"/>
        </a:xfrm>
        <a:prstGeom prst="rect">
          <a:avLst/>
        </a:prstGeom>
        <a:solidFill>
          <a:schemeClr val="dk1"/>
        </a:solidFill>
        <a:ln w="19050" cap="rnd" cmpd="sng" algn="ctr">
          <a:solidFill>
            <a:schemeClr val="dk1">
              <a:shade val="50000"/>
            </a:schemeClr>
          </a:solidFill>
          <a:prstDash val="solid"/>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Secret Image</a:t>
          </a:r>
        </a:p>
      </dsp:txBody>
      <dsp:txXfrm>
        <a:off x="3389347" y="817244"/>
        <a:ext cx="1952890" cy="605871"/>
      </dsp:txXfrm>
    </dsp:sp>
    <dsp:sp modelId="{EC7EA3ED-D4A7-4E0B-9674-A03E2975D308}">
      <dsp:nvSpPr>
        <dsp:cNvPr id="0" name=""/>
        <dsp:cNvSpPr/>
      </dsp:nvSpPr>
      <dsp:spPr>
        <a:xfrm>
          <a:off x="3374443" y="1780312"/>
          <a:ext cx="1952890" cy="605871"/>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Pixels in Excel</a:t>
          </a:r>
        </a:p>
      </dsp:txBody>
      <dsp:txXfrm>
        <a:off x="3374443" y="1780312"/>
        <a:ext cx="1952890" cy="605871"/>
      </dsp:txXfrm>
    </dsp:sp>
    <dsp:sp modelId="{DB5EF93C-3CF1-4C7C-852A-184DF985E2FA}">
      <dsp:nvSpPr>
        <dsp:cNvPr id="0" name=""/>
        <dsp:cNvSpPr/>
      </dsp:nvSpPr>
      <dsp:spPr>
        <a:xfrm>
          <a:off x="3383223" y="2763399"/>
          <a:ext cx="1952890" cy="605871"/>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Hufmann Decoding</a:t>
          </a:r>
        </a:p>
      </dsp:txBody>
      <dsp:txXfrm>
        <a:off x="3383223" y="2763399"/>
        <a:ext cx="1952890" cy="605871"/>
      </dsp:txXfrm>
    </dsp:sp>
    <dsp:sp modelId="{5183B210-634B-4C40-8BDC-5655F4D959FF}">
      <dsp:nvSpPr>
        <dsp:cNvPr id="0" name=""/>
        <dsp:cNvSpPr/>
      </dsp:nvSpPr>
      <dsp:spPr>
        <a:xfrm>
          <a:off x="3380297" y="2762390"/>
          <a:ext cx="1952890" cy="605871"/>
        </a:xfrm>
        <a:prstGeom prst="rect">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Hufmann Decoding</a:t>
          </a:r>
        </a:p>
      </dsp:txBody>
      <dsp:txXfrm>
        <a:off x="3380297" y="2762390"/>
        <a:ext cx="1952890" cy="60587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5/10/2020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ijert.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A519-21E5-4B42-A7CB-FC83E380C328}"/>
              </a:ext>
            </a:extLst>
          </p:cNvPr>
          <p:cNvSpPr>
            <a:spLocks noGrp="1"/>
          </p:cNvSpPr>
          <p:nvPr>
            <p:ph type="ctrTitle"/>
          </p:nvPr>
        </p:nvSpPr>
        <p:spPr/>
        <p:txBody>
          <a:bodyPr>
            <a:normAutofit/>
          </a:bodyPr>
          <a:lstStyle/>
          <a:p>
            <a:r>
              <a:rPr lang="en-US" dirty="0"/>
              <a:t>Image Steganography</a:t>
            </a:r>
            <a:endParaRPr lang="en-GB" dirty="0"/>
          </a:p>
        </p:txBody>
      </p:sp>
      <p:sp>
        <p:nvSpPr>
          <p:cNvPr id="3" name="Subtitle 2">
            <a:extLst>
              <a:ext uri="{FF2B5EF4-FFF2-40B4-BE49-F238E27FC236}">
                <a16:creationId xmlns:a16="http://schemas.microsoft.com/office/drawing/2014/main" id="{DA07DA94-862F-4CA3-88C1-DD44769FC64F}"/>
              </a:ext>
            </a:extLst>
          </p:cNvPr>
          <p:cNvSpPr>
            <a:spLocks noGrp="1"/>
          </p:cNvSpPr>
          <p:nvPr>
            <p:ph type="subTitle" idx="1"/>
          </p:nvPr>
        </p:nvSpPr>
        <p:spPr/>
        <p:txBody>
          <a:bodyPr/>
          <a:lstStyle/>
          <a:p>
            <a:r>
              <a:rPr lang="en-US" dirty="0"/>
              <a:t>based on Block-DCT</a:t>
            </a:r>
            <a:br>
              <a:rPr lang="en-US" dirty="0"/>
            </a:br>
            <a:r>
              <a:rPr lang="en-US" dirty="0"/>
              <a:t>and Huffman Encoding</a:t>
            </a:r>
            <a:endParaRPr lang="en-GB" dirty="0"/>
          </a:p>
        </p:txBody>
      </p:sp>
    </p:spTree>
    <p:extLst>
      <p:ext uri="{BB962C8B-B14F-4D97-AF65-F5344CB8AC3E}">
        <p14:creationId xmlns:p14="http://schemas.microsoft.com/office/powerpoint/2010/main" val="3703513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2">
            <a:extLst>
              <a:ext uri="{FF2B5EF4-FFF2-40B4-BE49-F238E27FC236}">
                <a16:creationId xmlns:a16="http://schemas.microsoft.com/office/drawing/2014/main" id="{ACA5CC4D-2BD3-4B78-B123-27E0132640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394" t="7227" r="19090" b="19915"/>
          <a:stretch/>
        </p:blipFill>
        <p:spPr bwMode="auto">
          <a:xfrm>
            <a:off x="4231254" y="2421894"/>
            <a:ext cx="3729487" cy="37045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6A8F2E3-FE5C-46B1-BCEB-CB1D7C600BD8}"/>
              </a:ext>
            </a:extLst>
          </p:cNvPr>
          <p:cNvSpPr>
            <a:spLocks noChangeArrowheads="1"/>
          </p:cNvSpPr>
          <p:nvPr/>
        </p:nvSpPr>
        <p:spPr bwMode="auto">
          <a:xfrm>
            <a:off x="4231255" y="1837119"/>
            <a:ext cx="37294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sng" strike="noStrike" cap="none" normalizeH="0" baseline="0" dirty="0" bmk="_Hlk40022035">
                <a:ln>
                  <a:noFill/>
                </a:ln>
                <a:effectLst/>
                <a:latin typeface="Times New Roman" panose="02020603050405020304" pitchFamily="18" charset="0"/>
                <a:ea typeface="Calibri" panose="020F0502020204030204" pitchFamily="34" charset="0"/>
                <a:cs typeface="Times New Roman" panose="02020603050405020304" pitchFamily="18" charset="0"/>
              </a:rPr>
              <a:t>Figure 5: Secret Image of Resolution 256*256</a:t>
            </a:r>
            <a:endParaRPr kumimoji="0" lang="en-GB"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012B089-34DC-4E37-A7A8-E35470EA5F48}"/>
              </a:ext>
            </a:extLst>
          </p:cNvPr>
          <p:cNvSpPr>
            <a:spLocks noChangeArrowheads="1"/>
          </p:cNvSpPr>
          <p:nvPr/>
        </p:nvSpPr>
        <p:spPr bwMode="auto">
          <a:xfrm>
            <a:off x="4898017" y="772160"/>
            <a:ext cx="239595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b="1" u="sng" dirty="0">
                <a:latin typeface="Times New Roman" panose="02020603050405020304" pitchFamily="18" charset="0"/>
                <a:ea typeface="Calibri" panose="020F0502020204030204" pitchFamily="34" charset="0"/>
                <a:cs typeface="Times New Roman" panose="02020603050405020304" pitchFamily="18" charset="0"/>
              </a:rPr>
              <a:t>Out</a:t>
            </a:r>
            <a:r>
              <a:rPr kumimoji="0" lang="en-GB" altLang="en-US" sz="18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puts:</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566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A27E7-18C7-4D57-8A1C-2B9A93602FF7}"/>
              </a:ext>
            </a:extLst>
          </p:cNvPr>
          <p:cNvSpPr>
            <a:spLocks noGrp="1"/>
          </p:cNvSpPr>
          <p:nvPr>
            <p:ph type="title"/>
          </p:nvPr>
        </p:nvSpPr>
        <p:spPr>
          <a:xfrm>
            <a:off x="685801" y="436881"/>
            <a:ext cx="10131425" cy="822960"/>
          </a:xfrm>
        </p:spPr>
        <p:txBody>
          <a:bodyPr/>
          <a:lstStyle/>
          <a:p>
            <a:r>
              <a:rPr lang="en-US" u="sng" dirty="0"/>
              <a:t>References:</a:t>
            </a:r>
            <a:endParaRPr lang="en-GB" u="sng" dirty="0"/>
          </a:p>
        </p:txBody>
      </p:sp>
      <p:sp>
        <p:nvSpPr>
          <p:cNvPr id="3" name="Content Placeholder 2">
            <a:extLst>
              <a:ext uri="{FF2B5EF4-FFF2-40B4-BE49-F238E27FC236}">
                <a16:creationId xmlns:a16="http://schemas.microsoft.com/office/drawing/2014/main" id="{6FDFE6D7-0434-4AB7-A540-0F19AB64837D}"/>
              </a:ext>
            </a:extLst>
          </p:cNvPr>
          <p:cNvSpPr>
            <a:spLocks noGrp="1"/>
          </p:cNvSpPr>
          <p:nvPr>
            <p:ph idx="1"/>
          </p:nvPr>
        </p:nvSpPr>
        <p:spPr>
          <a:xfrm>
            <a:off x="685801" y="1339427"/>
            <a:ext cx="11150599" cy="5081692"/>
          </a:xfrm>
        </p:spPr>
        <p:txBody>
          <a:bodyPr>
            <a:normAutofit lnSpcReduction="10000"/>
          </a:bodyPr>
          <a:lstStyle/>
          <a:p>
            <a:pPr lvl="0"/>
            <a:r>
              <a:rPr lang="en-GB" dirty="0"/>
              <a:t>Danny </a:t>
            </a:r>
            <a:r>
              <a:rPr lang="en-GB" dirty="0" err="1"/>
              <a:t>Adiyan</a:t>
            </a:r>
            <a:r>
              <a:rPr lang="en-GB" dirty="0"/>
              <a:t> Z.1 , Tito </a:t>
            </a:r>
            <a:r>
              <a:rPr lang="en-GB" dirty="0" err="1"/>
              <a:t>Waluyo</a:t>
            </a:r>
            <a:r>
              <a:rPr lang="en-GB" dirty="0"/>
              <a:t> Purboyo2 and </a:t>
            </a:r>
            <a:r>
              <a:rPr lang="en-GB" dirty="0" err="1"/>
              <a:t>Ratna</a:t>
            </a:r>
            <a:r>
              <a:rPr lang="en-GB" dirty="0"/>
              <a:t> </a:t>
            </a:r>
            <a:r>
              <a:rPr lang="en-GB" dirty="0" err="1"/>
              <a:t>Astuti</a:t>
            </a:r>
            <a:r>
              <a:rPr lang="en-GB" dirty="0"/>
              <a:t> </a:t>
            </a:r>
            <a:r>
              <a:rPr lang="en-GB" dirty="0" err="1"/>
              <a:t>Nugrahaeni</a:t>
            </a:r>
            <a:r>
              <a:rPr lang="en-GB" dirty="0"/>
              <a:t> International Journal of Applied Engineering Research ISSN 0973-4562 Volume 13, Number 1 (2018) pp. 442-448 © Research India Publications. http://www.ripublication.com</a:t>
            </a:r>
          </a:p>
          <a:p>
            <a:pPr lvl="0"/>
            <a:r>
              <a:rPr lang="en-GB" dirty="0" err="1"/>
              <a:t>Devadath</a:t>
            </a:r>
            <a:r>
              <a:rPr lang="en-GB" dirty="0"/>
              <a:t> C Prabhu Department of CS&amp;E, PESIT South Campus, Bengaluru, India Multiple Image Steganography using LSB-DCT Technique, International Journal of Engineering Research &amp; Technology (IJERT) ISSN: 2278-0181 Published by, </a:t>
            </a:r>
            <a:r>
              <a:rPr lang="en-GB" u="sng" dirty="0">
                <a:hlinkClick r:id="rId2"/>
              </a:rPr>
              <a:t>www.ijert.org</a:t>
            </a:r>
            <a:r>
              <a:rPr lang="en-GB" dirty="0"/>
              <a:t> ICACT - 2016 Conference Proceedings</a:t>
            </a:r>
          </a:p>
          <a:p>
            <a:pPr lvl="0"/>
            <a:r>
              <a:rPr lang="en-GB" dirty="0"/>
              <a:t>Ketaki Bhaskar, </a:t>
            </a:r>
            <a:r>
              <a:rPr lang="en-GB" dirty="0" err="1"/>
              <a:t>Mitali</a:t>
            </a:r>
            <a:r>
              <a:rPr lang="en-GB" dirty="0"/>
              <a:t> </a:t>
            </a:r>
            <a:r>
              <a:rPr lang="en-GB" dirty="0" err="1"/>
              <a:t>Bakale</a:t>
            </a:r>
            <a:r>
              <a:rPr lang="en-GB" dirty="0"/>
              <a:t>, Priyanka </a:t>
            </a:r>
            <a:r>
              <a:rPr lang="en-GB" dirty="0" err="1"/>
              <a:t>Chaure</a:t>
            </a:r>
            <a:r>
              <a:rPr lang="en-GB" dirty="0"/>
              <a:t>, </a:t>
            </a:r>
            <a:r>
              <a:rPr lang="en-GB" dirty="0" err="1"/>
              <a:t>Priti</a:t>
            </a:r>
            <a:r>
              <a:rPr lang="en-GB" dirty="0"/>
              <a:t> </a:t>
            </a:r>
            <a:r>
              <a:rPr lang="en-GB" dirty="0" err="1"/>
              <a:t>Shirke</a:t>
            </a:r>
            <a:r>
              <a:rPr lang="en-GB" dirty="0"/>
              <a:t> Image Steganography for data hiding Using Huffman code, Zigzag and OPAP International Journal of Emerging Trends &amp; Technology in Computer Science (IJETTCS) Volume 4, Issue 6, November - December 2015     ISSN 2278-6856</a:t>
            </a:r>
          </a:p>
          <a:p>
            <a:pPr lvl="0"/>
            <a:r>
              <a:rPr lang="en-GB" dirty="0"/>
              <a:t>Deepak Singla,  Rupali </a:t>
            </a:r>
            <a:r>
              <a:rPr lang="en-GB" dirty="0" err="1"/>
              <a:t>Syal</a:t>
            </a:r>
            <a:r>
              <a:rPr lang="en-GB" dirty="0"/>
              <a:t> /Data Security Using LSB &amp; DCT Steganography In Images International Journal Of Computational Engineering Research/ ISSN: 2250–3005</a:t>
            </a:r>
          </a:p>
          <a:p>
            <a:pPr lvl="0"/>
            <a:r>
              <a:rPr lang="en-GB" dirty="0" err="1"/>
              <a:t>Papakostas</a:t>
            </a:r>
            <a:r>
              <a:rPr lang="en-GB" dirty="0"/>
              <a:t>, George &amp; </a:t>
            </a:r>
            <a:r>
              <a:rPr lang="en-GB" dirty="0" err="1"/>
              <a:t>Koulouriotis</a:t>
            </a:r>
            <a:r>
              <a:rPr lang="en-GB" dirty="0"/>
              <a:t>, </a:t>
            </a:r>
            <a:r>
              <a:rPr lang="en-GB" dirty="0" err="1"/>
              <a:t>Dimitrios</a:t>
            </a:r>
            <a:r>
              <a:rPr lang="en-GB" dirty="0"/>
              <a:t> &amp; </a:t>
            </a:r>
            <a:r>
              <a:rPr lang="en-GB" dirty="0" err="1"/>
              <a:t>Karakasis</a:t>
            </a:r>
            <a:r>
              <a:rPr lang="en-GB" dirty="0"/>
              <a:t>, </a:t>
            </a:r>
            <a:r>
              <a:rPr lang="en-GB" dirty="0" err="1"/>
              <a:t>Evangelos</a:t>
            </a:r>
            <a:r>
              <a:rPr lang="en-GB" dirty="0"/>
              <a:t> G.. (2009). Efficient 2-D DCT Computation from an Image Representation Point of View. 10.5772/7043</a:t>
            </a:r>
          </a:p>
          <a:p>
            <a:pPr lvl="0"/>
            <a:r>
              <a:rPr lang="en-GB" dirty="0" err="1"/>
              <a:t>Poljicak</a:t>
            </a:r>
            <a:r>
              <a:rPr lang="en-GB" dirty="0"/>
              <a:t>, A., </a:t>
            </a:r>
            <a:r>
              <a:rPr lang="en-GB" dirty="0" err="1"/>
              <a:t>Botella</a:t>
            </a:r>
            <a:r>
              <a:rPr lang="en-GB" dirty="0"/>
              <a:t>, G., Garcia, C. et al. J Real-Time Image Proc (2016). doi:10.1007/s11554-016-0616-9</a:t>
            </a:r>
          </a:p>
          <a:p>
            <a:pPr lvl="0"/>
            <a:r>
              <a:rPr lang="en-GB" dirty="0"/>
              <a:t>Chan, C.K. and Cheng. L.M. 2003. Hiding data in image by simple LSB substitution. Pattern Recognition, 37: 469 – 474.</a:t>
            </a:r>
          </a:p>
          <a:p>
            <a:endParaRPr lang="en-GB" dirty="0"/>
          </a:p>
        </p:txBody>
      </p:sp>
    </p:spTree>
    <p:extLst>
      <p:ext uri="{BB962C8B-B14F-4D97-AF65-F5344CB8AC3E}">
        <p14:creationId xmlns:p14="http://schemas.microsoft.com/office/powerpoint/2010/main" val="186445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FB822-3FB0-48A3-A0A0-CF0E22A71DE9}"/>
              </a:ext>
            </a:extLst>
          </p:cNvPr>
          <p:cNvSpPr>
            <a:spLocks noGrp="1"/>
          </p:cNvSpPr>
          <p:nvPr>
            <p:ph type="title"/>
          </p:nvPr>
        </p:nvSpPr>
        <p:spPr>
          <a:xfrm>
            <a:off x="685801" y="1432560"/>
            <a:ext cx="10131425" cy="1534160"/>
          </a:xfrm>
        </p:spPr>
        <p:txBody>
          <a:bodyPr/>
          <a:lstStyle/>
          <a:p>
            <a:r>
              <a:rPr lang="en-GB" dirty="0"/>
              <a:t>Done by:</a:t>
            </a:r>
            <a:br>
              <a:rPr lang="en-GB" dirty="0"/>
            </a:br>
            <a:endParaRPr lang="en-GB" dirty="0"/>
          </a:p>
        </p:txBody>
      </p:sp>
      <p:sp>
        <p:nvSpPr>
          <p:cNvPr id="3" name="Content Placeholder 2">
            <a:extLst>
              <a:ext uri="{FF2B5EF4-FFF2-40B4-BE49-F238E27FC236}">
                <a16:creationId xmlns:a16="http://schemas.microsoft.com/office/drawing/2014/main" id="{6AEDB074-C173-4697-9F36-03B2DE62D35F}"/>
              </a:ext>
            </a:extLst>
          </p:cNvPr>
          <p:cNvSpPr>
            <a:spLocks noGrp="1"/>
          </p:cNvSpPr>
          <p:nvPr>
            <p:ph idx="1"/>
          </p:nvPr>
        </p:nvSpPr>
        <p:spPr>
          <a:xfrm>
            <a:off x="685801" y="1604433"/>
            <a:ext cx="6730999" cy="3649133"/>
          </a:xfrm>
        </p:spPr>
        <p:txBody>
          <a:bodyPr/>
          <a:lstStyle/>
          <a:p>
            <a:pPr marL="0" indent="0">
              <a:buNone/>
            </a:pPr>
            <a:endParaRPr lang="en-GB" sz="2800" dirty="0"/>
          </a:p>
          <a:p>
            <a:r>
              <a:rPr lang="en-GB" sz="2800" dirty="0"/>
              <a:t>J. D. P. Rithvik                              17BEC0223 </a:t>
            </a:r>
          </a:p>
          <a:p>
            <a:r>
              <a:rPr lang="en-GB" sz="2800" dirty="0"/>
              <a:t>T . Hari Maheswar Reddy          17BEC0379 </a:t>
            </a:r>
          </a:p>
          <a:p>
            <a:r>
              <a:rPr lang="en-GB" sz="2800" dirty="0"/>
              <a:t>B . Siva Anil Kumar Reddy         17BEC0117</a:t>
            </a:r>
          </a:p>
          <a:p>
            <a:endParaRPr lang="en-GB" dirty="0"/>
          </a:p>
        </p:txBody>
      </p:sp>
    </p:spTree>
    <p:extLst>
      <p:ext uri="{BB962C8B-B14F-4D97-AF65-F5344CB8AC3E}">
        <p14:creationId xmlns:p14="http://schemas.microsoft.com/office/powerpoint/2010/main" val="119301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6A66-5A3D-4126-8682-561A9BB2F36F}"/>
              </a:ext>
            </a:extLst>
          </p:cNvPr>
          <p:cNvSpPr>
            <a:spLocks noGrp="1"/>
          </p:cNvSpPr>
          <p:nvPr>
            <p:ph type="title"/>
          </p:nvPr>
        </p:nvSpPr>
        <p:spPr/>
        <p:txBody>
          <a:bodyPr/>
          <a:lstStyle/>
          <a:p>
            <a:r>
              <a:rPr lang="en-US" u="sng" dirty="0"/>
              <a:t>Problem Statement: </a:t>
            </a:r>
            <a:endParaRPr lang="en-GB" u="sng" dirty="0"/>
          </a:p>
        </p:txBody>
      </p:sp>
      <p:sp>
        <p:nvSpPr>
          <p:cNvPr id="3" name="Content Placeholder 2">
            <a:extLst>
              <a:ext uri="{FF2B5EF4-FFF2-40B4-BE49-F238E27FC236}">
                <a16:creationId xmlns:a16="http://schemas.microsoft.com/office/drawing/2014/main" id="{F370F62D-A3C6-41B8-AFA8-A50EBE7913EF}"/>
              </a:ext>
            </a:extLst>
          </p:cNvPr>
          <p:cNvSpPr>
            <a:spLocks noGrp="1"/>
          </p:cNvSpPr>
          <p:nvPr>
            <p:ph idx="1"/>
          </p:nvPr>
        </p:nvSpPr>
        <p:spPr>
          <a:xfrm>
            <a:off x="685802" y="2142067"/>
            <a:ext cx="7988416" cy="3649133"/>
          </a:xfrm>
        </p:spPr>
        <p:txBody>
          <a:bodyPr>
            <a:normAutofit fontScale="92500" lnSpcReduction="10000"/>
          </a:bodyPr>
          <a:lstStyle/>
          <a:p>
            <a:pPr algn="just">
              <a:lnSpc>
                <a:spcPct val="200000"/>
              </a:lnSpc>
            </a:pPr>
            <a:r>
              <a:rPr lang="en-US" dirty="0"/>
              <a:t>Hiding information into a cover image for providing security. Because It doesn’t seem fishy enough for hackers to see a normal image as it contains any secret information, it becomes more important for the users to maintain privacy. And to provide such security and privacy to the user, hiding information in an image and transmitting to other is very important to protect from any unauthorized user access. </a:t>
            </a:r>
          </a:p>
          <a:p>
            <a:pPr algn="just">
              <a:lnSpc>
                <a:spcPct val="200000"/>
              </a:lnSpc>
            </a:pPr>
            <a:r>
              <a:rPr lang="en-US" dirty="0"/>
              <a:t>Hiding information into a cover image using Block – DCT and Huffman Encoding as this algorithm show that the information has a high capacity and a good invisibility. </a:t>
            </a:r>
            <a:endParaRPr lang="en-GB" dirty="0"/>
          </a:p>
        </p:txBody>
      </p:sp>
      <p:pic>
        <p:nvPicPr>
          <p:cNvPr id="4" name="Picture 3">
            <a:extLst>
              <a:ext uri="{FF2B5EF4-FFF2-40B4-BE49-F238E27FC236}">
                <a16:creationId xmlns:a16="http://schemas.microsoft.com/office/drawing/2014/main" id="{543C135C-C86F-49D1-8902-0F673825E8E8}"/>
              </a:ext>
            </a:extLst>
          </p:cNvPr>
          <p:cNvPicPr>
            <a:picLocks noChangeAspect="1"/>
          </p:cNvPicPr>
          <p:nvPr/>
        </p:nvPicPr>
        <p:blipFill>
          <a:blip r:embed="rId2"/>
          <a:stretch>
            <a:fillRect/>
          </a:stretch>
        </p:blipFill>
        <p:spPr>
          <a:xfrm>
            <a:off x="8805338" y="3429000"/>
            <a:ext cx="3065084" cy="2295854"/>
          </a:xfrm>
          <a:prstGeom prst="rect">
            <a:avLst/>
          </a:prstGeom>
        </p:spPr>
      </p:pic>
    </p:spTree>
    <p:extLst>
      <p:ext uri="{BB962C8B-B14F-4D97-AF65-F5344CB8AC3E}">
        <p14:creationId xmlns:p14="http://schemas.microsoft.com/office/powerpoint/2010/main" val="2473153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D0EFE-5FD2-4715-8D94-BD0C71C57A8B}"/>
              </a:ext>
            </a:extLst>
          </p:cNvPr>
          <p:cNvSpPr>
            <a:spLocks noGrp="1"/>
          </p:cNvSpPr>
          <p:nvPr>
            <p:ph type="title"/>
          </p:nvPr>
        </p:nvSpPr>
        <p:spPr>
          <a:xfrm>
            <a:off x="685800" y="525710"/>
            <a:ext cx="10131425" cy="1456267"/>
          </a:xfrm>
        </p:spPr>
        <p:txBody>
          <a:bodyPr/>
          <a:lstStyle/>
          <a:p>
            <a:r>
              <a:rPr lang="en-US" u="sng" dirty="0"/>
              <a:t>Literature Survey:</a:t>
            </a:r>
            <a:endParaRPr lang="en-GB" u="sng" dirty="0"/>
          </a:p>
        </p:txBody>
      </p:sp>
      <p:sp>
        <p:nvSpPr>
          <p:cNvPr id="3" name="Content Placeholder 2">
            <a:extLst>
              <a:ext uri="{FF2B5EF4-FFF2-40B4-BE49-F238E27FC236}">
                <a16:creationId xmlns:a16="http://schemas.microsoft.com/office/drawing/2014/main" id="{E492EBBB-94C3-44E3-800C-6DC7217F71F6}"/>
              </a:ext>
            </a:extLst>
          </p:cNvPr>
          <p:cNvSpPr>
            <a:spLocks noGrp="1"/>
          </p:cNvSpPr>
          <p:nvPr>
            <p:ph idx="1"/>
          </p:nvPr>
        </p:nvSpPr>
        <p:spPr>
          <a:xfrm>
            <a:off x="685800" y="1468073"/>
            <a:ext cx="11293679" cy="5016617"/>
          </a:xfrm>
        </p:spPr>
        <p:txBody>
          <a:bodyPr>
            <a:normAutofit/>
          </a:bodyPr>
          <a:lstStyle/>
          <a:p>
            <a:r>
              <a:rPr lang="en-US" dirty="0"/>
              <a:t>Steganography is the art and science of hiding information in a cover document such as digital images in a way that conceals the existence of hidden data. </a:t>
            </a:r>
          </a:p>
          <a:p>
            <a:r>
              <a:rPr lang="en-US" dirty="0"/>
              <a:t>The word steganography in Greek means “covered writing” (Greek words “stegos” meaning “cover” and “</a:t>
            </a:r>
            <a:r>
              <a:rPr lang="en-US" dirty="0" err="1"/>
              <a:t>grafia</a:t>
            </a:r>
            <a:r>
              <a:rPr lang="en-US" dirty="0"/>
              <a:t>” meaning “writing”). </a:t>
            </a:r>
          </a:p>
          <a:p>
            <a:r>
              <a:rPr lang="en-US" dirty="0"/>
              <a:t>The main objective of steganography is to communicate securely in such a way that the true message is not visible to the observer. </a:t>
            </a:r>
          </a:p>
          <a:p>
            <a:r>
              <a:rPr lang="en-US" dirty="0"/>
              <a:t>That is unwanted parties should not be able to distinguish in any sense between cover-image (image not containing any secret message) and stego-image (modified cover-image that containing secret message). </a:t>
            </a:r>
          </a:p>
          <a:p>
            <a:r>
              <a:rPr lang="en-US" dirty="0"/>
              <a:t>Thus, the stego-image should not deviate much from original cover-image, So we are using Steganography using 2d – DCT and Huffman Coding. </a:t>
            </a:r>
          </a:p>
          <a:p>
            <a:r>
              <a:rPr lang="en-US" dirty="0"/>
              <a:t>Today steganography is mostly used on computers with digital data being the carriers and networks being the high-speed delivery channels. </a:t>
            </a:r>
            <a:endParaRPr lang="en-GB" dirty="0"/>
          </a:p>
        </p:txBody>
      </p:sp>
    </p:spTree>
    <p:extLst>
      <p:ext uri="{BB962C8B-B14F-4D97-AF65-F5344CB8AC3E}">
        <p14:creationId xmlns:p14="http://schemas.microsoft.com/office/powerpoint/2010/main" val="318503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7A94-5586-4452-9599-5FDC86E8F2F5}"/>
              </a:ext>
            </a:extLst>
          </p:cNvPr>
          <p:cNvSpPr>
            <a:spLocks noGrp="1"/>
          </p:cNvSpPr>
          <p:nvPr>
            <p:ph type="title"/>
          </p:nvPr>
        </p:nvSpPr>
        <p:spPr>
          <a:xfrm>
            <a:off x="1030287" y="239606"/>
            <a:ext cx="10131425" cy="1456267"/>
          </a:xfrm>
        </p:spPr>
        <p:txBody>
          <a:bodyPr/>
          <a:lstStyle/>
          <a:p>
            <a:pPr algn="ctr"/>
            <a:r>
              <a:rPr lang="en-US" u="sng" dirty="0"/>
              <a:t>Flow chart(Embedding Algorithm):</a:t>
            </a:r>
            <a:endParaRPr lang="en-GB" u="sng" dirty="0"/>
          </a:p>
        </p:txBody>
      </p:sp>
      <p:graphicFrame>
        <p:nvGraphicFramePr>
          <p:cNvPr id="4" name="Diagram 3">
            <a:extLst>
              <a:ext uri="{FF2B5EF4-FFF2-40B4-BE49-F238E27FC236}">
                <a16:creationId xmlns:a16="http://schemas.microsoft.com/office/drawing/2014/main" id="{084B29C6-0C23-4A70-91A5-E49621D9B56E}"/>
              </a:ext>
            </a:extLst>
          </p:cNvPr>
          <p:cNvGraphicFramePr/>
          <p:nvPr>
            <p:extLst>
              <p:ext uri="{D42A27DB-BD31-4B8C-83A1-F6EECF244321}">
                <p14:modId xmlns:p14="http://schemas.microsoft.com/office/powerpoint/2010/main" val="3629964834"/>
              </p:ext>
            </p:extLst>
          </p:nvPr>
        </p:nvGraphicFramePr>
        <p:xfrm>
          <a:off x="2372650" y="1695873"/>
          <a:ext cx="7446698" cy="4100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Rectangle 14">
            <a:extLst>
              <a:ext uri="{FF2B5EF4-FFF2-40B4-BE49-F238E27FC236}">
                <a16:creationId xmlns:a16="http://schemas.microsoft.com/office/drawing/2014/main" id="{AEC94EC1-BB83-4307-B3AF-EAF8BEF89750}"/>
              </a:ext>
            </a:extLst>
          </p:cNvPr>
          <p:cNvSpPr>
            <a:spLocks noChangeArrowheads="1"/>
          </p:cNvSpPr>
          <p:nvPr/>
        </p:nvSpPr>
        <p:spPr bwMode="auto">
          <a:xfrm>
            <a:off x="3137483" y="26047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20" name="Arrow: Down 19">
            <a:extLst>
              <a:ext uri="{FF2B5EF4-FFF2-40B4-BE49-F238E27FC236}">
                <a16:creationId xmlns:a16="http://schemas.microsoft.com/office/drawing/2014/main" id="{C2BF7429-EEB0-4EF2-924D-F93C5135C719}"/>
              </a:ext>
            </a:extLst>
          </p:cNvPr>
          <p:cNvSpPr/>
          <p:nvPr/>
        </p:nvSpPr>
        <p:spPr>
          <a:xfrm>
            <a:off x="3388677" y="2186317"/>
            <a:ext cx="167005" cy="194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1" name="Arrow: Down 20">
            <a:extLst>
              <a:ext uri="{FF2B5EF4-FFF2-40B4-BE49-F238E27FC236}">
                <a16:creationId xmlns:a16="http://schemas.microsoft.com/office/drawing/2014/main" id="{B26D659B-ECFC-412B-8DCD-46D23013D3AA}"/>
              </a:ext>
            </a:extLst>
          </p:cNvPr>
          <p:cNvSpPr/>
          <p:nvPr/>
        </p:nvSpPr>
        <p:spPr>
          <a:xfrm>
            <a:off x="3393439" y="2994858"/>
            <a:ext cx="167005" cy="194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2" name="Arrow: Down 21">
            <a:extLst>
              <a:ext uri="{FF2B5EF4-FFF2-40B4-BE49-F238E27FC236}">
                <a16:creationId xmlns:a16="http://schemas.microsoft.com/office/drawing/2014/main" id="{738ECF21-EB1F-4D32-9B4D-936BE619CE0E}"/>
              </a:ext>
            </a:extLst>
          </p:cNvPr>
          <p:cNvSpPr/>
          <p:nvPr/>
        </p:nvSpPr>
        <p:spPr>
          <a:xfrm>
            <a:off x="3388676" y="3754979"/>
            <a:ext cx="167005" cy="194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3" name="Arrow: Down 22">
            <a:extLst>
              <a:ext uri="{FF2B5EF4-FFF2-40B4-BE49-F238E27FC236}">
                <a16:creationId xmlns:a16="http://schemas.microsoft.com/office/drawing/2014/main" id="{12197B1C-0AB6-4AA7-A8CC-04EB2EAFFE13}"/>
              </a:ext>
            </a:extLst>
          </p:cNvPr>
          <p:cNvSpPr/>
          <p:nvPr/>
        </p:nvSpPr>
        <p:spPr>
          <a:xfrm>
            <a:off x="5851524" y="4599069"/>
            <a:ext cx="167005" cy="194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4" name="Arrow: Down 23">
            <a:extLst>
              <a:ext uri="{FF2B5EF4-FFF2-40B4-BE49-F238E27FC236}">
                <a16:creationId xmlns:a16="http://schemas.microsoft.com/office/drawing/2014/main" id="{8A979784-2FFB-434A-A696-5E78E5DF0E70}"/>
              </a:ext>
            </a:extLst>
          </p:cNvPr>
          <p:cNvSpPr/>
          <p:nvPr/>
        </p:nvSpPr>
        <p:spPr>
          <a:xfrm rot="16200000">
            <a:off x="4635500" y="4883362"/>
            <a:ext cx="138430" cy="419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5" name="Arrow: Down 24">
            <a:extLst>
              <a:ext uri="{FF2B5EF4-FFF2-40B4-BE49-F238E27FC236}">
                <a16:creationId xmlns:a16="http://schemas.microsoft.com/office/drawing/2014/main" id="{23482AF9-BE89-4280-825A-F79433CA1EA8}"/>
              </a:ext>
            </a:extLst>
          </p:cNvPr>
          <p:cNvSpPr/>
          <p:nvPr/>
        </p:nvSpPr>
        <p:spPr>
          <a:xfrm>
            <a:off x="3397567" y="4599069"/>
            <a:ext cx="167005" cy="194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26" name="Arrow: Down 25">
            <a:extLst>
              <a:ext uri="{FF2B5EF4-FFF2-40B4-BE49-F238E27FC236}">
                <a16:creationId xmlns:a16="http://schemas.microsoft.com/office/drawing/2014/main" id="{AC62E9A4-84A4-45EE-B1F3-95C747E63E56}"/>
              </a:ext>
            </a:extLst>
          </p:cNvPr>
          <p:cNvSpPr/>
          <p:nvPr/>
        </p:nvSpPr>
        <p:spPr>
          <a:xfrm>
            <a:off x="5851525" y="2939388"/>
            <a:ext cx="167005" cy="194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7" name="Arrow: Down 26">
            <a:extLst>
              <a:ext uri="{FF2B5EF4-FFF2-40B4-BE49-F238E27FC236}">
                <a16:creationId xmlns:a16="http://schemas.microsoft.com/office/drawing/2014/main" id="{1119F478-4D7F-4DC7-987E-71C4A06C2A88}"/>
              </a:ext>
            </a:extLst>
          </p:cNvPr>
          <p:cNvSpPr/>
          <p:nvPr/>
        </p:nvSpPr>
        <p:spPr>
          <a:xfrm>
            <a:off x="5851524" y="3775049"/>
            <a:ext cx="167005" cy="194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8" name="Arrow: Down 27">
            <a:extLst>
              <a:ext uri="{FF2B5EF4-FFF2-40B4-BE49-F238E27FC236}">
                <a16:creationId xmlns:a16="http://schemas.microsoft.com/office/drawing/2014/main" id="{65D04D44-F101-45F7-8F59-CD87796605D2}"/>
              </a:ext>
            </a:extLst>
          </p:cNvPr>
          <p:cNvSpPr/>
          <p:nvPr/>
        </p:nvSpPr>
        <p:spPr>
          <a:xfrm rot="16200000">
            <a:off x="7088041" y="4882924"/>
            <a:ext cx="138430" cy="419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29" name="Arrow: Down 28">
            <a:extLst>
              <a:ext uri="{FF2B5EF4-FFF2-40B4-BE49-F238E27FC236}">
                <a16:creationId xmlns:a16="http://schemas.microsoft.com/office/drawing/2014/main" id="{9BEB406A-598E-40C0-A9C9-D896937869F0}"/>
              </a:ext>
            </a:extLst>
          </p:cNvPr>
          <p:cNvSpPr/>
          <p:nvPr/>
        </p:nvSpPr>
        <p:spPr>
          <a:xfrm rot="10800000">
            <a:off x="8221977" y="3746275"/>
            <a:ext cx="167005" cy="194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0" name="Arrow: Down 29">
            <a:extLst>
              <a:ext uri="{FF2B5EF4-FFF2-40B4-BE49-F238E27FC236}">
                <a16:creationId xmlns:a16="http://schemas.microsoft.com/office/drawing/2014/main" id="{1034C76F-3055-400F-B092-F18B25750F67}"/>
              </a:ext>
            </a:extLst>
          </p:cNvPr>
          <p:cNvSpPr/>
          <p:nvPr/>
        </p:nvSpPr>
        <p:spPr>
          <a:xfrm rot="10800000">
            <a:off x="8221978" y="4599069"/>
            <a:ext cx="167005" cy="194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Tree>
    <p:extLst>
      <p:ext uri="{BB962C8B-B14F-4D97-AF65-F5344CB8AC3E}">
        <p14:creationId xmlns:p14="http://schemas.microsoft.com/office/powerpoint/2010/main" val="3349007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B163-1D6F-4C55-B420-11E3A6D01255}"/>
              </a:ext>
            </a:extLst>
          </p:cNvPr>
          <p:cNvSpPr>
            <a:spLocks noGrp="1"/>
          </p:cNvSpPr>
          <p:nvPr>
            <p:ph type="title"/>
          </p:nvPr>
        </p:nvSpPr>
        <p:spPr>
          <a:xfrm>
            <a:off x="713435" y="330430"/>
            <a:ext cx="10131425" cy="1456267"/>
          </a:xfrm>
        </p:spPr>
        <p:txBody>
          <a:bodyPr/>
          <a:lstStyle/>
          <a:p>
            <a:pPr algn="ctr"/>
            <a:r>
              <a:rPr lang="en-US" u="sng" dirty="0"/>
              <a:t>Flow chart(Extraction Algorithm):</a:t>
            </a:r>
            <a:endParaRPr lang="en-GB" u="sng" dirty="0"/>
          </a:p>
        </p:txBody>
      </p:sp>
      <p:graphicFrame>
        <p:nvGraphicFramePr>
          <p:cNvPr id="43" name="Diagram 42">
            <a:extLst>
              <a:ext uri="{FF2B5EF4-FFF2-40B4-BE49-F238E27FC236}">
                <a16:creationId xmlns:a16="http://schemas.microsoft.com/office/drawing/2014/main" id="{DE0A7A46-0B75-4FB9-A386-A384775BE2D3}"/>
              </a:ext>
            </a:extLst>
          </p:cNvPr>
          <p:cNvGraphicFramePr/>
          <p:nvPr>
            <p:extLst>
              <p:ext uri="{D42A27DB-BD31-4B8C-83A1-F6EECF244321}">
                <p14:modId xmlns:p14="http://schemas.microsoft.com/office/powerpoint/2010/main" val="4055883147"/>
              </p:ext>
            </p:extLst>
          </p:nvPr>
        </p:nvGraphicFramePr>
        <p:xfrm>
          <a:off x="2437765" y="1864677"/>
          <a:ext cx="9084945" cy="4816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4" name="Arrow: Down 43">
            <a:extLst>
              <a:ext uri="{FF2B5EF4-FFF2-40B4-BE49-F238E27FC236}">
                <a16:creationId xmlns:a16="http://schemas.microsoft.com/office/drawing/2014/main" id="{CB3073D4-DF08-45BD-B5DA-028B1EAF0C1A}"/>
              </a:ext>
            </a:extLst>
          </p:cNvPr>
          <p:cNvSpPr/>
          <p:nvPr/>
        </p:nvSpPr>
        <p:spPr>
          <a:xfrm>
            <a:off x="3785870" y="2471544"/>
            <a:ext cx="167005" cy="194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45" name="Arrow: Down 44">
            <a:extLst>
              <a:ext uri="{FF2B5EF4-FFF2-40B4-BE49-F238E27FC236}">
                <a16:creationId xmlns:a16="http://schemas.microsoft.com/office/drawing/2014/main" id="{BCBA850C-19F0-4774-B4AD-C959689F79D6}"/>
              </a:ext>
            </a:extLst>
          </p:cNvPr>
          <p:cNvSpPr/>
          <p:nvPr/>
        </p:nvSpPr>
        <p:spPr>
          <a:xfrm>
            <a:off x="3785869" y="3352798"/>
            <a:ext cx="167005" cy="194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46" name="Arrow: Down 45">
            <a:extLst>
              <a:ext uri="{FF2B5EF4-FFF2-40B4-BE49-F238E27FC236}">
                <a16:creationId xmlns:a16="http://schemas.microsoft.com/office/drawing/2014/main" id="{294BA007-9499-4FF4-A3DF-93AB4FA6CE32}"/>
              </a:ext>
            </a:extLst>
          </p:cNvPr>
          <p:cNvSpPr/>
          <p:nvPr/>
        </p:nvSpPr>
        <p:spPr>
          <a:xfrm>
            <a:off x="3785868" y="4373783"/>
            <a:ext cx="167005" cy="194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47" name="Arrow: Down 46">
            <a:extLst>
              <a:ext uri="{FF2B5EF4-FFF2-40B4-BE49-F238E27FC236}">
                <a16:creationId xmlns:a16="http://schemas.microsoft.com/office/drawing/2014/main" id="{8FD87817-ED35-4027-9364-5DBEAC7C5A97}"/>
              </a:ext>
            </a:extLst>
          </p:cNvPr>
          <p:cNvSpPr/>
          <p:nvPr/>
        </p:nvSpPr>
        <p:spPr>
          <a:xfrm>
            <a:off x="3785867" y="5297613"/>
            <a:ext cx="167005" cy="194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48" name="Arrow: Down 47">
            <a:extLst>
              <a:ext uri="{FF2B5EF4-FFF2-40B4-BE49-F238E27FC236}">
                <a16:creationId xmlns:a16="http://schemas.microsoft.com/office/drawing/2014/main" id="{C5B27AF4-3A18-4569-A927-EC0F5C69A49E}"/>
              </a:ext>
            </a:extLst>
          </p:cNvPr>
          <p:cNvSpPr/>
          <p:nvPr/>
        </p:nvSpPr>
        <p:spPr>
          <a:xfrm rot="16200000">
            <a:off x="5299710" y="5653405"/>
            <a:ext cx="138430" cy="419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49" name="Arrow: Down 48">
            <a:extLst>
              <a:ext uri="{FF2B5EF4-FFF2-40B4-BE49-F238E27FC236}">
                <a16:creationId xmlns:a16="http://schemas.microsoft.com/office/drawing/2014/main" id="{0BF30704-8B4E-4AAE-AD7C-246EEF964058}"/>
              </a:ext>
            </a:extLst>
          </p:cNvPr>
          <p:cNvSpPr/>
          <p:nvPr/>
        </p:nvSpPr>
        <p:spPr>
          <a:xfrm rot="10800000">
            <a:off x="6703060" y="5297613"/>
            <a:ext cx="167005" cy="194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50" name="Arrow: Down 49">
            <a:extLst>
              <a:ext uri="{FF2B5EF4-FFF2-40B4-BE49-F238E27FC236}">
                <a16:creationId xmlns:a16="http://schemas.microsoft.com/office/drawing/2014/main" id="{39FC7C08-CD96-4CD1-9CF3-73A1BFB0E631}"/>
              </a:ext>
            </a:extLst>
          </p:cNvPr>
          <p:cNvSpPr/>
          <p:nvPr/>
        </p:nvSpPr>
        <p:spPr>
          <a:xfrm rot="10800000">
            <a:off x="6703060" y="4347336"/>
            <a:ext cx="167005" cy="194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51" name="Arrow: Down 50">
            <a:extLst>
              <a:ext uri="{FF2B5EF4-FFF2-40B4-BE49-F238E27FC236}">
                <a16:creationId xmlns:a16="http://schemas.microsoft.com/office/drawing/2014/main" id="{F4CAE199-7784-4F12-80F6-BD27A17A7B4E}"/>
              </a:ext>
            </a:extLst>
          </p:cNvPr>
          <p:cNvSpPr/>
          <p:nvPr/>
        </p:nvSpPr>
        <p:spPr>
          <a:xfrm rot="10800000">
            <a:off x="6703060" y="3331845"/>
            <a:ext cx="167005" cy="1943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dirty="0"/>
          </a:p>
        </p:txBody>
      </p:sp>
      <p:sp>
        <p:nvSpPr>
          <p:cNvPr id="53" name="Rectangle 11">
            <a:extLst>
              <a:ext uri="{FF2B5EF4-FFF2-40B4-BE49-F238E27FC236}">
                <a16:creationId xmlns:a16="http://schemas.microsoft.com/office/drawing/2014/main" id="{BEAA64F3-21A6-4C26-9A86-A9251E161748}"/>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228039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C4E49-1962-456B-800A-85CE84A4AB32}"/>
              </a:ext>
            </a:extLst>
          </p:cNvPr>
          <p:cNvSpPr>
            <a:spLocks noGrp="1"/>
          </p:cNvSpPr>
          <p:nvPr>
            <p:ph type="title"/>
          </p:nvPr>
        </p:nvSpPr>
        <p:spPr>
          <a:xfrm>
            <a:off x="486726" y="457200"/>
            <a:ext cx="10131425" cy="731520"/>
          </a:xfrm>
        </p:spPr>
        <p:txBody>
          <a:bodyPr/>
          <a:lstStyle/>
          <a:p>
            <a:r>
              <a:rPr lang="en-GB" b="1" u="sng" dirty="0"/>
              <a:t>Methodology:</a:t>
            </a:r>
            <a:endParaRPr lang="en-GB" dirty="0"/>
          </a:p>
        </p:txBody>
      </p:sp>
      <p:sp>
        <p:nvSpPr>
          <p:cNvPr id="8" name="Content Placeholder 1">
            <a:extLst>
              <a:ext uri="{FF2B5EF4-FFF2-40B4-BE49-F238E27FC236}">
                <a16:creationId xmlns:a16="http://schemas.microsoft.com/office/drawing/2014/main" id="{F321559D-0AA9-4E73-AA04-9265D3959F0F}"/>
              </a:ext>
            </a:extLst>
          </p:cNvPr>
          <p:cNvSpPr>
            <a:spLocks noGrp="1"/>
          </p:cNvSpPr>
          <p:nvPr/>
        </p:nvSpPr>
        <p:spPr>
          <a:xfrm>
            <a:off x="486726" y="1290321"/>
            <a:ext cx="10963594" cy="5110479"/>
          </a:xfrm>
          <a:prstGeom prst="rect">
            <a:avLst/>
          </a:prstGeom>
        </p:spPr>
        <p:txBody>
          <a:bodyPr vert="horz" numCol="2">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a:lnSpc>
                <a:spcPct val="170000"/>
              </a:lnSpc>
            </a:pPr>
            <a:r>
              <a:rPr lang="en-GB" sz="1600" dirty="0"/>
              <a:t>Input: An M1×N1 carrier image and a secret message/image. </a:t>
            </a:r>
          </a:p>
          <a:p>
            <a:pPr algn="just">
              <a:lnSpc>
                <a:spcPct val="170000"/>
              </a:lnSpc>
            </a:pPr>
            <a:r>
              <a:rPr lang="en-GB" sz="1600" dirty="0"/>
              <a:t>Output: A stego-image. </a:t>
            </a:r>
          </a:p>
          <a:p>
            <a:pPr algn="just">
              <a:lnSpc>
                <a:spcPct val="170000"/>
              </a:lnSpc>
              <a:buNone/>
            </a:pPr>
            <a:r>
              <a:rPr lang="en-GB" sz="1600" dirty="0"/>
              <a:t>1. Obtain Huffman table of secret  image. </a:t>
            </a:r>
          </a:p>
          <a:p>
            <a:pPr algn="just">
              <a:lnSpc>
                <a:spcPct val="170000"/>
              </a:lnSpc>
              <a:buNone/>
            </a:pPr>
            <a:r>
              <a:rPr lang="en-GB" sz="1600" dirty="0"/>
              <a:t>2. Find the Huffman encoded binary bit stream of secret-image by applying Huffman encoding technique using Huffman table obtained in step 1.</a:t>
            </a:r>
          </a:p>
          <a:p>
            <a:pPr algn="just">
              <a:lnSpc>
                <a:spcPct val="170000"/>
              </a:lnSpc>
              <a:buNone/>
            </a:pPr>
            <a:r>
              <a:rPr lang="en-GB" sz="1600" dirty="0"/>
              <a:t>3. Calculate size of encoded bit stream in bits.</a:t>
            </a:r>
          </a:p>
          <a:p>
            <a:pPr algn="just">
              <a:lnSpc>
                <a:spcPct val="170000"/>
              </a:lnSpc>
              <a:buNone/>
            </a:pPr>
            <a:r>
              <a:rPr lang="en-GB" sz="1600" dirty="0"/>
              <a:t>4. Divide the carrier image into non overlapping blocks of size 8×8 and apply DCT on each of the blocks of the cover image.</a:t>
            </a:r>
          </a:p>
          <a:p>
            <a:pPr algn="just">
              <a:lnSpc>
                <a:spcPct val="170000"/>
              </a:lnSpc>
              <a:buNone/>
            </a:pPr>
            <a:r>
              <a:rPr lang="en-GB" sz="1600" dirty="0"/>
              <a:t>5. Repeat for each bit obtained in step 3 (a) Insert the bits into LSB position of each DCT coefficient of 1 </a:t>
            </a:r>
            <a:r>
              <a:rPr lang="en-GB" sz="1600" dirty="0" err="1"/>
              <a:t>st</a:t>
            </a:r>
            <a:r>
              <a:rPr lang="en-GB" sz="1600" dirty="0"/>
              <a:t> 8×8 block </a:t>
            </a:r>
          </a:p>
          <a:p>
            <a:pPr algn="just">
              <a:lnSpc>
                <a:spcPct val="170000"/>
              </a:lnSpc>
              <a:buNone/>
            </a:pPr>
            <a:r>
              <a:rPr lang="en-GB" sz="1800" dirty="0"/>
              <a:t>6. Decompose the encoded bit stream of secret message/image obtained in step 2 into 1-D blocks of size 8 bits.</a:t>
            </a:r>
          </a:p>
          <a:p>
            <a:pPr algn="just">
              <a:lnSpc>
                <a:spcPct val="170000"/>
              </a:lnSpc>
              <a:buNone/>
            </a:pPr>
            <a:r>
              <a:rPr lang="en-GB" sz="1800" dirty="0"/>
              <a:t>7. Repeat for each 8-bit blocks obtained in step 6 (a) Change the LSB of each DCT coefficient of each 8×8 block(excluding the first) found in step 4 to a bit taken from left(LSB) to right(MSB) from each 8 bit block B.</a:t>
            </a:r>
          </a:p>
          <a:p>
            <a:pPr algn="just">
              <a:lnSpc>
                <a:spcPct val="170000"/>
              </a:lnSpc>
              <a:buNone/>
            </a:pPr>
            <a:r>
              <a:rPr lang="en-GB" sz="1800" dirty="0"/>
              <a:t>8. Repeat for each bit of the Huffman table (a) Insert the bits into LSB position of each DCT coefficient </a:t>
            </a:r>
          </a:p>
          <a:p>
            <a:pPr algn="just">
              <a:lnSpc>
                <a:spcPct val="170000"/>
              </a:lnSpc>
              <a:buNone/>
            </a:pPr>
            <a:r>
              <a:rPr lang="en-GB" sz="1800" dirty="0"/>
              <a:t>9. Apply inverse DCT using identical block size.</a:t>
            </a:r>
            <a:endParaRPr lang="en-US" sz="1600" dirty="0"/>
          </a:p>
        </p:txBody>
      </p:sp>
    </p:spTree>
    <p:extLst>
      <p:ext uri="{BB962C8B-B14F-4D97-AF65-F5344CB8AC3E}">
        <p14:creationId xmlns:p14="http://schemas.microsoft.com/office/powerpoint/2010/main" val="1277234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a:extLst>
              <a:ext uri="{FF2B5EF4-FFF2-40B4-BE49-F238E27FC236}">
                <a16:creationId xmlns:a16="http://schemas.microsoft.com/office/drawing/2014/main" id="{A5F4A304-61B1-4952-9FD5-E06437023E62}"/>
              </a:ext>
            </a:extLst>
          </p:cNvPr>
          <p:cNvSpPr>
            <a:spLocks noGrp="1"/>
          </p:cNvSpPr>
          <p:nvPr/>
        </p:nvSpPr>
        <p:spPr>
          <a:xfrm>
            <a:off x="1106486" y="985521"/>
            <a:ext cx="10882313" cy="5872479"/>
          </a:xfrm>
          <a:prstGeom prst="rect">
            <a:avLst/>
          </a:prstGeom>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a:lnSpc>
                <a:spcPct val="150000"/>
              </a:lnSpc>
            </a:pPr>
            <a:r>
              <a:rPr lang="en-GB" sz="1900" dirty="0"/>
              <a:t>Input: An M1×N1 Stego-image.</a:t>
            </a:r>
          </a:p>
          <a:p>
            <a:pPr algn="just">
              <a:lnSpc>
                <a:spcPct val="150000"/>
              </a:lnSpc>
            </a:pPr>
            <a:r>
              <a:rPr lang="en-GB" sz="1900" dirty="0"/>
              <a:t>Output: Secret image.</a:t>
            </a:r>
          </a:p>
          <a:p>
            <a:pPr algn="just">
              <a:lnSpc>
                <a:spcPct val="150000"/>
              </a:lnSpc>
              <a:buNone/>
            </a:pPr>
            <a:r>
              <a:rPr lang="en-GB" sz="1900" dirty="0"/>
              <a:t>1. Divide the stego-image into non overlapping blocks of size 8×8 and apply DCT on each of the blocks of the stego-image.</a:t>
            </a:r>
          </a:p>
          <a:p>
            <a:pPr algn="just">
              <a:lnSpc>
                <a:spcPct val="150000"/>
              </a:lnSpc>
              <a:buNone/>
            </a:pPr>
            <a:r>
              <a:rPr lang="en-GB" sz="1900" dirty="0"/>
              <a:t>2. The size of the encoded bit stream is extracted from 1 </a:t>
            </a:r>
            <a:r>
              <a:rPr lang="en-GB" sz="1900" dirty="0" err="1"/>
              <a:t>st</a:t>
            </a:r>
            <a:r>
              <a:rPr lang="en-GB" sz="1900" dirty="0"/>
              <a:t> 8 × 8 DCT block by collecting the least significant bits of all of the DCT coefficients inside the 1 </a:t>
            </a:r>
            <a:r>
              <a:rPr lang="en-GB" sz="1900" dirty="0" err="1"/>
              <a:t>st</a:t>
            </a:r>
            <a:r>
              <a:rPr lang="en-GB" sz="1900" dirty="0"/>
              <a:t> 8×8 block. </a:t>
            </a:r>
          </a:p>
          <a:p>
            <a:pPr algn="just">
              <a:lnSpc>
                <a:spcPct val="150000"/>
              </a:lnSpc>
              <a:buNone/>
            </a:pPr>
            <a:r>
              <a:rPr lang="en-GB" sz="1900" dirty="0"/>
              <a:t>3. The least significant bits of all of the DCT coefficients inside 8×8 block (excluding the first) are collected and added to a 1-D array. </a:t>
            </a:r>
          </a:p>
          <a:p>
            <a:pPr algn="just">
              <a:lnSpc>
                <a:spcPct val="150000"/>
              </a:lnSpc>
              <a:buNone/>
            </a:pPr>
            <a:r>
              <a:rPr lang="en-GB" sz="1900" dirty="0"/>
              <a:t>4. Repeat step 3 until the size of the 1-D array becomes equal to the size extracted in step 2. </a:t>
            </a:r>
          </a:p>
          <a:p>
            <a:pPr algn="just">
              <a:lnSpc>
                <a:spcPct val="150000"/>
              </a:lnSpc>
              <a:buNone/>
            </a:pPr>
            <a:r>
              <a:rPr lang="en-GB" sz="1900" dirty="0"/>
              <a:t>5. Construct the Huffman table by extracting the LSB of all of the DCT coefficients inside 8×8 blocks excluding first block and the block mentioned in step 3. </a:t>
            </a:r>
          </a:p>
          <a:p>
            <a:pPr algn="just">
              <a:lnSpc>
                <a:spcPct val="150000"/>
              </a:lnSpc>
              <a:buNone/>
            </a:pPr>
            <a:r>
              <a:rPr lang="en-GB" sz="1900" dirty="0"/>
              <a:t>6. Decode the 1-D array obtained in step 3 using the Huffman table obtained in step 5. </a:t>
            </a:r>
            <a:endParaRPr lang="en-US" sz="1900" dirty="0"/>
          </a:p>
        </p:txBody>
      </p:sp>
      <p:sp>
        <p:nvSpPr>
          <p:cNvPr id="6" name="Title 1">
            <a:extLst>
              <a:ext uri="{FF2B5EF4-FFF2-40B4-BE49-F238E27FC236}">
                <a16:creationId xmlns:a16="http://schemas.microsoft.com/office/drawing/2014/main" id="{876D8CBB-4235-43D2-B320-3BACB141B439}"/>
              </a:ext>
            </a:extLst>
          </p:cNvPr>
          <p:cNvSpPr>
            <a:spLocks noGrp="1"/>
          </p:cNvSpPr>
          <p:nvPr>
            <p:ph type="title"/>
          </p:nvPr>
        </p:nvSpPr>
        <p:spPr>
          <a:xfrm>
            <a:off x="1106487" y="254001"/>
            <a:ext cx="10131425" cy="731520"/>
          </a:xfrm>
        </p:spPr>
        <p:txBody>
          <a:bodyPr/>
          <a:lstStyle/>
          <a:p>
            <a:r>
              <a:rPr lang="en-GB" b="1" u="sng" dirty="0"/>
              <a:t>Methodology:</a:t>
            </a:r>
            <a:endParaRPr lang="en-GB" dirty="0"/>
          </a:p>
        </p:txBody>
      </p:sp>
    </p:spTree>
    <p:extLst>
      <p:ext uri="{BB962C8B-B14F-4D97-AF65-F5344CB8AC3E}">
        <p14:creationId xmlns:p14="http://schemas.microsoft.com/office/powerpoint/2010/main" val="1257531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9E866-28A0-499E-8FA2-44E89C59E8C5}"/>
              </a:ext>
            </a:extLst>
          </p:cNvPr>
          <p:cNvSpPr>
            <a:spLocks noGrp="1"/>
          </p:cNvSpPr>
          <p:nvPr>
            <p:ph type="title"/>
          </p:nvPr>
        </p:nvSpPr>
        <p:spPr/>
        <p:txBody>
          <a:bodyPr/>
          <a:lstStyle/>
          <a:p>
            <a:r>
              <a:rPr lang="en-US" u="sng" dirty="0"/>
              <a:t>Result:</a:t>
            </a:r>
            <a:endParaRPr lang="en-GB" u="sng" dirty="0"/>
          </a:p>
        </p:txBody>
      </p:sp>
      <p:pic>
        <p:nvPicPr>
          <p:cNvPr id="5121" name="Picture 31">
            <a:extLst>
              <a:ext uri="{FF2B5EF4-FFF2-40B4-BE49-F238E27FC236}">
                <a16:creationId xmlns:a16="http://schemas.microsoft.com/office/drawing/2014/main" id="{992D6BB9-16F7-4F26-85BA-9B34A259DB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012" t="3273" r="8182" b="8000"/>
          <a:stretch>
            <a:fillRect/>
          </a:stretch>
        </p:blipFill>
        <p:spPr bwMode="auto">
          <a:xfrm>
            <a:off x="6969760" y="2541787"/>
            <a:ext cx="3925888" cy="381635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42">
            <a:extLst>
              <a:ext uri="{FF2B5EF4-FFF2-40B4-BE49-F238E27FC236}">
                <a16:creationId xmlns:a16="http://schemas.microsoft.com/office/drawing/2014/main" id="{6D80A9C7-56C1-4C1F-B1B8-8B92489CC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394" t="7227" r="19090" b="18700"/>
          <a:stretch>
            <a:fillRect/>
          </a:stretch>
        </p:blipFill>
        <p:spPr bwMode="auto">
          <a:xfrm>
            <a:off x="1696720" y="2910880"/>
            <a:ext cx="3048000" cy="30781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3AF3418-F541-4DAD-9DDD-9BC2F93C487A}"/>
              </a:ext>
            </a:extLst>
          </p:cNvPr>
          <p:cNvSpPr>
            <a:spLocks noChangeArrowheads="1"/>
          </p:cNvSpPr>
          <p:nvPr/>
        </p:nvSpPr>
        <p:spPr bwMode="auto">
          <a:xfrm>
            <a:off x="5325286" y="1509220"/>
            <a:ext cx="11618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8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Inputs:</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16994EF4-79C1-4CA0-A6B6-CE951DC2D89C}"/>
              </a:ext>
            </a:extLst>
          </p:cNvPr>
          <p:cNvSpPr>
            <a:spLocks noChangeArrowheads="1"/>
          </p:cNvSpPr>
          <p:nvPr/>
        </p:nvSpPr>
        <p:spPr bwMode="auto">
          <a:xfrm>
            <a:off x="-2875280" y="2402659"/>
            <a:ext cx="12192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0" u="sng" strike="noStrike" cap="none" normalizeH="0" baseline="0" dirty="0" bmk="_Hlk40022035">
                <a:ln>
                  <a:noFill/>
                </a:ln>
                <a:effectLst/>
                <a:latin typeface="Times New Roman" panose="02020603050405020304" pitchFamily="18" charset="0"/>
                <a:ea typeface="Calibri" panose="020F0502020204030204" pitchFamily="34" charset="0"/>
                <a:cs typeface="Times New Roman" panose="02020603050405020304" pitchFamily="18" charset="0"/>
              </a:rPr>
              <a:t>Figure 1: Secret Image of Resolution 256*256</a:t>
            </a:r>
            <a:endParaRPr kumimoji="0" lang="en-GB"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BE273C6-BB74-44F2-8E02-1418181E906E}"/>
              </a:ext>
            </a:extLst>
          </p:cNvPr>
          <p:cNvSpPr>
            <a:spLocks noChangeArrowheads="1"/>
          </p:cNvSpPr>
          <p:nvPr/>
        </p:nvSpPr>
        <p:spPr bwMode="auto">
          <a:xfrm>
            <a:off x="7018622" y="1872468"/>
            <a:ext cx="3828164"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GB" altLang="en-US" sz="900" b="0" i="1" u="none" strike="noStrike" cap="none" normalizeH="0" baseline="0" dirty="0">
                <a:ln>
                  <a:noFill/>
                </a:ln>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br>
            <a:r>
              <a:rPr kumimoji="0" lang="en-GB" altLang="en-US" sz="1400" b="1" i="0" u="sng"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Figure 1: Cover Image of Resolution 1024*1024</a:t>
            </a:r>
            <a:endParaRPr kumimoji="0" lang="en-GB"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948938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33">
            <a:extLst>
              <a:ext uri="{FF2B5EF4-FFF2-40B4-BE49-F238E27FC236}">
                <a16:creationId xmlns:a16="http://schemas.microsoft.com/office/drawing/2014/main" id="{AEF99DC6-E226-4BB9-B345-5C43815FB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150" t="3453" r="8449" b="7678"/>
          <a:stretch>
            <a:fillRect/>
          </a:stretch>
        </p:blipFill>
        <p:spPr bwMode="auto">
          <a:xfrm>
            <a:off x="6817359" y="2052320"/>
            <a:ext cx="3898900" cy="38131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41">
            <a:extLst>
              <a:ext uri="{FF2B5EF4-FFF2-40B4-BE49-F238E27FC236}">
                <a16:creationId xmlns:a16="http://schemas.microsoft.com/office/drawing/2014/main" id="{47FE4570-0EA8-4458-AE18-C16F5C312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022" t="3679" r="7124" b="8495"/>
          <a:stretch>
            <a:fillRect/>
          </a:stretch>
        </p:blipFill>
        <p:spPr bwMode="auto">
          <a:xfrm>
            <a:off x="1475741" y="2278538"/>
            <a:ext cx="3535363" cy="33607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573DCD4-A75C-4BA6-BB2B-196B050E5474}"/>
              </a:ext>
            </a:extLst>
          </p:cNvPr>
          <p:cNvSpPr>
            <a:spLocks noChangeArrowheads="1"/>
          </p:cNvSpPr>
          <p:nvPr/>
        </p:nvSpPr>
        <p:spPr bwMode="auto">
          <a:xfrm>
            <a:off x="930128" y="1745914"/>
            <a:ext cx="4626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400" b="1" i="1" u="sng"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Figure 3 Grey Scaled Stego Image of Resolution 1024*1024</a:t>
            </a:r>
            <a:endParaRPr kumimoji="0" lang="en-GB"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1C2059AE-6F5C-4DCE-AAA1-8230CCBDD0B1}"/>
              </a:ext>
            </a:extLst>
          </p:cNvPr>
          <p:cNvSpPr>
            <a:spLocks noChangeArrowheads="1"/>
          </p:cNvSpPr>
          <p:nvPr/>
        </p:nvSpPr>
        <p:spPr bwMode="auto">
          <a:xfrm>
            <a:off x="0" y="38179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6" name="Rectangle 5">
            <a:extLst>
              <a:ext uri="{FF2B5EF4-FFF2-40B4-BE49-F238E27FC236}">
                <a16:creationId xmlns:a16="http://schemas.microsoft.com/office/drawing/2014/main" id="{0C0F3E25-45B3-4480-9A72-41E523354EC0}"/>
              </a:ext>
            </a:extLst>
          </p:cNvPr>
          <p:cNvSpPr>
            <a:spLocks noChangeArrowheads="1"/>
          </p:cNvSpPr>
          <p:nvPr/>
        </p:nvSpPr>
        <p:spPr bwMode="auto">
          <a:xfrm>
            <a:off x="6923195" y="1642497"/>
            <a:ext cx="368722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400" b="1" i="1" u="sng"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Figure 4 Stego Image of Resolution 1024*1024</a:t>
            </a:r>
            <a:endParaRPr kumimoji="0" lang="en-GB" altLang="en-US" sz="1800" b="0" i="0" u="none" strike="noStrike" cap="none" normalizeH="0" baseline="0" dirty="0">
              <a:ln>
                <a:noFill/>
              </a:ln>
              <a:effectLst/>
              <a:latin typeface="Arial" panose="020B0604020202020204" pitchFamily="34" charset="0"/>
            </a:endParaRPr>
          </a:p>
        </p:txBody>
      </p:sp>
      <p:sp>
        <p:nvSpPr>
          <p:cNvPr id="9" name="Rectangle 8">
            <a:extLst>
              <a:ext uri="{FF2B5EF4-FFF2-40B4-BE49-F238E27FC236}">
                <a16:creationId xmlns:a16="http://schemas.microsoft.com/office/drawing/2014/main" id="{D6F97929-C7C4-40E9-9A0A-09460597C4EA}"/>
              </a:ext>
            </a:extLst>
          </p:cNvPr>
          <p:cNvSpPr>
            <a:spLocks noChangeArrowheads="1"/>
          </p:cNvSpPr>
          <p:nvPr/>
        </p:nvSpPr>
        <p:spPr bwMode="auto">
          <a:xfrm>
            <a:off x="5515062" y="841732"/>
            <a:ext cx="11618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b="1" u="sng" dirty="0">
                <a:latin typeface="Times New Roman" panose="02020603050405020304" pitchFamily="18" charset="0"/>
                <a:ea typeface="Calibri" panose="020F0502020204030204" pitchFamily="34" charset="0"/>
                <a:cs typeface="Times New Roman" panose="02020603050405020304" pitchFamily="18" charset="0"/>
              </a:rPr>
              <a:t>Out</a:t>
            </a:r>
            <a:r>
              <a:rPr kumimoji="0" lang="en-GB" altLang="en-US" sz="1800"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puts:</a:t>
            </a: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1164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{3AFD7487-D86D-4E6F-A7C6-BA2CE31A6BA6}tf03457452</Template>
  <TotalTime>46</TotalTime>
  <Words>1108</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 3</vt:lpstr>
      <vt:lpstr>Celestial</vt:lpstr>
      <vt:lpstr>Image Steganography</vt:lpstr>
      <vt:lpstr>Problem Statement: </vt:lpstr>
      <vt:lpstr>Literature Survey:</vt:lpstr>
      <vt:lpstr>Flow chart(Embedding Algorithm):</vt:lpstr>
      <vt:lpstr>Flow chart(Extraction Algorithm):</vt:lpstr>
      <vt:lpstr>Methodology:</vt:lpstr>
      <vt:lpstr>Methodology:</vt:lpstr>
      <vt:lpstr>Result:</vt:lpstr>
      <vt:lpstr>PowerPoint Presentation</vt:lpstr>
      <vt:lpstr>PowerPoint Presentation</vt:lpstr>
      <vt:lpstr>References:</vt:lpstr>
      <vt:lpstr>Done by: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Steganography</dc:title>
  <dc:creator>J.D.P Rithvik</dc:creator>
  <cp:lastModifiedBy>J.D.P Rithvik</cp:lastModifiedBy>
  <cp:revision>7</cp:revision>
  <dcterms:created xsi:type="dcterms:W3CDTF">2020-05-10T13:31:24Z</dcterms:created>
  <dcterms:modified xsi:type="dcterms:W3CDTF">2020-05-10T14:22:06Z</dcterms:modified>
</cp:coreProperties>
</file>