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2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1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3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7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0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8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1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FF5A-20D7-4BB8-82D3-883A909DEBB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95" y="224937"/>
            <a:ext cx="1096474" cy="843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48" y="258753"/>
            <a:ext cx="1008552" cy="7758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79" y="72761"/>
            <a:ext cx="1492128" cy="11477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89" y="224937"/>
            <a:ext cx="870073" cy="8700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4" y="2255962"/>
            <a:ext cx="1799858" cy="13845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28" y="2121289"/>
            <a:ext cx="1608992" cy="12376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4" y="4091029"/>
            <a:ext cx="1897857" cy="14598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84" y="4155097"/>
            <a:ext cx="1731280" cy="13317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6" y="4128721"/>
            <a:ext cx="1799859" cy="138450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733" y="4142247"/>
            <a:ext cx="1782275" cy="1370981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4" idx="3"/>
            <a:endCxn id="5" idx="1"/>
          </p:cNvCxnSpPr>
          <p:nvPr/>
        </p:nvCxnSpPr>
        <p:spPr>
          <a:xfrm>
            <a:off x="3121269" y="646658"/>
            <a:ext cx="78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11" idx="1"/>
          </p:cNvCxnSpPr>
          <p:nvPr/>
        </p:nvCxnSpPr>
        <p:spPr>
          <a:xfrm flipV="1">
            <a:off x="4914900" y="646657"/>
            <a:ext cx="785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>
            <a:off x="7192107" y="646657"/>
            <a:ext cx="1086582" cy="1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2"/>
            <a:endCxn id="15" idx="0"/>
          </p:cNvCxnSpPr>
          <p:nvPr/>
        </p:nvCxnSpPr>
        <p:spPr>
          <a:xfrm>
            <a:off x="7681363" y="3640468"/>
            <a:ext cx="0" cy="45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2"/>
            <a:endCxn id="14" idx="0"/>
          </p:cNvCxnSpPr>
          <p:nvPr/>
        </p:nvCxnSpPr>
        <p:spPr>
          <a:xfrm>
            <a:off x="4410624" y="1034562"/>
            <a:ext cx="0" cy="108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4" idx="2"/>
            <a:endCxn id="16" idx="0"/>
          </p:cNvCxnSpPr>
          <p:nvPr/>
        </p:nvCxnSpPr>
        <p:spPr>
          <a:xfrm>
            <a:off x="4410624" y="3358975"/>
            <a:ext cx="0" cy="79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6" idx="3"/>
            <a:endCxn id="15" idx="1"/>
          </p:cNvCxnSpPr>
          <p:nvPr/>
        </p:nvCxnSpPr>
        <p:spPr>
          <a:xfrm>
            <a:off x="5276264" y="4820974"/>
            <a:ext cx="145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5" idx="3"/>
            <a:endCxn id="18" idx="1"/>
          </p:cNvCxnSpPr>
          <p:nvPr/>
        </p:nvCxnSpPr>
        <p:spPr>
          <a:xfrm>
            <a:off x="8630291" y="4820974"/>
            <a:ext cx="1242442" cy="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7" idx="3"/>
            <a:endCxn id="16" idx="1"/>
          </p:cNvCxnSpPr>
          <p:nvPr/>
        </p:nvCxnSpPr>
        <p:spPr>
          <a:xfrm flipV="1">
            <a:off x="2024795" y="4820974"/>
            <a:ext cx="1520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241150" y="1090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原图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183073" y="3482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预处理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988299" y="3521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二值化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7283992" y="39836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求三个辣</a:t>
            </a:r>
            <a:endParaRPr lang="en-US" altLang="zh-CN" sz="1400" dirty="0" smtClean="0"/>
          </a:p>
          <a:p>
            <a:r>
              <a:rPr lang="zh-CN" altLang="en-US" sz="1400" dirty="0" smtClean="0"/>
              <a:t>椒的阈值</a:t>
            </a:r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4800600" y="921584"/>
            <a:ext cx="215411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378877" y="14501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灰度</a:t>
            </a:r>
            <a:r>
              <a:rPr lang="zh-CN" altLang="en-US" sz="1400" dirty="0" smtClean="0"/>
              <a:t>化</a:t>
            </a:r>
            <a:endParaRPr lang="zh-CN" altLang="en-US" sz="1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3864593" y="140645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A(;;1)</a:t>
            </a:r>
            <a:endParaRPr lang="zh-CN" altLang="en-US" sz="1400" dirty="0"/>
          </a:p>
        </p:txBody>
      </p:sp>
      <p:sp>
        <p:nvSpPr>
          <p:cNvPr id="65" name="文本框 64"/>
          <p:cNvSpPr txBox="1"/>
          <p:nvPr/>
        </p:nvSpPr>
        <p:spPr>
          <a:xfrm>
            <a:off x="3792457" y="36414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大江</a:t>
            </a:r>
            <a:r>
              <a:rPr lang="zh-CN" altLang="en-US" sz="1400" dirty="0" smtClean="0"/>
              <a:t>二值化</a:t>
            </a:r>
            <a:endParaRPr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7106404" y="371185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二值化</a:t>
            </a:r>
            <a:endParaRPr lang="zh-CN" altLang="en-US" sz="1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2314281" y="45131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相减</a:t>
            </a:r>
            <a:endParaRPr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7735398" y="1600311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预处理用</a:t>
            </a:r>
            <a:r>
              <a:rPr lang="en-US" altLang="zh-CN" dirty="0" err="1" smtClean="0"/>
              <a:t>kmeans</a:t>
            </a:r>
            <a:r>
              <a:rPr lang="zh-CN" altLang="en-US" dirty="0" smtClean="0"/>
              <a:t>可以达到相似效果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9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Dlen</dc:creator>
  <cp:lastModifiedBy>Chen Dlen</cp:lastModifiedBy>
  <cp:revision>2</cp:revision>
  <dcterms:created xsi:type="dcterms:W3CDTF">2018-10-31T14:21:01Z</dcterms:created>
  <dcterms:modified xsi:type="dcterms:W3CDTF">2018-10-31T14:34:29Z</dcterms:modified>
</cp:coreProperties>
</file>