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70" r:id="rId4"/>
    <p:sldId id="258" r:id="rId5"/>
    <p:sldId id="259" r:id="rId6"/>
    <p:sldId id="271" r:id="rId7"/>
    <p:sldId id="260" r:id="rId8"/>
    <p:sldId id="261" r:id="rId9"/>
    <p:sldId id="262" r:id="rId10"/>
    <p:sldId id="263" r:id="rId11"/>
    <p:sldId id="264" r:id="rId12"/>
    <p:sldId id="266" r:id="rId13"/>
    <p:sldId id="265"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4FA7B3-5F1A-4CF8-BC45-F0DB22588C1A}" v="9" dt="2023-07-26T12:59:55.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r Mohammed" userId="17384b58-d206-4fd0-81b2-f062286b8216" providerId="ADAL" clId="{B14FA7B3-5F1A-4CF8-BC45-F0DB22588C1A}"/>
    <pc:docChg chg="undo custSel addSld modSld">
      <pc:chgData name="Umer Mohammed" userId="17384b58-d206-4fd0-81b2-f062286b8216" providerId="ADAL" clId="{B14FA7B3-5F1A-4CF8-BC45-F0DB22588C1A}" dt="2023-07-26T13:43:11.086" v="1593" actId="1076"/>
      <pc:docMkLst>
        <pc:docMk/>
      </pc:docMkLst>
      <pc:sldChg chg="modSp mod">
        <pc:chgData name="Umer Mohammed" userId="17384b58-d206-4fd0-81b2-f062286b8216" providerId="ADAL" clId="{B14FA7B3-5F1A-4CF8-BC45-F0DB22588C1A}" dt="2023-07-26T12:12:04.944" v="91" actId="20577"/>
        <pc:sldMkLst>
          <pc:docMk/>
          <pc:sldMk cId="746018292" sldId="256"/>
        </pc:sldMkLst>
        <pc:spChg chg="mod">
          <ac:chgData name="Umer Mohammed" userId="17384b58-d206-4fd0-81b2-f062286b8216" providerId="ADAL" clId="{B14FA7B3-5F1A-4CF8-BC45-F0DB22588C1A}" dt="2023-07-26T09:09:45.944" v="1" actId="108"/>
          <ac:spMkLst>
            <pc:docMk/>
            <pc:sldMk cId="746018292" sldId="256"/>
            <ac:spMk id="2" creationId="{EC2194CF-5DBD-CDF2-BA8E-FCFD42815587}"/>
          </ac:spMkLst>
        </pc:spChg>
        <pc:spChg chg="mod">
          <ac:chgData name="Umer Mohammed" userId="17384b58-d206-4fd0-81b2-f062286b8216" providerId="ADAL" clId="{B14FA7B3-5F1A-4CF8-BC45-F0DB22588C1A}" dt="2023-07-26T12:12:04.944" v="91" actId="20577"/>
          <ac:spMkLst>
            <pc:docMk/>
            <pc:sldMk cId="746018292" sldId="256"/>
            <ac:spMk id="3" creationId="{22C5E1F5-380D-0346-F5EC-FA9D186C144C}"/>
          </ac:spMkLst>
        </pc:spChg>
      </pc:sldChg>
      <pc:sldChg chg="modSp mod">
        <pc:chgData name="Umer Mohammed" userId="17384b58-d206-4fd0-81b2-f062286b8216" providerId="ADAL" clId="{B14FA7B3-5F1A-4CF8-BC45-F0DB22588C1A}" dt="2023-07-26T12:12:53.933" v="202" actId="21"/>
        <pc:sldMkLst>
          <pc:docMk/>
          <pc:sldMk cId="539564597" sldId="257"/>
        </pc:sldMkLst>
        <pc:spChg chg="mod">
          <ac:chgData name="Umer Mohammed" userId="17384b58-d206-4fd0-81b2-f062286b8216" providerId="ADAL" clId="{B14FA7B3-5F1A-4CF8-BC45-F0DB22588C1A}" dt="2023-07-26T12:12:53.933" v="202" actId="21"/>
          <ac:spMkLst>
            <pc:docMk/>
            <pc:sldMk cId="539564597" sldId="257"/>
            <ac:spMk id="3" creationId="{B9947D1A-35BA-24CD-BF23-363501FD0212}"/>
          </ac:spMkLst>
        </pc:spChg>
      </pc:sldChg>
      <pc:sldChg chg="addSp delSp modSp mod">
        <pc:chgData name="Umer Mohammed" userId="17384b58-d206-4fd0-81b2-f062286b8216" providerId="ADAL" clId="{B14FA7B3-5F1A-4CF8-BC45-F0DB22588C1A}" dt="2023-07-26T12:43:35.195" v="1145" actId="1076"/>
        <pc:sldMkLst>
          <pc:docMk/>
          <pc:sldMk cId="1218585760" sldId="258"/>
        </pc:sldMkLst>
        <pc:spChg chg="mod">
          <ac:chgData name="Umer Mohammed" userId="17384b58-d206-4fd0-81b2-f062286b8216" providerId="ADAL" clId="{B14FA7B3-5F1A-4CF8-BC45-F0DB22588C1A}" dt="2023-07-26T12:13:44.727" v="214" actId="1076"/>
          <ac:spMkLst>
            <pc:docMk/>
            <pc:sldMk cId="1218585760" sldId="258"/>
            <ac:spMk id="2" creationId="{BD780819-0EEB-2F57-E1D3-ECFB44F30934}"/>
          </ac:spMkLst>
        </pc:spChg>
        <pc:spChg chg="mod ord">
          <ac:chgData name="Umer Mohammed" userId="17384b58-d206-4fd0-81b2-f062286b8216" providerId="ADAL" clId="{B14FA7B3-5F1A-4CF8-BC45-F0DB22588C1A}" dt="2023-07-26T12:43:31.903" v="1144" actId="27636"/>
          <ac:spMkLst>
            <pc:docMk/>
            <pc:sldMk cId="1218585760" sldId="258"/>
            <ac:spMk id="3" creationId="{37FFA110-92F1-404C-CE24-EFC8B2DA82C0}"/>
          </ac:spMkLst>
        </pc:spChg>
        <pc:spChg chg="del">
          <ac:chgData name="Umer Mohammed" userId="17384b58-d206-4fd0-81b2-f062286b8216" providerId="ADAL" clId="{B14FA7B3-5F1A-4CF8-BC45-F0DB22588C1A}" dt="2023-07-26T11:32:13.580" v="54" actId="26606"/>
          <ac:spMkLst>
            <pc:docMk/>
            <pc:sldMk cId="1218585760" sldId="258"/>
            <ac:spMk id="12" creationId="{8D6F774C-5F1D-4238-9942-12AC01518F75}"/>
          </ac:spMkLst>
        </pc:spChg>
        <pc:spChg chg="add">
          <ac:chgData name="Umer Mohammed" userId="17384b58-d206-4fd0-81b2-f062286b8216" providerId="ADAL" clId="{B14FA7B3-5F1A-4CF8-BC45-F0DB22588C1A}" dt="2023-07-26T11:32:13.580" v="54" actId="26606"/>
          <ac:spMkLst>
            <pc:docMk/>
            <pc:sldMk cId="1218585760" sldId="258"/>
            <ac:spMk id="19" creationId="{8D6F774C-5F1D-4238-9942-12AC01518F75}"/>
          </ac:spMkLst>
        </pc:spChg>
        <pc:picChg chg="add del mod">
          <ac:chgData name="Umer Mohammed" userId="17384b58-d206-4fd0-81b2-f062286b8216" providerId="ADAL" clId="{B14FA7B3-5F1A-4CF8-BC45-F0DB22588C1A}" dt="2023-07-26T11:29:08.684" v="51"/>
          <ac:picMkLst>
            <pc:docMk/>
            <pc:sldMk cId="1218585760" sldId="258"/>
            <ac:picMk id="4" creationId="{E6728C18-D3F3-443A-5F99-D272DA84A2AC}"/>
          </ac:picMkLst>
        </pc:picChg>
        <pc:picChg chg="add mod">
          <ac:chgData name="Umer Mohammed" userId="17384b58-d206-4fd0-81b2-f062286b8216" providerId="ADAL" clId="{B14FA7B3-5F1A-4CF8-BC45-F0DB22588C1A}" dt="2023-07-26T12:43:35.195" v="1145" actId="1076"/>
          <ac:picMkLst>
            <pc:docMk/>
            <pc:sldMk cId="1218585760" sldId="258"/>
            <ac:picMk id="6" creationId="{D08F3B3D-E26A-9163-2966-85DCBD45ED65}"/>
          </ac:picMkLst>
        </pc:picChg>
        <pc:picChg chg="del">
          <ac:chgData name="Umer Mohammed" userId="17384b58-d206-4fd0-81b2-f062286b8216" providerId="ADAL" clId="{B14FA7B3-5F1A-4CF8-BC45-F0DB22588C1A}" dt="2023-07-26T11:32:08.890" v="52" actId="478"/>
          <ac:picMkLst>
            <pc:docMk/>
            <pc:sldMk cId="1218585760" sldId="258"/>
            <ac:picMk id="7" creationId="{27A17025-41B8-61BC-8431-AC71514CDA63}"/>
          </ac:picMkLst>
        </pc:picChg>
        <pc:cxnChg chg="del">
          <ac:chgData name="Umer Mohammed" userId="17384b58-d206-4fd0-81b2-f062286b8216" providerId="ADAL" clId="{B14FA7B3-5F1A-4CF8-BC45-F0DB22588C1A}" dt="2023-07-26T11:32:13.580" v="54" actId="26606"/>
          <ac:cxnSpMkLst>
            <pc:docMk/>
            <pc:sldMk cId="1218585760" sldId="258"/>
            <ac:cxnSpMk id="14" creationId="{F0748755-DDBC-46D0-91EC-1212A8EE2B40}"/>
          </ac:cxnSpMkLst>
        </pc:cxnChg>
        <pc:cxnChg chg="add">
          <ac:chgData name="Umer Mohammed" userId="17384b58-d206-4fd0-81b2-f062286b8216" providerId="ADAL" clId="{B14FA7B3-5F1A-4CF8-BC45-F0DB22588C1A}" dt="2023-07-26T11:32:13.580" v="54" actId="26606"/>
          <ac:cxnSpMkLst>
            <pc:docMk/>
            <pc:sldMk cId="1218585760" sldId="258"/>
            <ac:cxnSpMk id="21" creationId="{F0748755-DDBC-46D0-91EC-1212A8EE2B40}"/>
          </ac:cxnSpMkLst>
        </pc:cxnChg>
      </pc:sldChg>
      <pc:sldChg chg="addSp delSp modSp mod">
        <pc:chgData name="Umer Mohammed" userId="17384b58-d206-4fd0-81b2-f062286b8216" providerId="ADAL" clId="{B14FA7B3-5F1A-4CF8-BC45-F0DB22588C1A}" dt="2023-07-26T12:44:30.244" v="1157" actId="14100"/>
        <pc:sldMkLst>
          <pc:docMk/>
          <pc:sldMk cId="2712038119" sldId="259"/>
        </pc:sldMkLst>
        <pc:spChg chg="mod">
          <ac:chgData name="Umer Mohammed" userId="17384b58-d206-4fd0-81b2-f062286b8216" providerId="ADAL" clId="{B14FA7B3-5F1A-4CF8-BC45-F0DB22588C1A}" dt="2023-07-26T12:43:59.726" v="1148" actId="207"/>
          <ac:spMkLst>
            <pc:docMk/>
            <pc:sldMk cId="2712038119" sldId="259"/>
            <ac:spMk id="3" creationId="{92388F8B-B092-A973-289A-A48A789DE4AC}"/>
          </ac:spMkLst>
        </pc:spChg>
        <pc:spChg chg="add mod">
          <ac:chgData name="Umer Mohammed" userId="17384b58-d206-4fd0-81b2-f062286b8216" providerId="ADAL" clId="{B14FA7B3-5F1A-4CF8-BC45-F0DB22588C1A}" dt="2023-07-26T12:16:47.526" v="238" actId="1076"/>
          <ac:spMkLst>
            <pc:docMk/>
            <pc:sldMk cId="2712038119" sldId="259"/>
            <ac:spMk id="8" creationId="{C5466F97-32F3-2AD2-2463-7F281703D260}"/>
          </ac:spMkLst>
        </pc:spChg>
        <pc:spChg chg="add del mod">
          <ac:chgData name="Umer Mohammed" userId="17384b58-d206-4fd0-81b2-f062286b8216" providerId="ADAL" clId="{B14FA7B3-5F1A-4CF8-BC45-F0DB22588C1A}" dt="2023-07-26T12:44:02.087" v="1149" actId="478"/>
          <ac:spMkLst>
            <pc:docMk/>
            <pc:sldMk cId="2712038119" sldId="259"/>
            <ac:spMk id="10" creationId="{A879607E-C655-912C-AF11-350217C890FA}"/>
          </ac:spMkLst>
        </pc:spChg>
        <pc:spChg chg="add mod">
          <ac:chgData name="Umer Mohammed" userId="17384b58-d206-4fd0-81b2-f062286b8216" providerId="ADAL" clId="{B14FA7B3-5F1A-4CF8-BC45-F0DB22588C1A}" dt="2023-07-26T12:44:30.244" v="1157" actId="14100"/>
          <ac:spMkLst>
            <pc:docMk/>
            <pc:sldMk cId="2712038119" sldId="259"/>
            <ac:spMk id="11" creationId="{A988C1A7-5B8B-8B49-3DA7-4257D5422A5F}"/>
          </ac:spMkLst>
        </pc:spChg>
        <pc:picChg chg="mod">
          <ac:chgData name="Umer Mohammed" userId="17384b58-d206-4fd0-81b2-f062286b8216" providerId="ADAL" clId="{B14FA7B3-5F1A-4CF8-BC45-F0DB22588C1A}" dt="2023-07-26T12:16:44.428" v="237" actId="1076"/>
          <ac:picMkLst>
            <pc:docMk/>
            <pc:sldMk cId="2712038119" sldId="259"/>
            <ac:picMk id="5" creationId="{EFCFB894-5430-9674-20E9-2D260D250A49}"/>
          </ac:picMkLst>
        </pc:picChg>
        <pc:inkChg chg="add del">
          <ac:chgData name="Umer Mohammed" userId="17384b58-d206-4fd0-81b2-f062286b8216" providerId="ADAL" clId="{B14FA7B3-5F1A-4CF8-BC45-F0DB22588C1A}" dt="2023-07-26T12:15:05.048" v="217" actId="9405"/>
          <ac:inkMkLst>
            <pc:docMk/>
            <pc:sldMk cId="2712038119" sldId="259"/>
            <ac:inkMk id="4" creationId="{94CD43D8-C94E-7E46-115A-C14D7E19E1A8}"/>
          </ac:inkMkLst>
        </pc:inkChg>
        <pc:inkChg chg="add del">
          <ac:chgData name="Umer Mohammed" userId="17384b58-d206-4fd0-81b2-f062286b8216" providerId="ADAL" clId="{B14FA7B3-5F1A-4CF8-BC45-F0DB22588C1A}" dt="2023-07-26T12:15:49.578" v="221" actId="9405"/>
          <ac:inkMkLst>
            <pc:docMk/>
            <pc:sldMk cId="2712038119" sldId="259"/>
            <ac:inkMk id="6" creationId="{FE204473-1F5E-2328-112D-590A3C90EDC4}"/>
          </ac:inkMkLst>
        </pc:inkChg>
        <pc:inkChg chg="add del">
          <ac:chgData name="Umer Mohammed" userId="17384b58-d206-4fd0-81b2-f062286b8216" providerId="ADAL" clId="{B14FA7B3-5F1A-4CF8-BC45-F0DB22588C1A}" dt="2023-07-26T12:15:49.114" v="220" actId="9405"/>
          <ac:inkMkLst>
            <pc:docMk/>
            <pc:sldMk cId="2712038119" sldId="259"/>
            <ac:inkMk id="7" creationId="{80F16560-8DCF-25C9-E7CE-72674A7A5B41}"/>
          </ac:inkMkLst>
        </pc:inkChg>
      </pc:sldChg>
      <pc:sldChg chg="addSp delSp modSp mod">
        <pc:chgData name="Umer Mohammed" userId="17384b58-d206-4fd0-81b2-f062286b8216" providerId="ADAL" clId="{B14FA7B3-5F1A-4CF8-BC45-F0DB22588C1A}" dt="2023-07-26T13:02:38.423" v="1550" actId="14100"/>
        <pc:sldMkLst>
          <pc:docMk/>
          <pc:sldMk cId="536949613" sldId="260"/>
        </pc:sldMkLst>
        <pc:spChg chg="mod">
          <ac:chgData name="Umer Mohammed" userId="17384b58-d206-4fd0-81b2-f062286b8216" providerId="ADAL" clId="{B14FA7B3-5F1A-4CF8-BC45-F0DB22588C1A}" dt="2023-07-26T13:02:17.827" v="1539" actId="27636"/>
          <ac:spMkLst>
            <pc:docMk/>
            <pc:sldMk cId="536949613" sldId="260"/>
            <ac:spMk id="3" creationId="{92388F8B-B092-A973-289A-A48A789DE4AC}"/>
          </ac:spMkLst>
        </pc:spChg>
        <pc:spChg chg="add mod">
          <ac:chgData name="Umer Mohammed" userId="17384b58-d206-4fd0-81b2-f062286b8216" providerId="ADAL" clId="{B14FA7B3-5F1A-4CF8-BC45-F0DB22588C1A}" dt="2023-07-26T13:02:38.423" v="1550" actId="14100"/>
          <ac:spMkLst>
            <pc:docMk/>
            <pc:sldMk cId="536949613" sldId="260"/>
            <ac:spMk id="4" creationId="{4BE62F1B-10AF-7DA4-5D7B-935E92CF2EA0}"/>
          </ac:spMkLst>
        </pc:spChg>
        <pc:picChg chg="mod">
          <ac:chgData name="Umer Mohammed" userId="17384b58-d206-4fd0-81b2-f062286b8216" providerId="ADAL" clId="{B14FA7B3-5F1A-4CF8-BC45-F0DB22588C1A}" dt="2023-07-26T13:02:26.470" v="1544" actId="1076"/>
          <ac:picMkLst>
            <pc:docMk/>
            <pc:sldMk cId="536949613" sldId="260"/>
            <ac:picMk id="5" creationId="{EFCFB894-5430-9674-20E9-2D260D250A49}"/>
          </ac:picMkLst>
        </pc:picChg>
        <pc:picChg chg="del">
          <ac:chgData name="Umer Mohammed" userId="17384b58-d206-4fd0-81b2-f062286b8216" providerId="ADAL" clId="{B14FA7B3-5F1A-4CF8-BC45-F0DB22588C1A}" dt="2023-07-26T12:19:52.405" v="328" actId="478"/>
          <ac:picMkLst>
            <pc:docMk/>
            <pc:sldMk cId="536949613" sldId="260"/>
            <ac:picMk id="6" creationId="{085F263F-9396-7029-1379-C76F446BF433}"/>
          </ac:picMkLst>
        </pc:picChg>
      </pc:sldChg>
      <pc:sldChg chg="modSp mod">
        <pc:chgData name="Umer Mohammed" userId="17384b58-d206-4fd0-81b2-f062286b8216" providerId="ADAL" clId="{B14FA7B3-5F1A-4CF8-BC45-F0DB22588C1A}" dt="2023-07-26T13:03:13.853" v="1576" actId="27636"/>
        <pc:sldMkLst>
          <pc:docMk/>
          <pc:sldMk cId="192659547" sldId="261"/>
        </pc:sldMkLst>
        <pc:spChg chg="mod">
          <ac:chgData name="Umer Mohammed" userId="17384b58-d206-4fd0-81b2-f062286b8216" providerId="ADAL" clId="{B14FA7B3-5F1A-4CF8-BC45-F0DB22588C1A}" dt="2023-07-26T13:03:13.853" v="1576" actId="27636"/>
          <ac:spMkLst>
            <pc:docMk/>
            <pc:sldMk cId="192659547" sldId="261"/>
            <ac:spMk id="3" creationId="{92388F8B-B092-A973-289A-A48A789DE4AC}"/>
          </ac:spMkLst>
        </pc:spChg>
        <pc:picChg chg="mod">
          <ac:chgData name="Umer Mohammed" userId="17384b58-d206-4fd0-81b2-f062286b8216" providerId="ADAL" clId="{B14FA7B3-5F1A-4CF8-BC45-F0DB22588C1A}" dt="2023-07-26T12:25:34.966" v="540" actId="1076"/>
          <ac:picMkLst>
            <pc:docMk/>
            <pc:sldMk cId="192659547" sldId="261"/>
            <ac:picMk id="7" creationId="{352FFC66-6BF9-FABC-351E-5ECFB1DB2B6F}"/>
          </ac:picMkLst>
        </pc:picChg>
      </pc:sldChg>
      <pc:sldChg chg="modSp mod">
        <pc:chgData name="Umer Mohammed" userId="17384b58-d206-4fd0-81b2-f062286b8216" providerId="ADAL" clId="{B14FA7B3-5F1A-4CF8-BC45-F0DB22588C1A}" dt="2023-07-26T12:30:01.468" v="943" actId="20577"/>
        <pc:sldMkLst>
          <pc:docMk/>
          <pc:sldMk cId="4189751387" sldId="262"/>
        </pc:sldMkLst>
        <pc:spChg chg="mod">
          <ac:chgData name="Umer Mohammed" userId="17384b58-d206-4fd0-81b2-f062286b8216" providerId="ADAL" clId="{B14FA7B3-5F1A-4CF8-BC45-F0DB22588C1A}" dt="2023-07-26T12:30:01.468" v="943" actId="20577"/>
          <ac:spMkLst>
            <pc:docMk/>
            <pc:sldMk cId="4189751387" sldId="262"/>
            <ac:spMk id="3" creationId="{92388F8B-B092-A973-289A-A48A789DE4AC}"/>
          </ac:spMkLst>
        </pc:spChg>
      </pc:sldChg>
      <pc:sldChg chg="modSp mod">
        <pc:chgData name="Umer Mohammed" userId="17384b58-d206-4fd0-81b2-f062286b8216" providerId="ADAL" clId="{B14FA7B3-5F1A-4CF8-BC45-F0DB22588C1A}" dt="2023-07-26T12:32:11.853" v="986" actId="20577"/>
        <pc:sldMkLst>
          <pc:docMk/>
          <pc:sldMk cId="3949528580" sldId="263"/>
        </pc:sldMkLst>
        <pc:spChg chg="mod">
          <ac:chgData name="Umer Mohammed" userId="17384b58-d206-4fd0-81b2-f062286b8216" providerId="ADAL" clId="{B14FA7B3-5F1A-4CF8-BC45-F0DB22588C1A}" dt="2023-07-26T12:32:11.853" v="986" actId="20577"/>
          <ac:spMkLst>
            <pc:docMk/>
            <pc:sldMk cId="3949528580" sldId="263"/>
            <ac:spMk id="3" creationId="{92388F8B-B092-A973-289A-A48A789DE4AC}"/>
          </ac:spMkLst>
        </pc:spChg>
      </pc:sldChg>
      <pc:sldChg chg="modSp mod">
        <pc:chgData name="Umer Mohammed" userId="17384b58-d206-4fd0-81b2-f062286b8216" providerId="ADAL" clId="{B14FA7B3-5F1A-4CF8-BC45-F0DB22588C1A}" dt="2023-07-26T13:03:58.305" v="1579"/>
        <pc:sldMkLst>
          <pc:docMk/>
          <pc:sldMk cId="4131084040" sldId="264"/>
        </pc:sldMkLst>
        <pc:spChg chg="mod">
          <ac:chgData name="Umer Mohammed" userId="17384b58-d206-4fd0-81b2-f062286b8216" providerId="ADAL" clId="{B14FA7B3-5F1A-4CF8-BC45-F0DB22588C1A}" dt="2023-07-26T13:03:58.305" v="1579"/>
          <ac:spMkLst>
            <pc:docMk/>
            <pc:sldMk cId="4131084040" sldId="264"/>
            <ac:spMk id="3" creationId="{92388F8B-B092-A973-289A-A48A789DE4AC}"/>
          </ac:spMkLst>
        </pc:spChg>
        <pc:spChg chg="mod">
          <ac:chgData name="Umer Mohammed" userId="17384b58-d206-4fd0-81b2-f062286b8216" providerId="ADAL" clId="{B14FA7B3-5F1A-4CF8-BC45-F0DB22588C1A}" dt="2023-07-26T12:39:44.126" v="1134" actId="20577"/>
          <ac:spMkLst>
            <pc:docMk/>
            <pc:sldMk cId="4131084040" sldId="264"/>
            <ac:spMk id="7" creationId="{97F9EEEE-FF6C-0064-BC42-20BE76E12637}"/>
          </ac:spMkLst>
        </pc:spChg>
      </pc:sldChg>
      <pc:sldChg chg="addSp delSp modSp mod">
        <pc:chgData name="Umer Mohammed" userId="17384b58-d206-4fd0-81b2-f062286b8216" providerId="ADAL" clId="{B14FA7B3-5F1A-4CF8-BC45-F0DB22588C1A}" dt="2023-07-26T13:43:11.086" v="1593" actId="1076"/>
        <pc:sldMkLst>
          <pc:docMk/>
          <pc:sldMk cId="383188643" sldId="265"/>
        </pc:sldMkLst>
        <pc:picChg chg="del">
          <ac:chgData name="Umer Mohammed" userId="17384b58-d206-4fd0-81b2-f062286b8216" providerId="ADAL" clId="{B14FA7B3-5F1A-4CF8-BC45-F0DB22588C1A}" dt="2023-07-26T13:43:02.969" v="1586" actId="478"/>
          <ac:picMkLst>
            <pc:docMk/>
            <pc:sldMk cId="383188643" sldId="265"/>
            <ac:picMk id="5" creationId="{99E2B0CF-F9B9-F1D7-059B-7A0A17B31BD8}"/>
          </ac:picMkLst>
        </pc:picChg>
        <pc:picChg chg="add mod">
          <ac:chgData name="Umer Mohammed" userId="17384b58-d206-4fd0-81b2-f062286b8216" providerId="ADAL" clId="{B14FA7B3-5F1A-4CF8-BC45-F0DB22588C1A}" dt="2023-07-26T13:43:11.086" v="1593" actId="1076"/>
          <ac:picMkLst>
            <pc:docMk/>
            <pc:sldMk cId="383188643" sldId="265"/>
            <ac:picMk id="6" creationId="{539FB9A9-8BE6-B6A4-71E1-218A4723E7E7}"/>
          </ac:picMkLst>
        </pc:picChg>
      </pc:sldChg>
      <pc:sldChg chg="addSp delSp modSp mod">
        <pc:chgData name="Umer Mohammed" userId="17384b58-d206-4fd0-81b2-f062286b8216" providerId="ADAL" clId="{B14FA7B3-5F1A-4CF8-BC45-F0DB22588C1A}" dt="2023-07-26T12:41:37.629" v="1139" actId="1076"/>
        <pc:sldMkLst>
          <pc:docMk/>
          <pc:sldMk cId="2082668311" sldId="266"/>
        </pc:sldMkLst>
        <pc:picChg chg="del">
          <ac:chgData name="Umer Mohammed" userId="17384b58-d206-4fd0-81b2-f062286b8216" providerId="ADAL" clId="{B14FA7B3-5F1A-4CF8-BC45-F0DB22588C1A}" dt="2023-07-26T12:41:28.990" v="1135" actId="478"/>
          <ac:picMkLst>
            <pc:docMk/>
            <pc:sldMk cId="2082668311" sldId="266"/>
            <ac:picMk id="5" creationId="{97C23C94-9096-F996-52E7-AAB80F7BE322}"/>
          </ac:picMkLst>
        </pc:picChg>
        <pc:picChg chg="add mod">
          <ac:chgData name="Umer Mohammed" userId="17384b58-d206-4fd0-81b2-f062286b8216" providerId="ADAL" clId="{B14FA7B3-5F1A-4CF8-BC45-F0DB22588C1A}" dt="2023-07-26T12:41:37.629" v="1139" actId="1076"/>
          <ac:picMkLst>
            <pc:docMk/>
            <pc:sldMk cId="2082668311" sldId="266"/>
            <ac:picMk id="6" creationId="{71B7FCF0-3BE5-9454-C98C-890C02812AA1}"/>
          </ac:picMkLst>
        </pc:picChg>
      </pc:sldChg>
      <pc:sldChg chg="modSp mod">
        <pc:chgData name="Umer Mohammed" userId="17384b58-d206-4fd0-81b2-f062286b8216" providerId="ADAL" clId="{B14FA7B3-5F1A-4CF8-BC45-F0DB22588C1A}" dt="2023-07-26T12:45:20.468" v="1169" actId="1076"/>
        <pc:sldMkLst>
          <pc:docMk/>
          <pc:sldMk cId="1803977452" sldId="267"/>
        </pc:sldMkLst>
        <pc:picChg chg="mod">
          <ac:chgData name="Umer Mohammed" userId="17384b58-d206-4fd0-81b2-f062286b8216" providerId="ADAL" clId="{B14FA7B3-5F1A-4CF8-BC45-F0DB22588C1A}" dt="2023-07-26T12:45:17.379" v="1167" actId="1076"/>
          <ac:picMkLst>
            <pc:docMk/>
            <pc:sldMk cId="1803977452" sldId="267"/>
            <ac:picMk id="6" creationId="{D80F20D4-B3B1-5ED9-286C-FEE4E92F058F}"/>
          </ac:picMkLst>
        </pc:picChg>
        <pc:picChg chg="mod">
          <ac:chgData name="Umer Mohammed" userId="17384b58-d206-4fd0-81b2-f062286b8216" providerId="ADAL" clId="{B14FA7B3-5F1A-4CF8-BC45-F0DB22588C1A}" dt="2023-07-26T12:45:20.468" v="1169" actId="1076"/>
          <ac:picMkLst>
            <pc:docMk/>
            <pc:sldMk cId="1803977452" sldId="267"/>
            <ac:picMk id="10" creationId="{7698E17B-5F35-1257-F8E7-CC114ABE79EA}"/>
          </ac:picMkLst>
        </pc:picChg>
      </pc:sldChg>
      <pc:sldChg chg="addSp delSp modSp mod">
        <pc:chgData name="Umer Mohammed" userId="17384b58-d206-4fd0-81b2-f062286b8216" providerId="ADAL" clId="{B14FA7B3-5F1A-4CF8-BC45-F0DB22588C1A}" dt="2023-07-26T13:41:25.324" v="1585" actId="1076"/>
        <pc:sldMkLst>
          <pc:docMk/>
          <pc:sldMk cId="4276447912" sldId="268"/>
        </pc:sldMkLst>
        <pc:picChg chg="del mod">
          <ac:chgData name="Umer Mohammed" userId="17384b58-d206-4fd0-81b2-f062286b8216" providerId="ADAL" clId="{B14FA7B3-5F1A-4CF8-BC45-F0DB22588C1A}" dt="2023-07-26T13:41:17.795" v="1580" actId="478"/>
          <ac:picMkLst>
            <pc:docMk/>
            <pc:sldMk cId="4276447912" sldId="268"/>
            <ac:picMk id="5" creationId="{8F395506-0B59-A713-C515-8DB12D6AA00E}"/>
          </ac:picMkLst>
        </pc:picChg>
        <pc:picChg chg="add mod">
          <ac:chgData name="Umer Mohammed" userId="17384b58-d206-4fd0-81b2-f062286b8216" providerId="ADAL" clId="{B14FA7B3-5F1A-4CF8-BC45-F0DB22588C1A}" dt="2023-07-26T13:41:25.324" v="1585" actId="1076"/>
          <ac:picMkLst>
            <pc:docMk/>
            <pc:sldMk cId="4276447912" sldId="268"/>
            <ac:picMk id="6" creationId="{93DF5FEE-98F3-F1E2-AAAF-3D0939AAAEDE}"/>
          </ac:picMkLst>
        </pc:picChg>
      </pc:sldChg>
      <pc:sldChg chg="modSp mod">
        <pc:chgData name="Umer Mohammed" userId="17384b58-d206-4fd0-81b2-f062286b8216" providerId="ADAL" clId="{B14FA7B3-5F1A-4CF8-BC45-F0DB22588C1A}" dt="2023-07-26T09:13:49.103" v="49" actId="27636"/>
        <pc:sldMkLst>
          <pc:docMk/>
          <pc:sldMk cId="1961817770" sldId="269"/>
        </pc:sldMkLst>
        <pc:spChg chg="mod">
          <ac:chgData name="Umer Mohammed" userId="17384b58-d206-4fd0-81b2-f062286b8216" providerId="ADAL" clId="{B14FA7B3-5F1A-4CF8-BC45-F0DB22588C1A}" dt="2023-07-26T09:13:49.103" v="49" actId="27636"/>
          <ac:spMkLst>
            <pc:docMk/>
            <pc:sldMk cId="1961817770" sldId="269"/>
            <ac:spMk id="3" creationId="{C26E21D6-CF3E-7223-3115-65B3AC54F2D9}"/>
          </ac:spMkLst>
        </pc:spChg>
      </pc:sldChg>
      <pc:sldChg chg="modSp new mod">
        <pc:chgData name="Umer Mohammed" userId="17384b58-d206-4fd0-81b2-f062286b8216" providerId="ADAL" clId="{B14FA7B3-5F1A-4CF8-BC45-F0DB22588C1A}" dt="2023-07-26T13:01:48.568" v="1537" actId="27636"/>
        <pc:sldMkLst>
          <pc:docMk/>
          <pc:sldMk cId="3460435171" sldId="270"/>
        </pc:sldMkLst>
        <pc:spChg chg="mod">
          <ac:chgData name="Umer Mohammed" userId="17384b58-d206-4fd0-81b2-f062286b8216" providerId="ADAL" clId="{B14FA7B3-5F1A-4CF8-BC45-F0DB22588C1A}" dt="2023-07-26T12:12:50.538" v="201" actId="313"/>
          <ac:spMkLst>
            <pc:docMk/>
            <pc:sldMk cId="3460435171" sldId="270"/>
            <ac:spMk id="2" creationId="{FAB4BB50-4741-EFB0-6BB3-9C84C280B5CD}"/>
          </ac:spMkLst>
        </pc:spChg>
        <pc:spChg chg="mod">
          <ac:chgData name="Umer Mohammed" userId="17384b58-d206-4fd0-81b2-f062286b8216" providerId="ADAL" clId="{B14FA7B3-5F1A-4CF8-BC45-F0DB22588C1A}" dt="2023-07-26T13:01:48.568" v="1537" actId="27636"/>
          <ac:spMkLst>
            <pc:docMk/>
            <pc:sldMk cId="3460435171" sldId="270"/>
            <ac:spMk id="3" creationId="{3B846806-C65B-EEAE-2747-3C19E9AF91FC}"/>
          </ac:spMkLst>
        </pc:spChg>
      </pc:sldChg>
      <pc:sldChg chg="addSp delSp modSp add mod">
        <pc:chgData name="Umer Mohammed" userId="17384b58-d206-4fd0-81b2-f062286b8216" providerId="ADAL" clId="{B14FA7B3-5F1A-4CF8-BC45-F0DB22588C1A}" dt="2023-07-26T12:44:46.811" v="1163" actId="478"/>
        <pc:sldMkLst>
          <pc:docMk/>
          <pc:sldMk cId="583487109" sldId="271"/>
        </pc:sldMkLst>
        <pc:spChg chg="mod">
          <ac:chgData name="Umer Mohammed" userId="17384b58-d206-4fd0-81b2-f062286b8216" providerId="ADAL" clId="{B14FA7B3-5F1A-4CF8-BC45-F0DB22588C1A}" dt="2023-07-26T12:44:45.335" v="1162" actId="207"/>
          <ac:spMkLst>
            <pc:docMk/>
            <pc:sldMk cId="583487109" sldId="271"/>
            <ac:spMk id="3" creationId="{92388F8B-B092-A973-289A-A48A789DE4AC}"/>
          </ac:spMkLst>
        </pc:spChg>
        <pc:spChg chg="add del">
          <ac:chgData name="Umer Mohammed" userId="17384b58-d206-4fd0-81b2-f062286b8216" providerId="ADAL" clId="{B14FA7B3-5F1A-4CF8-BC45-F0DB22588C1A}" dt="2023-07-26T12:44:46.811" v="1163" actId="478"/>
          <ac:spMkLst>
            <pc:docMk/>
            <pc:sldMk cId="583487109" sldId="271"/>
            <ac:spMk id="8" creationId="{C5466F97-32F3-2AD2-2463-7F281703D2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0397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9811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19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46688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2206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1456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0343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58655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1380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3137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7/26/2023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8802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7/26/2023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95722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asda.com/Loughboroug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D3m0nslay7/HospitalityDataUpda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194CF-5DBD-CDF2-BA8E-FCFD42815587}"/>
              </a:ext>
            </a:extLst>
          </p:cNvPr>
          <p:cNvSpPr>
            <a:spLocks noGrp="1"/>
          </p:cNvSpPr>
          <p:nvPr>
            <p:ph type="ctrTitle"/>
          </p:nvPr>
        </p:nvSpPr>
        <p:spPr>
          <a:xfrm>
            <a:off x="1068818" y="1076635"/>
            <a:ext cx="6859225" cy="3495365"/>
          </a:xfrm>
        </p:spPr>
        <p:txBody>
          <a:bodyPr anchor="t">
            <a:normAutofit/>
          </a:bodyPr>
          <a:lstStyle/>
          <a:p>
            <a:r>
              <a:rPr lang="en-GB" sz="8000" dirty="0"/>
              <a:t>Data Input Control Tutorial</a:t>
            </a:r>
          </a:p>
        </p:txBody>
      </p:sp>
      <p:sp>
        <p:nvSpPr>
          <p:cNvPr id="3" name="Subtitle 2">
            <a:extLst>
              <a:ext uri="{FF2B5EF4-FFF2-40B4-BE49-F238E27FC236}">
                <a16:creationId xmlns:a16="http://schemas.microsoft.com/office/drawing/2014/main" id="{22C5E1F5-380D-0346-F5EC-FA9D186C144C}"/>
              </a:ext>
            </a:extLst>
          </p:cNvPr>
          <p:cNvSpPr>
            <a:spLocks noGrp="1"/>
          </p:cNvSpPr>
          <p:nvPr>
            <p:ph type="subTitle" idx="1"/>
          </p:nvPr>
        </p:nvSpPr>
        <p:spPr>
          <a:xfrm>
            <a:off x="1097280" y="4572000"/>
            <a:ext cx="5732851" cy="1268361"/>
          </a:xfrm>
        </p:spPr>
        <p:txBody>
          <a:bodyPr anchor="b">
            <a:normAutofit/>
          </a:bodyPr>
          <a:lstStyle/>
          <a:p>
            <a:r>
              <a:rPr lang="en-GB" dirty="0"/>
              <a:t>Umer Mohammed</a:t>
            </a:r>
          </a:p>
          <a:p>
            <a:r>
              <a:rPr lang="en-GB" dirty="0"/>
              <a:t>Data Input Control – Date: 24/07/2023</a:t>
            </a:r>
          </a:p>
        </p:txBody>
      </p:sp>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CB61216-6201-FEA7-34D9-96ECDD7BBBF4}"/>
              </a:ext>
            </a:extLst>
          </p:cNvPr>
          <p:cNvPicPr>
            <a:picLocks noChangeAspect="1"/>
          </p:cNvPicPr>
          <p:nvPr/>
        </p:nvPicPr>
        <p:blipFill rotWithShape="1">
          <a:blip r:embed="rId2"/>
          <a:srcRect l="14543" r="18891" b="-4"/>
          <a:stretch/>
        </p:blipFill>
        <p:spPr>
          <a:xfrm>
            <a:off x="8532727" y="1"/>
            <a:ext cx="3659274" cy="6857999"/>
          </a:xfrm>
          <a:prstGeom prst="rect">
            <a:avLst/>
          </a:prstGeom>
        </p:spPr>
      </p:pic>
    </p:spTree>
    <p:extLst>
      <p:ext uri="{BB962C8B-B14F-4D97-AF65-F5344CB8AC3E}">
        <p14:creationId xmlns:p14="http://schemas.microsoft.com/office/powerpoint/2010/main" val="746018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5077479" cy="2042160"/>
          </a:xfrm>
        </p:spPr>
        <p:txBody>
          <a:bodyPr>
            <a:normAutofit/>
          </a:bodyPr>
          <a:lstStyle/>
          <a:p>
            <a:r>
              <a:rPr lang="en-GB" sz="4000" dirty="0"/>
              <a:t>Company Socials</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4975768" cy="4339345"/>
          </a:xfrm>
        </p:spPr>
        <p:txBody>
          <a:bodyPr>
            <a:normAutofit fontScale="85000" lnSpcReduction="10000"/>
          </a:bodyPr>
          <a:lstStyle/>
          <a:p>
            <a:r>
              <a:rPr lang="en-GB" b="1" dirty="0"/>
              <a:t>Social Name:</a:t>
            </a:r>
            <a:r>
              <a:rPr lang="en-GB" dirty="0"/>
              <a:t> The name of the social media the company use, we have a dropdown system to ensure no human error with spelling mistake for social media companies.</a:t>
            </a:r>
          </a:p>
          <a:p>
            <a:r>
              <a:rPr lang="en-GB" b="1" dirty="0"/>
              <a:t>Social Tag: </a:t>
            </a:r>
            <a:r>
              <a:rPr lang="en-GB" dirty="0"/>
              <a:t>The tag for the social media account, </a:t>
            </a:r>
            <a:r>
              <a:rPr lang="en-GB" b="1" dirty="0"/>
              <a:t>Do not include “@” when you enter the tag.</a:t>
            </a:r>
            <a:endParaRPr lang="en-GB" dirty="0"/>
          </a:p>
          <a:p>
            <a:r>
              <a:rPr lang="en-GB" dirty="0"/>
              <a:t>The company socials are stored in a list, so if there are two entries for Facebook, enter them separately, however in the data file it will appear as, for example Facebook[“Test50”,”Test 20”], this is to allow multiple company accounts and reduce repeating social company names throughout the dataset.</a:t>
            </a:r>
          </a:p>
          <a:p>
            <a:r>
              <a:rPr lang="en-GB" dirty="0"/>
              <a:t>Duplicate Socials are automatically deleted.</a:t>
            </a:r>
          </a:p>
          <a:p>
            <a:endParaRPr lang="en-GB" dirty="0"/>
          </a:p>
        </p:txBody>
      </p:sp>
      <p:pic>
        <p:nvPicPr>
          <p:cNvPr id="5" name="Picture 4">
            <a:extLst>
              <a:ext uri="{FF2B5EF4-FFF2-40B4-BE49-F238E27FC236}">
                <a16:creationId xmlns:a16="http://schemas.microsoft.com/office/drawing/2014/main" id="{31B957F7-0271-38F8-A9AC-FD37EB024E2B}"/>
              </a:ext>
            </a:extLst>
          </p:cNvPr>
          <p:cNvPicPr>
            <a:picLocks noChangeAspect="1"/>
          </p:cNvPicPr>
          <p:nvPr/>
        </p:nvPicPr>
        <p:blipFill>
          <a:blip r:embed="rId2"/>
          <a:stretch>
            <a:fillRect/>
          </a:stretch>
        </p:blipFill>
        <p:spPr>
          <a:xfrm>
            <a:off x="6457802" y="674472"/>
            <a:ext cx="3705742" cy="2876951"/>
          </a:xfrm>
          <a:prstGeom prst="rect">
            <a:avLst/>
          </a:prstGeom>
        </p:spPr>
      </p:pic>
      <p:pic>
        <p:nvPicPr>
          <p:cNvPr id="8" name="Picture 7">
            <a:extLst>
              <a:ext uri="{FF2B5EF4-FFF2-40B4-BE49-F238E27FC236}">
                <a16:creationId xmlns:a16="http://schemas.microsoft.com/office/drawing/2014/main" id="{3F40E9E0-9C9D-01F4-C03C-41583C403E8E}"/>
              </a:ext>
            </a:extLst>
          </p:cNvPr>
          <p:cNvPicPr>
            <a:picLocks noChangeAspect="1"/>
          </p:cNvPicPr>
          <p:nvPr/>
        </p:nvPicPr>
        <p:blipFill>
          <a:blip r:embed="rId3"/>
          <a:stretch>
            <a:fillRect/>
          </a:stretch>
        </p:blipFill>
        <p:spPr>
          <a:xfrm>
            <a:off x="6491144" y="3775762"/>
            <a:ext cx="3639058" cy="2857899"/>
          </a:xfrm>
          <a:prstGeom prst="rect">
            <a:avLst/>
          </a:prstGeom>
        </p:spPr>
      </p:pic>
    </p:spTree>
    <p:extLst>
      <p:ext uri="{BB962C8B-B14F-4D97-AF65-F5344CB8AC3E}">
        <p14:creationId xmlns:p14="http://schemas.microsoft.com/office/powerpoint/2010/main" val="394952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10653485" cy="631798"/>
          </a:xfrm>
        </p:spPr>
        <p:txBody>
          <a:bodyPr>
            <a:normAutofit/>
          </a:bodyPr>
          <a:lstStyle/>
          <a:p>
            <a:r>
              <a:rPr lang="en-GB" sz="4000" dirty="0"/>
              <a:t>Locations</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10624456" cy="2098515"/>
          </a:xfrm>
        </p:spPr>
        <p:txBody>
          <a:bodyPr>
            <a:normAutofit fontScale="77500" lnSpcReduction="20000"/>
          </a:bodyPr>
          <a:lstStyle/>
          <a:p>
            <a:r>
              <a:rPr lang="en-GB" b="1" dirty="0"/>
              <a:t>Location Name: </a:t>
            </a:r>
            <a:r>
              <a:rPr lang="en-GB" dirty="0"/>
              <a:t>The name of the location, not the company name.</a:t>
            </a:r>
          </a:p>
          <a:p>
            <a:r>
              <a:rPr lang="en-GB" b="1" dirty="0"/>
              <a:t>Location Website: </a:t>
            </a:r>
            <a:r>
              <a:rPr lang="en-GB" dirty="0"/>
              <a:t>The specific locations website, </a:t>
            </a:r>
            <a:r>
              <a:rPr lang="en-GB" b="1" dirty="0"/>
              <a:t>Must be an independent website (</a:t>
            </a:r>
            <a:r>
              <a:rPr lang="en-GB" b="1" dirty="0" err="1"/>
              <a:t>eg</a:t>
            </a:r>
            <a:r>
              <a:rPr lang="en-GB" b="1" dirty="0"/>
              <a:t>  https://www.bluebearinn.com/), not a page of a company website, (</a:t>
            </a:r>
            <a:r>
              <a:rPr lang="en-GB" b="1" dirty="0" err="1"/>
              <a:t>eg</a:t>
            </a:r>
            <a:r>
              <a:rPr lang="en-GB" b="1" dirty="0"/>
              <a:t> not </a:t>
            </a:r>
            <a:r>
              <a:rPr lang="en-GB" b="1" dirty="0">
                <a:hlinkClick r:id="rId2"/>
              </a:rPr>
              <a:t>www.asda.com/Loughborough</a:t>
            </a:r>
            <a:r>
              <a:rPr lang="en-GB" b="1" dirty="0"/>
              <a:t>)</a:t>
            </a:r>
            <a:r>
              <a:rPr lang="en-GB" dirty="0"/>
              <a:t>.</a:t>
            </a:r>
          </a:p>
          <a:p>
            <a:r>
              <a:rPr lang="en-GB" b="1" dirty="0"/>
              <a:t>Location Phone Number:</a:t>
            </a:r>
            <a:r>
              <a:rPr lang="en-GB" dirty="0"/>
              <a:t> The phone number of the location in any of a range of </a:t>
            </a:r>
            <a:r>
              <a:rPr lang="en-GB" dirty="0" err="1"/>
              <a:t>foramts</a:t>
            </a:r>
            <a:r>
              <a:rPr lang="en-GB" dirty="0"/>
              <a:t>, such as +44 (0) 20 21232142 or  (0) 20 21232142 or  020 21232142 or 02021232142, the code will automatically format and split the number into area code, and number, removing everything we don’t need, then storing it in the location as </a:t>
            </a:r>
            <a:r>
              <a:rPr lang="en-GB" dirty="0" err="1"/>
              <a:t>Location_Number</a:t>
            </a:r>
            <a:r>
              <a:rPr lang="en-GB" dirty="0"/>
              <a:t>[“020”, “232142”]</a:t>
            </a:r>
          </a:p>
          <a:p>
            <a:endParaRPr lang="en-GB" b="1" dirty="0"/>
          </a:p>
        </p:txBody>
      </p:sp>
      <p:pic>
        <p:nvPicPr>
          <p:cNvPr id="6" name="Picture 5">
            <a:extLst>
              <a:ext uri="{FF2B5EF4-FFF2-40B4-BE49-F238E27FC236}">
                <a16:creationId xmlns:a16="http://schemas.microsoft.com/office/drawing/2014/main" id="{3C182BCE-2D04-9DB2-5F5F-DFE4826663D8}"/>
              </a:ext>
            </a:extLst>
          </p:cNvPr>
          <p:cNvPicPr>
            <a:picLocks noChangeAspect="1"/>
          </p:cNvPicPr>
          <p:nvPr/>
        </p:nvPicPr>
        <p:blipFill>
          <a:blip r:embed="rId3"/>
          <a:stretch>
            <a:fillRect/>
          </a:stretch>
        </p:blipFill>
        <p:spPr>
          <a:xfrm>
            <a:off x="6543312" y="4163076"/>
            <a:ext cx="5201376" cy="2524477"/>
          </a:xfrm>
          <a:prstGeom prst="rect">
            <a:avLst/>
          </a:prstGeom>
        </p:spPr>
      </p:pic>
      <p:sp>
        <p:nvSpPr>
          <p:cNvPr id="7" name="Content Placeholder 2">
            <a:extLst>
              <a:ext uri="{FF2B5EF4-FFF2-40B4-BE49-F238E27FC236}">
                <a16:creationId xmlns:a16="http://schemas.microsoft.com/office/drawing/2014/main" id="{97F9EEEE-FF6C-0064-BC42-20BE76E12637}"/>
              </a:ext>
            </a:extLst>
          </p:cNvPr>
          <p:cNvSpPr txBox="1">
            <a:spLocks/>
          </p:cNvSpPr>
          <p:nvPr/>
        </p:nvSpPr>
        <p:spPr>
          <a:xfrm>
            <a:off x="1120232" y="3992629"/>
            <a:ext cx="5201376" cy="26949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Location Address 1, 2:</a:t>
            </a:r>
            <a:r>
              <a:rPr lang="en-GB" dirty="0"/>
              <a:t> The street number of the building goes into address 1, and then area or county goes into address 2.</a:t>
            </a:r>
          </a:p>
          <a:p>
            <a:r>
              <a:rPr lang="en-GB" b="1" dirty="0"/>
              <a:t>Location City: </a:t>
            </a:r>
            <a:r>
              <a:rPr lang="en-GB" dirty="0"/>
              <a:t>The city where the location is based.</a:t>
            </a:r>
          </a:p>
          <a:p>
            <a:r>
              <a:rPr lang="en-GB" b="1" dirty="0"/>
              <a:t>Location Postcode:</a:t>
            </a:r>
            <a:r>
              <a:rPr lang="en-GB" dirty="0"/>
              <a:t> The postcode for the location, will always get rid of special characters and autoformat the postcode for the ending 3 characters to split off.</a:t>
            </a:r>
          </a:p>
          <a:p>
            <a:r>
              <a:rPr lang="en-GB" b="1" dirty="0"/>
              <a:t>Location Booking Provider: </a:t>
            </a:r>
            <a:r>
              <a:rPr lang="en-GB" dirty="0"/>
              <a:t>The booking provider for the location, such as </a:t>
            </a:r>
            <a:r>
              <a:rPr lang="en-GB" dirty="0" err="1"/>
              <a:t>DesignMyNight</a:t>
            </a:r>
            <a:r>
              <a:rPr lang="en-GB" dirty="0"/>
              <a:t>, or </a:t>
            </a:r>
            <a:r>
              <a:rPr lang="en-GB" dirty="0" err="1"/>
              <a:t>ResDiary</a:t>
            </a:r>
            <a:r>
              <a:rPr lang="en-GB" dirty="0"/>
              <a:t>.</a:t>
            </a:r>
          </a:p>
          <a:p>
            <a:endParaRPr lang="en-GB" b="1" dirty="0"/>
          </a:p>
        </p:txBody>
      </p:sp>
    </p:spTree>
    <p:extLst>
      <p:ext uri="{BB962C8B-B14F-4D97-AF65-F5344CB8AC3E}">
        <p14:creationId xmlns:p14="http://schemas.microsoft.com/office/powerpoint/2010/main" val="413108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10653485" cy="631798"/>
          </a:xfrm>
        </p:spPr>
        <p:txBody>
          <a:bodyPr>
            <a:normAutofit/>
          </a:bodyPr>
          <a:lstStyle/>
          <a:p>
            <a:r>
              <a:rPr lang="en-GB" sz="4000" dirty="0"/>
              <a:t>Location Example</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4356837" cy="2098515"/>
          </a:xfrm>
        </p:spPr>
        <p:txBody>
          <a:bodyPr>
            <a:normAutofit/>
          </a:bodyPr>
          <a:lstStyle/>
          <a:p>
            <a:r>
              <a:rPr lang="en-GB" dirty="0"/>
              <a:t>Here is an example of how location should be filled out</a:t>
            </a:r>
          </a:p>
          <a:p>
            <a:endParaRPr lang="en-GB" b="1" dirty="0"/>
          </a:p>
        </p:txBody>
      </p:sp>
      <p:pic>
        <p:nvPicPr>
          <p:cNvPr id="6" name="Picture 5">
            <a:extLst>
              <a:ext uri="{FF2B5EF4-FFF2-40B4-BE49-F238E27FC236}">
                <a16:creationId xmlns:a16="http://schemas.microsoft.com/office/drawing/2014/main" id="{71B7FCF0-3BE5-9454-C98C-890C02812AA1}"/>
              </a:ext>
            </a:extLst>
          </p:cNvPr>
          <p:cNvPicPr>
            <a:picLocks noChangeAspect="1"/>
          </p:cNvPicPr>
          <p:nvPr/>
        </p:nvPicPr>
        <p:blipFill>
          <a:blip r:embed="rId2"/>
          <a:stretch>
            <a:fillRect/>
          </a:stretch>
        </p:blipFill>
        <p:spPr>
          <a:xfrm>
            <a:off x="2363377" y="2815534"/>
            <a:ext cx="8109136" cy="3873237"/>
          </a:xfrm>
          <a:prstGeom prst="rect">
            <a:avLst/>
          </a:prstGeom>
        </p:spPr>
      </p:pic>
    </p:spTree>
    <p:extLst>
      <p:ext uri="{BB962C8B-B14F-4D97-AF65-F5344CB8AC3E}">
        <p14:creationId xmlns:p14="http://schemas.microsoft.com/office/powerpoint/2010/main" val="2082668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10653485" cy="631798"/>
          </a:xfrm>
        </p:spPr>
        <p:txBody>
          <a:bodyPr>
            <a:normAutofit/>
          </a:bodyPr>
          <a:lstStyle/>
          <a:p>
            <a:r>
              <a:rPr lang="en-GB" sz="4000" dirty="0"/>
              <a:t>Location Socials</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10624456" cy="2098515"/>
          </a:xfrm>
        </p:spPr>
        <p:txBody>
          <a:bodyPr>
            <a:normAutofit/>
          </a:bodyPr>
          <a:lstStyle/>
          <a:p>
            <a:r>
              <a:rPr lang="en-GB" dirty="0"/>
              <a:t>Location Socials work similarly to company socials, in that they are stored the same and have the same delete function and design, however these are different as they are specific to each location, and are stored as such.</a:t>
            </a:r>
          </a:p>
        </p:txBody>
      </p:sp>
      <p:pic>
        <p:nvPicPr>
          <p:cNvPr id="6" name="Picture 5">
            <a:extLst>
              <a:ext uri="{FF2B5EF4-FFF2-40B4-BE49-F238E27FC236}">
                <a16:creationId xmlns:a16="http://schemas.microsoft.com/office/drawing/2014/main" id="{539FB9A9-8BE6-B6A4-71E1-218A4723E7E7}"/>
              </a:ext>
            </a:extLst>
          </p:cNvPr>
          <p:cNvPicPr>
            <a:picLocks noChangeAspect="1"/>
          </p:cNvPicPr>
          <p:nvPr/>
        </p:nvPicPr>
        <p:blipFill>
          <a:blip r:embed="rId2"/>
          <a:stretch>
            <a:fillRect/>
          </a:stretch>
        </p:blipFill>
        <p:spPr>
          <a:xfrm>
            <a:off x="883824" y="3235536"/>
            <a:ext cx="10424352" cy="3316286"/>
          </a:xfrm>
          <a:prstGeom prst="rect">
            <a:avLst/>
          </a:prstGeom>
        </p:spPr>
      </p:pic>
    </p:spTree>
    <p:extLst>
      <p:ext uri="{BB962C8B-B14F-4D97-AF65-F5344CB8AC3E}">
        <p14:creationId xmlns:p14="http://schemas.microsoft.com/office/powerpoint/2010/main" val="383188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10653485" cy="631798"/>
          </a:xfrm>
        </p:spPr>
        <p:txBody>
          <a:bodyPr>
            <a:normAutofit/>
          </a:bodyPr>
          <a:lstStyle/>
          <a:p>
            <a:r>
              <a:rPr lang="en-GB" sz="4000" dirty="0"/>
              <a:t>Created Location</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4851360" cy="4674637"/>
          </a:xfrm>
        </p:spPr>
        <p:txBody>
          <a:bodyPr>
            <a:normAutofit/>
          </a:bodyPr>
          <a:lstStyle/>
          <a:p>
            <a:r>
              <a:rPr lang="en-GB" dirty="0"/>
              <a:t>How the created location should appear</a:t>
            </a:r>
          </a:p>
          <a:p>
            <a:r>
              <a:rPr lang="en-GB" b="1" dirty="0"/>
              <a:t>Edit Data: </a:t>
            </a:r>
            <a:r>
              <a:rPr lang="en-GB" dirty="0"/>
              <a:t>Used to edit the data, should open up a control panel allowing you to edit the data. </a:t>
            </a:r>
            <a:r>
              <a:rPr lang="en-GB" b="1" dirty="0"/>
              <a:t>This will clear all fields currently in the location, so make sure its empty before editing another location</a:t>
            </a:r>
          </a:p>
          <a:p>
            <a:r>
              <a:rPr lang="en-GB" b="1" dirty="0"/>
              <a:t>View Socials:</a:t>
            </a:r>
            <a:r>
              <a:rPr lang="en-GB" dirty="0"/>
              <a:t> See image 2, will allow you to display the socials for this location</a:t>
            </a:r>
          </a:p>
          <a:p>
            <a:r>
              <a:rPr lang="en-GB" b="1" dirty="0"/>
              <a:t>Delete: </a:t>
            </a:r>
            <a:r>
              <a:rPr lang="en-GB" dirty="0"/>
              <a:t>Will delete the location data. </a:t>
            </a:r>
            <a:r>
              <a:rPr lang="en-GB" b="1" dirty="0"/>
              <a:t>Warning, cannot be undone.</a:t>
            </a:r>
          </a:p>
          <a:p>
            <a:endParaRPr lang="en-GB" b="1" dirty="0"/>
          </a:p>
        </p:txBody>
      </p:sp>
      <p:pic>
        <p:nvPicPr>
          <p:cNvPr id="6" name="Picture 5">
            <a:extLst>
              <a:ext uri="{FF2B5EF4-FFF2-40B4-BE49-F238E27FC236}">
                <a16:creationId xmlns:a16="http://schemas.microsoft.com/office/drawing/2014/main" id="{D80F20D4-B3B1-5ED9-286C-FEE4E92F058F}"/>
              </a:ext>
            </a:extLst>
          </p:cNvPr>
          <p:cNvPicPr>
            <a:picLocks noChangeAspect="1"/>
          </p:cNvPicPr>
          <p:nvPr/>
        </p:nvPicPr>
        <p:blipFill>
          <a:blip r:embed="rId2"/>
          <a:stretch>
            <a:fillRect/>
          </a:stretch>
        </p:blipFill>
        <p:spPr>
          <a:xfrm>
            <a:off x="5955584" y="1894114"/>
            <a:ext cx="5977981" cy="1453810"/>
          </a:xfrm>
          <a:prstGeom prst="rect">
            <a:avLst/>
          </a:prstGeom>
        </p:spPr>
      </p:pic>
      <p:pic>
        <p:nvPicPr>
          <p:cNvPr id="10" name="Picture 9">
            <a:extLst>
              <a:ext uri="{FF2B5EF4-FFF2-40B4-BE49-F238E27FC236}">
                <a16:creationId xmlns:a16="http://schemas.microsoft.com/office/drawing/2014/main" id="{7698E17B-5F35-1257-F8E7-CC114ABE79EA}"/>
              </a:ext>
            </a:extLst>
          </p:cNvPr>
          <p:cNvPicPr>
            <a:picLocks noChangeAspect="1"/>
          </p:cNvPicPr>
          <p:nvPr/>
        </p:nvPicPr>
        <p:blipFill>
          <a:blip r:embed="rId3"/>
          <a:stretch>
            <a:fillRect/>
          </a:stretch>
        </p:blipFill>
        <p:spPr>
          <a:xfrm>
            <a:off x="7181545" y="3617780"/>
            <a:ext cx="3077281" cy="2338733"/>
          </a:xfrm>
          <a:prstGeom prst="rect">
            <a:avLst/>
          </a:prstGeom>
        </p:spPr>
      </p:pic>
    </p:spTree>
    <p:extLst>
      <p:ext uri="{BB962C8B-B14F-4D97-AF65-F5344CB8AC3E}">
        <p14:creationId xmlns:p14="http://schemas.microsoft.com/office/powerpoint/2010/main" val="180397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10653485" cy="631798"/>
          </a:xfrm>
        </p:spPr>
        <p:txBody>
          <a:bodyPr>
            <a:normAutofit/>
          </a:bodyPr>
          <a:lstStyle/>
          <a:p>
            <a:r>
              <a:rPr lang="en-GB" sz="4000" dirty="0"/>
              <a:t>Editing Location</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1" y="1894114"/>
            <a:ext cx="10720315" cy="2178069"/>
          </a:xfrm>
        </p:spPr>
        <p:txBody>
          <a:bodyPr>
            <a:normAutofit/>
          </a:bodyPr>
          <a:lstStyle/>
          <a:p>
            <a:r>
              <a:rPr lang="en-GB" dirty="0"/>
              <a:t>The same principles as with creating the location, however this is just editing. All the same rules apply.</a:t>
            </a:r>
          </a:p>
        </p:txBody>
      </p:sp>
      <p:pic>
        <p:nvPicPr>
          <p:cNvPr id="6" name="Picture 5">
            <a:extLst>
              <a:ext uri="{FF2B5EF4-FFF2-40B4-BE49-F238E27FC236}">
                <a16:creationId xmlns:a16="http://schemas.microsoft.com/office/drawing/2014/main" id="{93DF5FEE-98F3-F1E2-AAAF-3D0939AAAEDE}"/>
              </a:ext>
            </a:extLst>
          </p:cNvPr>
          <p:cNvPicPr>
            <a:picLocks noChangeAspect="1"/>
          </p:cNvPicPr>
          <p:nvPr/>
        </p:nvPicPr>
        <p:blipFill>
          <a:blip r:embed="rId2"/>
          <a:stretch>
            <a:fillRect/>
          </a:stretch>
        </p:blipFill>
        <p:spPr>
          <a:xfrm>
            <a:off x="528187" y="3079320"/>
            <a:ext cx="11135626" cy="3264122"/>
          </a:xfrm>
          <a:prstGeom prst="rect">
            <a:avLst/>
          </a:prstGeom>
        </p:spPr>
      </p:pic>
    </p:spTree>
    <p:extLst>
      <p:ext uri="{BB962C8B-B14F-4D97-AF65-F5344CB8AC3E}">
        <p14:creationId xmlns:p14="http://schemas.microsoft.com/office/powerpoint/2010/main" val="427644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D152-F731-8F17-4591-FA3C5ED8E159}"/>
              </a:ext>
            </a:extLst>
          </p:cNvPr>
          <p:cNvSpPr>
            <a:spLocks noGrp="1"/>
          </p:cNvSpPr>
          <p:nvPr>
            <p:ph type="title"/>
          </p:nvPr>
        </p:nvSpPr>
        <p:spPr/>
        <p:txBody>
          <a:bodyPr/>
          <a:lstStyle/>
          <a:p>
            <a:r>
              <a:rPr lang="en-GB" dirty="0"/>
              <a:t>Brush Up</a:t>
            </a:r>
            <a:br>
              <a:rPr lang="en-GB" dirty="0"/>
            </a:br>
            <a:endParaRPr lang="en-GB" dirty="0"/>
          </a:p>
        </p:txBody>
      </p:sp>
      <p:sp>
        <p:nvSpPr>
          <p:cNvPr id="3" name="Content Placeholder 2">
            <a:extLst>
              <a:ext uri="{FF2B5EF4-FFF2-40B4-BE49-F238E27FC236}">
                <a16:creationId xmlns:a16="http://schemas.microsoft.com/office/drawing/2014/main" id="{C26E21D6-CF3E-7223-3115-65B3AC54F2D9}"/>
              </a:ext>
            </a:extLst>
          </p:cNvPr>
          <p:cNvSpPr>
            <a:spLocks noGrp="1"/>
          </p:cNvSpPr>
          <p:nvPr>
            <p:ph idx="1"/>
          </p:nvPr>
        </p:nvSpPr>
        <p:spPr/>
        <p:txBody>
          <a:bodyPr>
            <a:normAutofit/>
          </a:bodyPr>
          <a:lstStyle/>
          <a:p>
            <a:r>
              <a:rPr lang="en-GB" dirty="0"/>
              <a:t>The program has tool tips for each input, giving you information and warnings if you ever get confused.</a:t>
            </a:r>
          </a:p>
          <a:p>
            <a:r>
              <a:rPr lang="en-GB" dirty="0"/>
              <a:t>There is a lot of auto validation, and formatting, so its always best to check what the tooltip </a:t>
            </a:r>
            <a:r>
              <a:rPr lang="en-GB"/>
              <a:t>recommends.</a:t>
            </a:r>
            <a:endParaRPr lang="en-GB" dirty="0"/>
          </a:p>
          <a:p>
            <a:endParaRPr lang="en-GB" dirty="0"/>
          </a:p>
          <a:p>
            <a:endParaRPr lang="en-GB" dirty="0"/>
          </a:p>
          <a:p>
            <a:endParaRPr lang="en-GB" dirty="0"/>
          </a:p>
          <a:p>
            <a:r>
              <a:rPr lang="en-GB" dirty="0"/>
              <a:t>(This is my very first tutorial, I’d like feedback on how to improve it.)</a:t>
            </a:r>
          </a:p>
        </p:txBody>
      </p:sp>
    </p:spTree>
    <p:extLst>
      <p:ext uri="{BB962C8B-B14F-4D97-AF65-F5344CB8AC3E}">
        <p14:creationId xmlns:p14="http://schemas.microsoft.com/office/powerpoint/2010/main" val="196181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DF77-E729-2CA0-FFEF-96BEE9D62BBA}"/>
              </a:ext>
            </a:extLst>
          </p:cNvPr>
          <p:cNvSpPr>
            <a:spLocks noGrp="1"/>
          </p:cNvSpPr>
          <p:nvPr>
            <p:ph type="title"/>
          </p:nvPr>
        </p:nvSpPr>
        <p:spPr/>
        <p:txBody>
          <a:bodyPr/>
          <a:lstStyle/>
          <a:p>
            <a:r>
              <a:rPr lang="en-GB" dirty="0"/>
              <a:t>Program Information</a:t>
            </a:r>
          </a:p>
        </p:txBody>
      </p:sp>
      <p:sp>
        <p:nvSpPr>
          <p:cNvPr id="3" name="Content Placeholder 2">
            <a:extLst>
              <a:ext uri="{FF2B5EF4-FFF2-40B4-BE49-F238E27FC236}">
                <a16:creationId xmlns:a16="http://schemas.microsoft.com/office/drawing/2014/main" id="{B9947D1A-35BA-24CD-BF23-363501FD0212}"/>
              </a:ext>
            </a:extLst>
          </p:cNvPr>
          <p:cNvSpPr>
            <a:spLocks noGrp="1"/>
          </p:cNvSpPr>
          <p:nvPr>
            <p:ph idx="1"/>
          </p:nvPr>
        </p:nvSpPr>
        <p:spPr/>
        <p:txBody>
          <a:bodyPr/>
          <a:lstStyle/>
          <a:p>
            <a:r>
              <a:rPr lang="en-GB" dirty="0"/>
              <a:t>Program was developed to help input and format data</a:t>
            </a:r>
          </a:p>
          <a:p>
            <a:pPr lvl="1"/>
            <a:r>
              <a:rPr lang="en-GB" dirty="0"/>
              <a:t>Reduces Human Error</a:t>
            </a:r>
          </a:p>
          <a:p>
            <a:pPr lvl="1"/>
            <a:r>
              <a:rPr lang="en-GB" dirty="0"/>
              <a:t>Increases Data Input speed as formatting is done automatically.</a:t>
            </a:r>
          </a:p>
          <a:p>
            <a:pPr lvl="1"/>
            <a:r>
              <a:rPr lang="en-GB" dirty="0"/>
              <a:t>Allows for universal understanding of required data</a:t>
            </a:r>
          </a:p>
          <a:p>
            <a:pPr lvl="1"/>
            <a:r>
              <a:rPr lang="en-GB" dirty="0"/>
              <a:t>Scalable</a:t>
            </a:r>
          </a:p>
          <a:p>
            <a:r>
              <a:rPr lang="en-GB" dirty="0"/>
              <a:t>Built on C# Visual studio 2022 </a:t>
            </a:r>
            <a:r>
              <a:rPr lang="en-GB" dirty="0" err="1"/>
              <a:t>.net</a:t>
            </a:r>
            <a:r>
              <a:rPr lang="en-GB" dirty="0"/>
              <a:t> Framework</a:t>
            </a:r>
          </a:p>
          <a:p>
            <a:endParaRPr lang="en-GB" dirty="0"/>
          </a:p>
        </p:txBody>
      </p:sp>
    </p:spTree>
    <p:extLst>
      <p:ext uri="{BB962C8B-B14F-4D97-AF65-F5344CB8AC3E}">
        <p14:creationId xmlns:p14="http://schemas.microsoft.com/office/powerpoint/2010/main" val="53956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BB50-4741-EFB0-6BB3-9C84C280B5CD}"/>
              </a:ext>
            </a:extLst>
          </p:cNvPr>
          <p:cNvSpPr>
            <a:spLocks noGrp="1"/>
          </p:cNvSpPr>
          <p:nvPr>
            <p:ph type="title"/>
          </p:nvPr>
        </p:nvSpPr>
        <p:spPr/>
        <p:txBody>
          <a:bodyPr/>
          <a:lstStyle/>
          <a:p>
            <a:r>
              <a:rPr lang="en-US" dirty="0"/>
              <a:t>Installation Process</a:t>
            </a:r>
            <a:br>
              <a:rPr lang="en-US" dirty="0"/>
            </a:br>
            <a:r>
              <a:rPr lang="en-US" dirty="0"/>
              <a:t>Availability</a:t>
            </a:r>
            <a:endParaRPr lang="en-GB" dirty="0"/>
          </a:p>
        </p:txBody>
      </p:sp>
      <p:sp>
        <p:nvSpPr>
          <p:cNvPr id="3" name="Content Placeholder 2">
            <a:extLst>
              <a:ext uri="{FF2B5EF4-FFF2-40B4-BE49-F238E27FC236}">
                <a16:creationId xmlns:a16="http://schemas.microsoft.com/office/drawing/2014/main" id="{3B846806-C65B-EEAE-2747-3C19E9AF91FC}"/>
              </a:ext>
            </a:extLst>
          </p:cNvPr>
          <p:cNvSpPr>
            <a:spLocks noGrp="1"/>
          </p:cNvSpPr>
          <p:nvPr>
            <p:ph idx="1"/>
          </p:nvPr>
        </p:nvSpPr>
        <p:spPr/>
        <p:txBody>
          <a:bodyPr>
            <a:normAutofit/>
          </a:bodyPr>
          <a:lstStyle/>
          <a:p>
            <a:r>
              <a:rPr lang="en-GB" dirty="0"/>
              <a:t>Built for Windows only</a:t>
            </a:r>
          </a:p>
          <a:p>
            <a:r>
              <a:rPr lang="en-GB" dirty="0"/>
              <a:t>Available on GitHub </a:t>
            </a:r>
            <a:r>
              <a:rPr lang="en-GB" dirty="0">
                <a:hlinkClick r:id="rId2"/>
              </a:rPr>
              <a:t>here</a:t>
            </a:r>
            <a:endParaRPr lang="en-GB" dirty="0"/>
          </a:p>
          <a:p>
            <a:r>
              <a:rPr lang="en-GB" dirty="0"/>
              <a:t>Require Visual Studio 2022</a:t>
            </a:r>
          </a:p>
          <a:p>
            <a:r>
              <a:rPr lang="en-GB" dirty="0"/>
              <a:t>Uses C#</a:t>
            </a:r>
          </a:p>
          <a:p>
            <a:r>
              <a:rPr lang="en-GB" dirty="0"/>
              <a:t>Created on .NET 6.0 Framework</a:t>
            </a:r>
          </a:p>
          <a:p>
            <a:r>
              <a:rPr lang="en-GB" dirty="0"/>
              <a:t>Note: when launching on visual studio, could require a certificate to be signed, go to project properties and either create new certificate or sign existing one. Password is test123</a:t>
            </a:r>
          </a:p>
        </p:txBody>
      </p:sp>
    </p:spTree>
    <p:extLst>
      <p:ext uri="{BB962C8B-B14F-4D97-AF65-F5344CB8AC3E}">
        <p14:creationId xmlns:p14="http://schemas.microsoft.com/office/powerpoint/2010/main" val="346043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6F774C-5F1D-4238-9942-12AC01518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0819-0EEB-2F57-E1D3-ECFB44F30934}"/>
              </a:ext>
            </a:extLst>
          </p:cNvPr>
          <p:cNvSpPr>
            <a:spLocks noGrp="1"/>
          </p:cNvSpPr>
          <p:nvPr>
            <p:ph type="title"/>
          </p:nvPr>
        </p:nvSpPr>
        <p:spPr>
          <a:xfrm>
            <a:off x="0" y="542118"/>
            <a:ext cx="5252546" cy="1698649"/>
          </a:xfrm>
        </p:spPr>
        <p:txBody>
          <a:bodyPr>
            <a:normAutofit/>
          </a:bodyPr>
          <a:lstStyle/>
          <a:p>
            <a:r>
              <a:rPr lang="en-GB" sz="4000" dirty="0"/>
              <a:t>Program Layout</a:t>
            </a:r>
          </a:p>
        </p:txBody>
      </p:sp>
      <p:cxnSp>
        <p:nvCxnSpPr>
          <p:cNvPr id="21" name="Straight Connector 2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79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08F3B3D-E26A-9163-2966-85DCBD45ED65}"/>
              </a:ext>
            </a:extLst>
          </p:cNvPr>
          <p:cNvPicPr>
            <a:picLocks noChangeAspect="1"/>
          </p:cNvPicPr>
          <p:nvPr/>
        </p:nvPicPr>
        <p:blipFill>
          <a:blip r:embed="rId2"/>
          <a:stretch>
            <a:fillRect/>
          </a:stretch>
        </p:blipFill>
        <p:spPr>
          <a:xfrm>
            <a:off x="0" y="1186794"/>
            <a:ext cx="9333741" cy="5506907"/>
          </a:xfrm>
          <a:prstGeom prst="rect">
            <a:avLst/>
          </a:prstGeom>
        </p:spPr>
      </p:pic>
      <p:sp>
        <p:nvSpPr>
          <p:cNvPr id="3" name="Content Placeholder 2">
            <a:extLst>
              <a:ext uri="{FF2B5EF4-FFF2-40B4-BE49-F238E27FC236}">
                <a16:creationId xmlns:a16="http://schemas.microsoft.com/office/drawing/2014/main" id="{37FFA110-92F1-404C-CE24-EFC8B2DA82C0}"/>
              </a:ext>
            </a:extLst>
          </p:cNvPr>
          <p:cNvSpPr>
            <a:spLocks noGrp="1"/>
          </p:cNvSpPr>
          <p:nvPr>
            <p:ph idx="1"/>
          </p:nvPr>
        </p:nvSpPr>
        <p:spPr>
          <a:xfrm>
            <a:off x="9290304" y="1022495"/>
            <a:ext cx="2901696" cy="4648711"/>
          </a:xfrm>
        </p:spPr>
        <p:txBody>
          <a:bodyPr>
            <a:normAutofit lnSpcReduction="10000"/>
          </a:bodyPr>
          <a:lstStyle/>
          <a:p>
            <a:pPr>
              <a:lnSpc>
                <a:spcPct val="120000"/>
              </a:lnSpc>
            </a:pPr>
            <a:r>
              <a:rPr lang="en-GB" sz="1500" dirty="0"/>
              <a:t>The program is laid out in order of what data would most likely be found first.</a:t>
            </a:r>
          </a:p>
          <a:p>
            <a:pPr>
              <a:lnSpc>
                <a:spcPct val="120000"/>
              </a:lnSpc>
            </a:pPr>
            <a:r>
              <a:rPr lang="en-GB" sz="1500" b="1" dirty="0"/>
              <a:t>Overview</a:t>
            </a:r>
            <a:r>
              <a:rPr lang="en-GB" sz="1500" dirty="0"/>
              <a:t>: </a:t>
            </a:r>
          </a:p>
          <a:p>
            <a:pPr lvl="1">
              <a:lnSpc>
                <a:spcPct val="120000"/>
              </a:lnSpc>
            </a:pPr>
            <a:r>
              <a:rPr lang="en-GB" sz="1500" dirty="0"/>
              <a:t>You import the excel file, choose the rows you want then insert it into the program.</a:t>
            </a:r>
          </a:p>
          <a:p>
            <a:pPr lvl="1">
              <a:lnSpc>
                <a:spcPct val="120000"/>
              </a:lnSpc>
            </a:pPr>
            <a:r>
              <a:rPr lang="en-GB" sz="1500" dirty="0"/>
              <a:t>You then add data as you wish, using the buttons next and previous to scroll between the data, and then save the data as either the file you imported or a new data file.</a:t>
            </a:r>
          </a:p>
        </p:txBody>
      </p:sp>
    </p:spTree>
    <p:extLst>
      <p:ext uri="{BB962C8B-B14F-4D97-AF65-F5344CB8AC3E}">
        <p14:creationId xmlns:p14="http://schemas.microsoft.com/office/powerpoint/2010/main" val="121858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5077479" cy="2042160"/>
          </a:xfrm>
        </p:spPr>
        <p:txBody>
          <a:bodyPr>
            <a:normAutofit/>
          </a:bodyPr>
          <a:lstStyle/>
          <a:p>
            <a:r>
              <a:rPr lang="en-GB" sz="4000" dirty="0"/>
              <a:t>Import Data File</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2057400"/>
            <a:ext cx="4975768" cy="4176059"/>
          </a:xfrm>
        </p:spPr>
        <p:txBody>
          <a:bodyPr>
            <a:normAutofit lnSpcReduction="10000"/>
          </a:bodyPr>
          <a:lstStyle/>
          <a:p>
            <a:r>
              <a:rPr lang="en-GB" dirty="0"/>
              <a:t>Ensure the file you want to edit is an xlsx file and is stored on the local C drive in a folder called </a:t>
            </a:r>
            <a:r>
              <a:rPr lang="en-GB" dirty="0" err="1"/>
              <a:t>ExcelData</a:t>
            </a:r>
            <a:r>
              <a:rPr lang="en-GB" dirty="0"/>
              <a:t>.</a:t>
            </a:r>
          </a:p>
          <a:p>
            <a:r>
              <a:rPr lang="en-GB" dirty="0"/>
              <a:t>Click on the </a:t>
            </a:r>
            <a:r>
              <a:rPr lang="en-GB" dirty="0">
                <a:solidFill>
                  <a:srgbClr val="FF0000"/>
                </a:solidFill>
              </a:rPr>
              <a:t>Select File button</a:t>
            </a:r>
            <a:r>
              <a:rPr lang="en-GB" dirty="0"/>
              <a:t>, a </a:t>
            </a:r>
            <a:r>
              <a:rPr lang="en-GB" dirty="0">
                <a:solidFill>
                  <a:srgbClr val="92D050"/>
                </a:solidFill>
              </a:rPr>
              <a:t>popup</a:t>
            </a:r>
            <a:r>
              <a:rPr lang="en-GB" dirty="0"/>
              <a:t> will appear.</a:t>
            </a:r>
          </a:p>
          <a:p>
            <a:r>
              <a:rPr lang="en-GB" dirty="0"/>
              <a:t>Put in the name of the file you want to import. (See Image 2 for reference)</a:t>
            </a:r>
          </a:p>
          <a:p>
            <a:r>
              <a:rPr lang="en-GB" dirty="0"/>
              <a:t>Upon a successful import, you should get a confirmation popup saying </a:t>
            </a:r>
            <a:r>
              <a:rPr lang="en-GB" b="1" dirty="0"/>
              <a:t>“Successfully got the rows for the file, choose what rows you want to insert”</a:t>
            </a:r>
            <a:r>
              <a:rPr lang="en-GB" dirty="0"/>
              <a:t>, Click “Okay”</a:t>
            </a:r>
            <a:endParaRPr lang="en-GB" b="1" dirty="0"/>
          </a:p>
        </p:txBody>
      </p:sp>
      <p:pic>
        <p:nvPicPr>
          <p:cNvPr id="5" name="Picture 4">
            <a:extLst>
              <a:ext uri="{FF2B5EF4-FFF2-40B4-BE49-F238E27FC236}">
                <a16:creationId xmlns:a16="http://schemas.microsoft.com/office/drawing/2014/main" id="{EFCFB894-5430-9674-20E9-2D260D250A49}"/>
              </a:ext>
            </a:extLst>
          </p:cNvPr>
          <p:cNvPicPr>
            <a:picLocks noChangeAspect="1"/>
          </p:cNvPicPr>
          <p:nvPr/>
        </p:nvPicPr>
        <p:blipFill>
          <a:blip r:embed="rId2"/>
          <a:stretch>
            <a:fillRect/>
          </a:stretch>
        </p:blipFill>
        <p:spPr>
          <a:xfrm>
            <a:off x="7385537" y="1091868"/>
            <a:ext cx="3854547" cy="1634650"/>
          </a:xfrm>
          <a:prstGeom prst="rect">
            <a:avLst/>
          </a:prstGeom>
        </p:spPr>
      </p:pic>
      <p:pic>
        <p:nvPicPr>
          <p:cNvPr id="9" name="Picture 8">
            <a:extLst>
              <a:ext uri="{FF2B5EF4-FFF2-40B4-BE49-F238E27FC236}">
                <a16:creationId xmlns:a16="http://schemas.microsoft.com/office/drawing/2014/main" id="{33B8E293-8E2D-FA0A-1130-ED9770F25CC8}"/>
              </a:ext>
            </a:extLst>
          </p:cNvPr>
          <p:cNvPicPr>
            <a:picLocks noChangeAspect="1"/>
          </p:cNvPicPr>
          <p:nvPr/>
        </p:nvPicPr>
        <p:blipFill>
          <a:blip r:embed="rId3"/>
          <a:stretch>
            <a:fillRect/>
          </a:stretch>
        </p:blipFill>
        <p:spPr>
          <a:xfrm>
            <a:off x="7231307" y="3204755"/>
            <a:ext cx="4163006" cy="2324424"/>
          </a:xfrm>
          <a:prstGeom prst="rect">
            <a:avLst/>
          </a:prstGeom>
        </p:spPr>
      </p:pic>
      <p:sp>
        <p:nvSpPr>
          <p:cNvPr id="8" name="Oval 7">
            <a:extLst>
              <a:ext uri="{FF2B5EF4-FFF2-40B4-BE49-F238E27FC236}">
                <a16:creationId xmlns:a16="http://schemas.microsoft.com/office/drawing/2014/main" id="{C5466F97-32F3-2AD2-2463-7F281703D260}"/>
              </a:ext>
            </a:extLst>
          </p:cNvPr>
          <p:cNvSpPr/>
          <p:nvPr/>
        </p:nvSpPr>
        <p:spPr>
          <a:xfrm>
            <a:off x="7458689" y="1257013"/>
            <a:ext cx="1337839" cy="6907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988C1A7-5B8B-8B49-3DA7-4257D5422A5F}"/>
              </a:ext>
            </a:extLst>
          </p:cNvPr>
          <p:cNvSpPr/>
          <p:nvPr/>
        </p:nvSpPr>
        <p:spPr>
          <a:xfrm>
            <a:off x="7306055" y="3291840"/>
            <a:ext cx="4014217" cy="2130552"/>
          </a:xfrm>
          <a:prstGeom prst="rect">
            <a:avLst/>
          </a:prstGeom>
          <a:no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203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5077479" cy="2042160"/>
          </a:xfrm>
        </p:spPr>
        <p:txBody>
          <a:bodyPr>
            <a:normAutofit/>
          </a:bodyPr>
          <a:lstStyle/>
          <a:p>
            <a:r>
              <a:rPr lang="en-GB" sz="4000" dirty="0"/>
              <a:t>Import Data File</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2057400"/>
            <a:ext cx="4975768" cy="4176059"/>
          </a:xfrm>
        </p:spPr>
        <p:txBody>
          <a:bodyPr>
            <a:normAutofit lnSpcReduction="10000"/>
          </a:bodyPr>
          <a:lstStyle/>
          <a:p>
            <a:r>
              <a:rPr lang="en-GB" dirty="0"/>
              <a:t>Ensure the file you want to edit is an xlsx file and is stored on the local C drive in a folder called </a:t>
            </a:r>
            <a:r>
              <a:rPr lang="en-GB" dirty="0" err="1"/>
              <a:t>ExcelData</a:t>
            </a:r>
            <a:r>
              <a:rPr lang="en-GB" dirty="0"/>
              <a:t>.</a:t>
            </a:r>
          </a:p>
          <a:p>
            <a:r>
              <a:rPr lang="en-GB" dirty="0"/>
              <a:t>Click on the Select File button, a popup will appear.</a:t>
            </a:r>
          </a:p>
          <a:p>
            <a:r>
              <a:rPr lang="en-GB" dirty="0"/>
              <a:t>Put in the </a:t>
            </a:r>
            <a:r>
              <a:rPr lang="en-GB" dirty="0">
                <a:solidFill>
                  <a:srgbClr val="FFC000"/>
                </a:solidFill>
              </a:rPr>
              <a:t>name of the file </a:t>
            </a:r>
            <a:r>
              <a:rPr lang="en-GB" dirty="0"/>
              <a:t>you want to import. (See Image 2 for reference)</a:t>
            </a:r>
          </a:p>
          <a:p>
            <a:r>
              <a:rPr lang="en-GB" dirty="0"/>
              <a:t>Upon a successful import, you should get a confirmation popup saying </a:t>
            </a:r>
            <a:r>
              <a:rPr lang="en-GB" b="1" dirty="0"/>
              <a:t>“Successfully got the rows for the file, choose what rows you want to insert”</a:t>
            </a:r>
            <a:r>
              <a:rPr lang="en-GB" dirty="0"/>
              <a:t>, Click “Okay”</a:t>
            </a:r>
            <a:endParaRPr lang="en-GB" b="1" dirty="0"/>
          </a:p>
        </p:txBody>
      </p:sp>
      <p:pic>
        <p:nvPicPr>
          <p:cNvPr id="5" name="Picture 4">
            <a:extLst>
              <a:ext uri="{FF2B5EF4-FFF2-40B4-BE49-F238E27FC236}">
                <a16:creationId xmlns:a16="http://schemas.microsoft.com/office/drawing/2014/main" id="{EFCFB894-5430-9674-20E9-2D260D250A49}"/>
              </a:ext>
            </a:extLst>
          </p:cNvPr>
          <p:cNvPicPr>
            <a:picLocks noChangeAspect="1"/>
          </p:cNvPicPr>
          <p:nvPr/>
        </p:nvPicPr>
        <p:blipFill>
          <a:blip r:embed="rId2"/>
          <a:stretch>
            <a:fillRect/>
          </a:stretch>
        </p:blipFill>
        <p:spPr>
          <a:xfrm>
            <a:off x="7385537" y="1091868"/>
            <a:ext cx="3854547" cy="1634650"/>
          </a:xfrm>
          <a:prstGeom prst="rect">
            <a:avLst/>
          </a:prstGeom>
        </p:spPr>
      </p:pic>
      <p:pic>
        <p:nvPicPr>
          <p:cNvPr id="9" name="Picture 8">
            <a:extLst>
              <a:ext uri="{FF2B5EF4-FFF2-40B4-BE49-F238E27FC236}">
                <a16:creationId xmlns:a16="http://schemas.microsoft.com/office/drawing/2014/main" id="{33B8E293-8E2D-FA0A-1130-ED9770F25CC8}"/>
              </a:ext>
            </a:extLst>
          </p:cNvPr>
          <p:cNvPicPr>
            <a:picLocks noChangeAspect="1"/>
          </p:cNvPicPr>
          <p:nvPr/>
        </p:nvPicPr>
        <p:blipFill>
          <a:blip r:embed="rId3"/>
          <a:stretch>
            <a:fillRect/>
          </a:stretch>
        </p:blipFill>
        <p:spPr>
          <a:xfrm>
            <a:off x="7231307" y="3204755"/>
            <a:ext cx="4163006" cy="2324424"/>
          </a:xfrm>
          <a:prstGeom prst="rect">
            <a:avLst/>
          </a:prstGeom>
        </p:spPr>
      </p:pic>
      <p:sp>
        <p:nvSpPr>
          <p:cNvPr id="10" name="Rectangle 9">
            <a:extLst>
              <a:ext uri="{FF2B5EF4-FFF2-40B4-BE49-F238E27FC236}">
                <a16:creationId xmlns:a16="http://schemas.microsoft.com/office/drawing/2014/main" id="{A879607E-C655-912C-AF11-350217C890FA}"/>
              </a:ext>
            </a:extLst>
          </p:cNvPr>
          <p:cNvSpPr/>
          <p:nvPr/>
        </p:nvSpPr>
        <p:spPr>
          <a:xfrm>
            <a:off x="8127608" y="4626864"/>
            <a:ext cx="522616" cy="374904"/>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8348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5077479" cy="2042160"/>
          </a:xfrm>
        </p:spPr>
        <p:txBody>
          <a:bodyPr>
            <a:normAutofit/>
          </a:bodyPr>
          <a:lstStyle/>
          <a:p>
            <a:r>
              <a:rPr lang="en-GB" sz="4000"/>
              <a:t>Import Data File</a:t>
            </a:r>
            <a:endParaRPr lang="en-GB" sz="4000" dirty="0"/>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783080"/>
            <a:ext cx="4975768" cy="4450379"/>
          </a:xfrm>
        </p:spPr>
        <p:txBody>
          <a:bodyPr>
            <a:normAutofit/>
          </a:bodyPr>
          <a:lstStyle/>
          <a:p>
            <a:r>
              <a:rPr lang="en-GB" dirty="0"/>
              <a:t>Now, you should choose from what row to what row of the excel sheet you want to import.</a:t>
            </a:r>
          </a:p>
          <a:p>
            <a:r>
              <a:rPr lang="en-GB" dirty="0"/>
              <a:t>Use the </a:t>
            </a:r>
            <a:r>
              <a:rPr lang="en-GB" dirty="0">
                <a:solidFill>
                  <a:srgbClr val="FF0000"/>
                </a:solidFill>
              </a:rPr>
              <a:t>dropdowns</a:t>
            </a:r>
            <a:r>
              <a:rPr lang="en-GB" dirty="0"/>
              <a:t> located above the </a:t>
            </a:r>
            <a:r>
              <a:rPr lang="en-GB" b="1" dirty="0"/>
              <a:t>Import </a:t>
            </a:r>
            <a:r>
              <a:rPr lang="en-GB" dirty="0"/>
              <a:t>and </a:t>
            </a:r>
            <a:r>
              <a:rPr lang="en-GB" b="1" dirty="0"/>
              <a:t>Save</a:t>
            </a:r>
            <a:r>
              <a:rPr lang="en-GB" dirty="0"/>
              <a:t> buttons.</a:t>
            </a:r>
          </a:p>
          <a:p>
            <a:r>
              <a:rPr lang="en-GB" dirty="0"/>
              <a:t>Once selected, click on the import button, the code will then import the data, you should receive a confirmation message saying, </a:t>
            </a:r>
            <a:r>
              <a:rPr lang="en-GB" b="1" dirty="0"/>
              <a:t>“Successfully inserted data”</a:t>
            </a:r>
            <a:r>
              <a:rPr lang="en-GB" dirty="0"/>
              <a:t>.</a:t>
            </a:r>
          </a:p>
        </p:txBody>
      </p:sp>
      <p:pic>
        <p:nvPicPr>
          <p:cNvPr id="5" name="Picture 4">
            <a:extLst>
              <a:ext uri="{FF2B5EF4-FFF2-40B4-BE49-F238E27FC236}">
                <a16:creationId xmlns:a16="http://schemas.microsoft.com/office/drawing/2014/main" id="{EFCFB894-5430-9674-20E9-2D260D250A49}"/>
              </a:ext>
            </a:extLst>
          </p:cNvPr>
          <p:cNvPicPr>
            <a:picLocks noChangeAspect="1"/>
          </p:cNvPicPr>
          <p:nvPr/>
        </p:nvPicPr>
        <p:blipFill>
          <a:blip r:embed="rId2"/>
          <a:stretch>
            <a:fillRect/>
          </a:stretch>
        </p:blipFill>
        <p:spPr>
          <a:xfrm>
            <a:off x="6255892" y="2347302"/>
            <a:ext cx="5101344" cy="2163396"/>
          </a:xfrm>
          <a:prstGeom prst="rect">
            <a:avLst/>
          </a:prstGeom>
        </p:spPr>
      </p:pic>
      <p:sp>
        <p:nvSpPr>
          <p:cNvPr id="4" name="Rectangle: Rounded Corners 3">
            <a:extLst>
              <a:ext uri="{FF2B5EF4-FFF2-40B4-BE49-F238E27FC236}">
                <a16:creationId xmlns:a16="http://schemas.microsoft.com/office/drawing/2014/main" id="{4BE62F1B-10AF-7DA4-5D7B-935E92CF2EA0}"/>
              </a:ext>
            </a:extLst>
          </p:cNvPr>
          <p:cNvSpPr/>
          <p:nvPr/>
        </p:nvSpPr>
        <p:spPr>
          <a:xfrm>
            <a:off x="6473952" y="3557016"/>
            <a:ext cx="1481328" cy="32918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694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5077479" cy="2042160"/>
          </a:xfrm>
        </p:spPr>
        <p:txBody>
          <a:bodyPr>
            <a:normAutofit/>
          </a:bodyPr>
          <a:lstStyle/>
          <a:p>
            <a:r>
              <a:rPr lang="en-GB" sz="4000" dirty="0"/>
              <a:t>Rows Controller</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1" y="1819468"/>
            <a:ext cx="5152553" cy="4828219"/>
          </a:xfrm>
        </p:spPr>
        <p:txBody>
          <a:bodyPr>
            <a:normAutofit fontScale="70000" lnSpcReduction="20000"/>
          </a:bodyPr>
          <a:lstStyle/>
          <a:p>
            <a:r>
              <a:rPr lang="en-GB" dirty="0"/>
              <a:t>The rows controller allows you to do multiple things</a:t>
            </a:r>
            <a:endParaRPr lang="en-GB" b="1" dirty="0"/>
          </a:p>
          <a:p>
            <a:r>
              <a:rPr lang="en-GB" b="1" dirty="0"/>
              <a:t>Previous:</a:t>
            </a:r>
            <a:r>
              <a:rPr lang="en-GB" dirty="0"/>
              <a:t> Allows you to go back one row from the current one you are editing. (Saves the data when pressed)</a:t>
            </a:r>
          </a:p>
          <a:p>
            <a:r>
              <a:rPr lang="en-GB" b="1" dirty="0"/>
              <a:t>Next:</a:t>
            </a:r>
            <a:r>
              <a:rPr lang="en-GB" dirty="0"/>
              <a:t> Allows you to go forward one row from the current one you are editing. (Saves the data when pressed)</a:t>
            </a:r>
          </a:p>
          <a:p>
            <a:r>
              <a:rPr lang="en-GB" b="1" dirty="0"/>
              <a:t>Select Row: </a:t>
            </a:r>
            <a:r>
              <a:rPr lang="en-GB" dirty="0"/>
              <a:t>Works with the dropdown above the button, choose the specific numbered row you want to edit and then click select row, which will then take you directly to that row.</a:t>
            </a:r>
          </a:p>
          <a:p>
            <a:r>
              <a:rPr lang="en-GB" b="1" dirty="0"/>
              <a:t>Save Row: </a:t>
            </a:r>
            <a:r>
              <a:rPr lang="en-GB" dirty="0"/>
              <a:t>Save row saves the current row you’re editing, mainly used if you don’t want to lose location data by accident.</a:t>
            </a:r>
          </a:p>
          <a:p>
            <a:r>
              <a:rPr lang="en-GB" b="1" dirty="0"/>
              <a:t>Save As: </a:t>
            </a:r>
            <a:r>
              <a:rPr lang="en-GB" dirty="0"/>
              <a:t>Simply put the name of the file you want to save the data as in here in order to save the data in a specific slot, otherwise it will overwrite the imported data file.</a:t>
            </a:r>
            <a:endParaRPr lang="en-GB" b="0" i="0" dirty="0">
              <a:solidFill>
                <a:srgbClr val="000000"/>
              </a:solidFill>
              <a:effectLst/>
              <a:latin typeface="Arial" panose="020B0604020202020204" pitchFamily="34" charset="0"/>
            </a:endParaRPr>
          </a:p>
          <a:p>
            <a:pPr algn="l" rtl="0" fontAlgn="base"/>
            <a:r>
              <a:rPr lang="en-GB" sz="1800" b="1" i="0" u="none" strike="noStrike" dirty="0">
                <a:solidFill>
                  <a:srgbClr val="000000"/>
                </a:solidFill>
                <a:effectLst/>
                <a:latin typeface="Neue Haas Grotesk Text Pro" panose="020B0504020202020204" pitchFamily="34" charset="0"/>
              </a:rPr>
              <a:t>Note there is no "undo", but you can re-edit rows if you make a mistake. This is one reason for having a backup file you can use if you overwrite something.</a:t>
            </a:r>
            <a:endParaRPr lang="en-GB" b="0" i="0" dirty="0">
              <a:solidFill>
                <a:srgbClr val="000000"/>
              </a:solidFill>
              <a:effectLst/>
              <a:latin typeface="Arial" panose="020B0604020202020204" pitchFamily="34" charset="0"/>
            </a:endParaRPr>
          </a:p>
        </p:txBody>
      </p:sp>
      <p:pic>
        <p:nvPicPr>
          <p:cNvPr id="7" name="Picture 6">
            <a:extLst>
              <a:ext uri="{FF2B5EF4-FFF2-40B4-BE49-F238E27FC236}">
                <a16:creationId xmlns:a16="http://schemas.microsoft.com/office/drawing/2014/main" id="{352FFC66-6BF9-FABC-351E-5ECFB1DB2B6F}"/>
              </a:ext>
            </a:extLst>
          </p:cNvPr>
          <p:cNvPicPr>
            <a:picLocks noChangeAspect="1"/>
          </p:cNvPicPr>
          <p:nvPr/>
        </p:nvPicPr>
        <p:blipFill>
          <a:blip r:embed="rId2"/>
          <a:stretch>
            <a:fillRect/>
          </a:stretch>
        </p:blipFill>
        <p:spPr>
          <a:xfrm>
            <a:off x="6457802" y="2112948"/>
            <a:ext cx="4988060" cy="3189087"/>
          </a:xfrm>
          <a:prstGeom prst="rect">
            <a:avLst/>
          </a:prstGeom>
        </p:spPr>
      </p:pic>
    </p:spTree>
    <p:extLst>
      <p:ext uri="{BB962C8B-B14F-4D97-AF65-F5344CB8AC3E}">
        <p14:creationId xmlns:p14="http://schemas.microsoft.com/office/powerpoint/2010/main" val="19265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F7F05-7EC9-5C43-366A-BBA8EB278F85}"/>
              </a:ext>
            </a:extLst>
          </p:cNvPr>
          <p:cNvSpPr>
            <a:spLocks noGrp="1"/>
          </p:cNvSpPr>
          <p:nvPr>
            <p:ph type="title"/>
          </p:nvPr>
        </p:nvSpPr>
        <p:spPr>
          <a:xfrm>
            <a:off x="1091203" y="1091868"/>
            <a:ext cx="5077479" cy="2042160"/>
          </a:xfrm>
        </p:spPr>
        <p:txBody>
          <a:bodyPr>
            <a:normAutofit/>
          </a:bodyPr>
          <a:lstStyle/>
          <a:p>
            <a:r>
              <a:rPr lang="en-GB" sz="4000" dirty="0"/>
              <a:t>Input</a:t>
            </a:r>
          </a:p>
        </p:txBody>
      </p:sp>
      <p:cxnSp>
        <p:nvCxnSpPr>
          <p:cNvPr id="19" name="Straight Connector 18">
            <a:extLst>
              <a:ext uri="{FF2B5EF4-FFF2-40B4-BE49-F238E27FC236}">
                <a16:creationId xmlns:a16="http://schemas.microsoft.com/office/drawing/2014/main" id="{E55FB8EA-5471-4074-88CA-98AA3AD98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8F8B-B092-A973-289A-A48A789DE4AC}"/>
              </a:ext>
            </a:extLst>
          </p:cNvPr>
          <p:cNvSpPr>
            <a:spLocks noGrp="1"/>
          </p:cNvSpPr>
          <p:nvPr>
            <p:ph idx="1"/>
          </p:nvPr>
        </p:nvSpPr>
        <p:spPr>
          <a:xfrm>
            <a:off x="1120232" y="1894114"/>
            <a:ext cx="4975768" cy="4339345"/>
          </a:xfrm>
        </p:spPr>
        <p:txBody>
          <a:bodyPr>
            <a:normAutofit fontScale="70000" lnSpcReduction="20000"/>
          </a:bodyPr>
          <a:lstStyle/>
          <a:p>
            <a:r>
              <a:rPr lang="en-GB" b="1" dirty="0"/>
              <a:t>Website:</a:t>
            </a:r>
            <a:r>
              <a:rPr lang="en-GB" dirty="0"/>
              <a:t> Is the website used by the company. The program would automatically format the website, copy and pasted from Web Browser and checks the format</a:t>
            </a:r>
          </a:p>
          <a:p>
            <a:r>
              <a:rPr lang="en-GB" b="1" dirty="0"/>
              <a:t>New Number of Stores: </a:t>
            </a:r>
            <a:r>
              <a:rPr lang="en-GB" dirty="0"/>
              <a:t>The number of stores for this company, as indicated from online</a:t>
            </a:r>
          </a:p>
          <a:p>
            <a:r>
              <a:rPr lang="en-GB" b="1" dirty="0"/>
              <a:t>Number of Developing Stores:</a:t>
            </a:r>
            <a:r>
              <a:rPr lang="en-GB" dirty="0"/>
              <a:t> The number of stores being developed by the company.</a:t>
            </a:r>
          </a:p>
          <a:p>
            <a:r>
              <a:rPr lang="en-GB" b="1" dirty="0"/>
              <a:t>Inactive Entry:</a:t>
            </a:r>
            <a:r>
              <a:rPr lang="en-GB" dirty="0"/>
              <a:t> Tick here if the data row is invalid, Example could be the company went bankrupt.</a:t>
            </a:r>
          </a:p>
          <a:p>
            <a:r>
              <a:rPr lang="en-GB" b="1" dirty="0"/>
              <a:t>Brands:</a:t>
            </a:r>
            <a:r>
              <a:rPr lang="en-GB" dirty="0"/>
              <a:t> the brand franchises the company operates, for example McDonalds, or Starbucks. Write the name of the brand, and then press enter for it to be processed, you can add as many as you want, as you add they appear below the input, you can always delete a brand using the delete button that pops up below it.</a:t>
            </a:r>
            <a:endParaRPr lang="en-GB" b="1" dirty="0"/>
          </a:p>
        </p:txBody>
      </p:sp>
      <p:pic>
        <p:nvPicPr>
          <p:cNvPr id="7" name="Picture 6">
            <a:extLst>
              <a:ext uri="{FF2B5EF4-FFF2-40B4-BE49-F238E27FC236}">
                <a16:creationId xmlns:a16="http://schemas.microsoft.com/office/drawing/2014/main" id="{D638B00B-1EF9-AB53-EBFE-6921D5FA634F}"/>
              </a:ext>
            </a:extLst>
          </p:cNvPr>
          <p:cNvPicPr>
            <a:picLocks noChangeAspect="1"/>
          </p:cNvPicPr>
          <p:nvPr/>
        </p:nvPicPr>
        <p:blipFill>
          <a:blip r:embed="rId2"/>
          <a:stretch>
            <a:fillRect/>
          </a:stretch>
        </p:blipFill>
        <p:spPr>
          <a:xfrm>
            <a:off x="6694868" y="1091868"/>
            <a:ext cx="3648584" cy="2133898"/>
          </a:xfrm>
          <a:prstGeom prst="rect">
            <a:avLst/>
          </a:prstGeom>
        </p:spPr>
      </p:pic>
      <p:pic>
        <p:nvPicPr>
          <p:cNvPr id="9" name="Picture 8">
            <a:extLst>
              <a:ext uri="{FF2B5EF4-FFF2-40B4-BE49-F238E27FC236}">
                <a16:creationId xmlns:a16="http://schemas.microsoft.com/office/drawing/2014/main" id="{F403A070-62EB-5F88-403A-E61E2FC6708E}"/>
              </a:ext>
            </a:extLst>
          </p:cNvPr>
          <p:cNvPicPr>
            <a:picLocks noChangeAspect="1"/>
          </p:cNvPicPr>
          <p:nvPr/>
        </p:nvPicPr>
        <p:blipFill>
          <a:blip r:embed="rId3"/>
          <a:stretch>
            <a:fillRect/>
          </a:stretch>
        </p:blipFill>
        <p:spPr>
          <a:xfrm>
            <a:off x="6685341" y="3594129"/>
            <a:ext cx="3658111" cy="2172003"/>
          </a:xfrm>
          <a:prstGeom prst="rect">
            <a:avLst/>
          </a:prstGeom>
        </p:spPr>
      </p:pic>
    </p:spTree>
    <p:extLst>
      <p:ext uri="{BB962C8B-B14F-4D97-AF65-F5344CB8AC3E}">
        <p14:creationId xmlns:p14="http://schemas.microsoft.com/office/powerpoint/2010/main" val="4189751387"/>
      </p:ext>
    </p:extLst>
  </p:cSld>
  <p:clrMapOvr>
    <a:masterClrMapping/>
  </p:clrMapOvr>
</p:sld>
</file>

<file path=ppt/theme/theme1.xml><?xml version="1.0" encoding="utf-8"?>
<a:theme xmlns:a="http://schemas.openxmlformats.org/drawingml/2006/main" name="BjornVTI">
  <a:themeElements>
    <a:clrScheme name="AnalogousFromDarkSeedLeftStep">
      <a:dk1>
        <a:srgbClr val="000000"/>
      </a:dk1>
      <a:lt1>
        <a:srgbClr val="FFFFFF"/>
      </a:lt1>
      <a:dk2>
        <a:srgbClr val="311C24"/>
      </a:dk2>
      <a:lt2>
        <a:srgbClr val="F0F3F3"/>
      </a:lt2>
      <a:accent1>
        <a:srgbClr val="D2443E"/>
      </a:accent1>
      <a:accent2>
        <a:srgbClr val="C02C64"/>
      </a:accent2>
      <a:accent3>
        <a:srgbClr val="D23EB3"/>
      </a:accent3>
      <a:accent4>
        <a:srgbClr val="A12CC0"/>
      </a:accent4>
      <a:accent5>
        <a:srgbClr val="753ED2"/>
      </a:accent5>
      <a:accent6>
        <a:srgbClr val="393FC4"/>
      </a:accent6>
      <a:hlink>
        <a:srgbClr val="843F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0</TotalTime>
  <Words>1338</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Neue Haas Grotesk Text Pro</vt:lpstr>
      <vt:lpstr>BjornVTI</vt:lpstr>
      <vt:lpstr>Data Input Control Tutorial</vt:lpstr>
      <vt:lpstr>Program Information</vt:lpstr>
      <vt:lpstr>Installation Process Availability</vt:lpstr>
      <vt:lpstr>Program Layout</vt:lpstr>
      <vt:lpstr>Import Data File</vt:lpstr>
      <vt:lpstr>Import Data File</vt:lpstr>
      <vt:lpstr>Import Data File</vt:lpstr>
      <vt:lpstr>Rows Controller</vt:lpstr>
      <vt:lpstr>Input</vt:lpstr>
      <vt:lpstr>Company Socials</vt:lpstr>
      <vt:lpstr>Locations</vt:lpstr>
      <vt:lpstr>Location Example</vt:lpstr>
      <vt:lpstr>Location Socials</vt:lpstr>
      <vt:lpstr>Created Location</vt:lpstr>
      <vt:lpstr>Editing Location</vt:lpstr>
      <vt:lpstr>Brush 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 Tutorial</dc:title>
  <dc:creator>umer adam</dc:creator>
  <cp:lastModifiedBy>Umer Mohammed</cp:lastModifiedBy>
  <cp:revision>19</cp:revision>
  <dcterms:created xsi:type="dcterms:W3CDTF">2023-07-24T22:50:22Z</dcterms:created>
  <dcterms:modified xsi:type="dcterms:W3CDTF">2023-07-26T13:43:11Z</dcterms:modified>
</cp:coreProperties>
</file>