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2" r:id="rId3"/>
    <p:sldId id="259" r:id="rId4"/>
    <p:sldId id="256" r:id="rId5"/>
    <p:sldId id="260" r:id="rId6"/>
    <p:sldId id="266" r:id="rId7"/>
    <p:sldId id="264" r:id="rId8"/>
    <p:sldId id="261" r:id="rId9"/>
    <p:sldId id="26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7F0EAC-80E7-45A8-9573-2404F9D7D346}" v="767" dt="2020-11-28T22:08:11.289"/>
    <p1510:client id="{74582C20-5AEE-4C98-A55F-61DC8030F01D}" v="286" dt="2020-11-28T22:21:09.777"/>
    <p1510:client id="{7877790D-1273-46A5-81ED-CADC4E0A6CF3}" v="3776" dt="2020-11-28T23:07:26.183"/>
    <p1510:client id="{CD4D12EE-4426-F647-AAE2-7EB99FCF5BFB}" v="18" dt="2020-11-29T09:11:32.9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31"/>
    <p:restoredTop sz="94690"/>
  </p:normalViewPr>
  <p:slideViewPr>
    <p:cSldViewPr snapToGrid="0" snapToObjects="1">
      <p:cViewPr>
        <p:scale>
          <a:sx n="87" d="100"/>
          <a:sy n="87" d="100"/>
        </p:scale>
        <p:origin x="14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34BB5F-6536-4942-A7B0-30C06CC47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6C5F87D-B8A7-1745-97D3-6224B7C19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9CCB16-AE46-0A4B-814B-597DCAAEE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B2FC-E6CC-FF4B-9307-1AA3E72C777F}" type="datetimeFigureOut">
              <a:rPr lang="en-GB" smtClean="0"/>
              <a:t>28/11/2020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294EF6-6833-C548-815C-7B464ED94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B4445A-606B-2E4F-A9B3-240637247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B40F-ACE9-6546-8AD5-804C4AE2B67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038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9CB317-5780-CD4B-ADDF-F58C02BD9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B8BA5D4-B7AB-B646-8D8D-476202DC5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02E1FA-0E5A-F440-A465-F451FF351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B2FC-E6CC-FF4B-9307-1AA3E72C777F}" type="datetimeFigureOut">
              <a:rPr lang="en-GB" smtClean="0"/>
              <a:t>28/11/2020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64A584-0D7F-CE4A-A403-448658E13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FC147D-6E78-CF48-AC02-7D98FDBD5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B40F-ACE9-6546-8AD5-804C4AE2B67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085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E440316-BEA2-1043-81EE-A5E55940F8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F9234B7-D4F7-F044-B427-40216793A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C2B3E0-C194-6A4D-A865-E3DFC777C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B2FC-E6CC-FF4B-9307-1AA3E72C777F}" type="datetimeFigureOut">
              <a:rPr lang="en-GB" smtClean="0"/>
              <a:t>28/11/2020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B0E67A-33E3-284E-AC3E-D1BF3BDA6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56E7B8-44E8-7C46-8ACA-C4EFD19C6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B40F-ACE9-6546-8AD5-804C4AE2B67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22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AF4D53-C447-1447-8C6B-2BB9ECDB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8B2AD7-1A25-FD4E-ADC7-1401A0196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689AD3-97FC-434E-9FE4-3BCE8C945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B2FC-E6CC-FF4B-9307-1AA3E72C777F}" type="datetimeFigureOut">
              <a:rPr lang="en-GB" smtClean="0"/>
              <a:t>28/11/2020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9F80C2-3AA5-614E-95D5-EFEDB9F64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C3859A-C10D-054C-BF3C-BF3F090D2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B40F-ACE9-6546-8AD5-804C4AE2B67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36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438ED4-D7DC-4D45-9F89-F52D60CFE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723019-9FD9-E242-9354-61AA6DECB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29811C-7682-0645-A923-4EA7CA090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B2FC-E6CC-FF4B-9307-1AA3E72C777F}" type="datetimeFigureOut">
              <a:rPr lang="en-GB" smtClean="0"/>
              <a:t>28/11/2020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BA733-60DA-8E4E-A9B8-3F7A048EB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D83456-F443-FD46-B5F1-CE3FA6F70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B40F-ACE9-6546-8AD5-804C4AE2B67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455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0A7596-65D5-BA48-A8C6-A2E2013A3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9697BE-15A5-0944-BC19-A8EF167C0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227A89C-9E8B-D54B-A43C-9415D3CC1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7BD9B6-A395-D947-89F8-496FA8A86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B2FC-E6CC-FF4B-9307-1AA3E72C777F}" type="datetimeFigureOut">
              <a:rPr lang="en-GB" smtClean="0"/>
              <a:t>28/11/2020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DCA89C-7D44-084E-A245-42EE89276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F143F3-46EE-AA46-86E5-8311B04D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B40F-ACE9-6546-8AD5-804C4AE2B67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82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6C53AF-077C-4E45-936B-8674244D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DFB978-B54E-E245-BCF2-3296980F5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64BBD29-BA59-D84C-B206-1160808D5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1514353-5F2F-7844-9659-978D95CC3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2574125-E4D2-4245-B176-A59497EE60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7E1D836-FB9C-2643-881C-77A29272A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B2FC-E6CC-FF4B-9307-1AA3E72C777F}" type="datetimeFigureOut">
              <a:rPr lang="en-GB" smtClean="0"/>
              <a:t>28/11/2020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0AF6DD4-BA4B-784C-BF90-12E9E4C87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E595D70-D2CC-004E-840C-DD61C788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B40F-ACE9-6546-8AD5-804C4AE2B67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842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A054B5-F41F-ED48-97D8-AED3206E1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488F730-C808-FF4E-8D71-4E62B789A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B2FC-E6CC-FF4B-9307-1AA3E72C777F}" type="datetimeFigureOut">
              <a:rPr lang="en-GB" smtClean="0"/>
              <a:t>28/11/2020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416AE51-8BF3-8B43-99E8-9866B9662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BF4F978-3CC3-EB41-863B-DB21082C4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B40F-ACE9-6546-8AD5-804C4AE2B67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168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1AF40C5-10D5-4446-808E-FDEE1240A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B2FC-E6CC-FF4B-9307-1AA3E72C777F}" type="datetimeFigureOut">
              <a:rPr lang="en-GB" smtClean="0"/>
              <a:t>28/11/2020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CC52796-813C-3C44-9AB4-C8A92F7E0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148906F-91B8-4A4F-9E8E-93D5BFE24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B40F-ACE9-6546-8AD5-804C4AE2B67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186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FC5560-313F-944A-839B-4CB21C678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E03569-29CD-324F-A10C-80476C1D0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D4458A7-EE95-8F4C-99EB-5E9374199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AA60BF9-BC7E-B545-A92C-1A3301DB8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B2FC-E6CC-FF4B-9307-1AA3E72C777F}" type="datetimeFigureOut">
              <a:rPr lang="en-GB" smtClean="0"/>
              <a:t>28/11/2020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9F083C9-BB79-8B47-9982-B718524EF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461ACD6-56D0-E345-9E70-C8437E640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B40F-ACE9-6546-8AD5-804C4AE2B67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607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F74128-F768-6A40-8B54-34A35B6C8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47BD6B7-19C2-1744-9E98-59ACE9E48A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21E591E-ECA4-D34E-A700-74633073F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526B57-766C-8248-8040-A99F8FD16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B2FC-E6CC-FF4B-9307-1AA3E72C777F}" type="datetimeFigureOut">
              <a:rPr lang="en-GB" smtClean="0"/>
              <a:t>28/11/2020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CEE72F5-8F54-BB4F-9B91-936C3E1DD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DC8030-E4F6-1849-80BC-6FBB2C9C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B40F-ACE9-6546-8AD5-804C4AE2B67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917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12893FF-C7FF-6C4D-BE4E-544FFBF77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EBE3FB-0728-9746-9D2A-CBF282D2A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8A12C6-9241-BB48-AC5E-F03201E025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2B2FC-E6CC-FF4B-9307-1AA3E72C777F}" type="datetimeFigureOut">
              <a:rPr lang="en-GB" smtClean="0"/>
              <a:t>28/11/2020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1F16BB-D66C-944F-988B-BD5B40FA08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5FDC00-B656-3B4A-82BB-1DF8DD5CA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1B40F-ACE9-6546-8AD5-804C4AE2B67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37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73A08C-64E1-774A-81A4-B9895AFD1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GB"/>
              <a:t>The problem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1EE645-A3BF-5F44-81B1-39D47ADE4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GB" sz="2000" dirty="0"/>
          </a:p>
          <a:p>
            <a:pPr marL="0" indent="0" algn="ctr">
              <a:buNone/>
            </a:pPr>
            <a:r>
              <a:rPr lang="en-GB" dirty="0"/>
              <a:t>Finding the door and it’s button</a:t>
            </a:r>
            <a:endParaRPr lang="en-GB" dirty="0">
              <a:cs typeface="Calibri"/>
            </a:endParaRPr>
          </a:p>
          <a:p>
            <a:endParaRPr lang="en-GB" sz="2000" dirty="0">
              <a:cs typeface="Calibri"/>
            </a:endParaRPr>
          </a:p>
          <a:p>
            <a:pPr marL="457200" lvl="1" indent="0">
              <a:buNone/>
            </a:pPr>
            <a:endParaRPr lang="en-GB" sz="2000" dirty="0">
              <a:cs typeface="Calibri"/>
            </a:endParaRPr>
          </a:p>
          <a:p>
            <a:pPr lvl="1"/>
            <a:endParaRPr lang="en-GB" sz="2000" dirty="0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90A297-2186-4F51-B3DA-6F2C795603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621" r="19686" b="4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4048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828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73A08C-64E1-774A-81A4-B9895AFD1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 solution : the SBB Inclusive App 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1EE645-A3BF-5F44-81B1-39D47ADE4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/>
            <a:endParaRPr lang="en-GB" sz="2800" dirty="0">
              <a:cs typeface="Calibri" panose="020F0502020204030204"/>
            </a:endParaRPr>
          </a:p>
          <a:p>
            <a:pPr lvl="1"/>
            <a:endParaRPr lang="en-GB" sz="2800" dirty="0">
              <a:cs typeface="Calibri" panose="020F0502020204030204"/>
            </a:endParaRPr>
          </a:p>
          <a:p>
            <a:pPr marL="457200" lvl="1" indent="0">
              <a:buNone/>
            </a:pPr>
            <a:endParaRPr lang="en-GB" sz="2800" dirty="0">
              <a:cs typeface="Calibri" panose="020F0502020204030204"/>
            </a:endParaRPr>
          </a:p>
          <a:p>
            <a:pPr lvl="1"/>
            <a:r>
              <a:rPr lang="en-GB" sz="2800" dirty="0">
                <a:cs typeface="Calibri" panose="020F0502020204030204"/>
              </a:rPr>
              <a:t>Building a train door button detector</a:t>
            </a:r>
          </a:p>
          <a:p>
            <a:pPr lvl="1"/>
            <a:endParaRPr lang="en-GB" sz="2800" dirty="0">
              <a:cs typeface="Calibri" panose="020F0502020204030204"/>
            </a:endParaRPr>
          </a:p>
        </p:txBody>
      </p:sp>
      <p:pic>
        <p:nvPicPr>
          <p:cNvPr id="5" name="Image 4" descr="Une image contenant train, transport, plateforme, station&#10;&#10;Description générée automatiquement">
            <a:extLst>
              <a:ext uri="{FF2B5EF4-FFF2-40B4-BE49-F238E27FC236}">
                <a16:creationId xmlns:a16="http://schemas.microsoft.com/office/drawing/2014/main" id="{D9AA63AA-928D-0540-843B-D2040CB40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194" y="1330224"/>
            <a:ext cx="3805083" cy="515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0719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73A08C-64E1-774A-81A4-B9895AFD1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But what about…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1EE645-A3BF-5F44-81B1-39D47ADE4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GB" sz="2800" dirty="0">
                <a:cs typeface="Calibri" panose="020F0502020204030204"/>
              </a:rPr>
              <a:t>Crowd gets in the way</a:t>
            </a:r>
          </a:p>
          <a:p>
            <a:pPr lvl="1">
              <a:lnSpc>
                <a:spcPct val="150000"/>
              </a:lnSpc>
            </a:pPr>
            <a:r>
              <a:rPr lang="en-GB" sz="2800" dirty="0">
                <a:cs typeface="Calibri" panose="020F0502020204030204"/>
              </a:rPr>
              <a:t>First / second class</a:t>
            </a:r>
          </a:p>
          <a:p>
            <a:pPr lvl="1">
              <a:lnSpc>
                <a:spcPct val="150000"/>
              </a:lnSpc>
            </a:pPr>
            <a:r>
              <a:rPr lang="en-GB" sz="2800" dirty="0">
                <a:cs typeface="Calibri" panose="020F0502020204030204"/>
              </a:rPr>
              <a:t>User </a:t>
            </a:r>
            <a:r>
              <a:rPr lang="en-GB" sz="2800" dirty="0" err="1">
                <a:cs typeface="Calibri" panose="020F0502020204030204"/>
              </a:rPr>
              <a:t>eXperience</a:t>
            </a:r>
            <a:endParaRPr lang="en-GB" sz="2800" dirty="0">
              <a:cs typeface="Calibri" panose="020F0502020204030204"/>
            </a:endParaRPr>
          </a:p>
          <a:p>
            <a:pPr lvl="2">
              <a:lnSpc>
                <a:spcPct val="150000"/>
              </a:lnSpc>
            </a:pPr>
            <a:r>
              <a:rPr lang="en-GB" sz="2400" dirty="0">
                <a:cs typeface="Calibri" panose="020F0502020204030204"/>
              </a:rPr>
              <a:t>Hands are full</a:t>
            </a:r>
          </a:p>
          <a:p>
            <a:pPr lvl="2">
              <a:lnSpc>
                <a:spcPct val="150000"/>
              </a:lnSpc>
            </a:pPr>
            <a:r>
              <a:rPr lang="en-GB" sz="2400" dirty="0">
                <a:cs typeface="Calibri" panose="020F0502020204030204"/>
              </a:rPr>
              <a:t>Need to point the phone in the direction of an object she/he can’t see</a:t>
            </a:r>
          </a:p>
          <a:p>
            <a:pPr lvl="2">
              <a:lnSpc>
                <a:spcPct val="150000"/>
              </a:lnSpc>
            </a:pPr>
            <a:endParaRPr lang="en-GB" sz="2400" dirty="0">
              <a:cs typeface="Calibri" panose="020F0502020204030204"/>
            </a:endParaRPr>
          </a:p>
          <a:p>
            <a:pPr lvl="1">
              <a:lnSpc>
                <a:spcPct val="150000"/>
              </a:lnSpc>
            </a:pPr>
            <a:endParaRPr lang="en-GB" sz="2800" dirty="0">
              <a:cs typeface="Calibri" panose="020F0502020204030204"/>
            </a:endParaRPr>
          </a:p>
          <a:p>
            <a:pPr lvl="1">
              <a:lnSpc>
                <a:spcPct val="150000"/>
              </a:lnSpc>
            </a:pPr>
            <a:endParaRPr lang="en-GB" sz="2800" dirty="0">
              <a:cs typeface="Calibri" panose="020F0502020204030204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GB" sz="2800" dirty="0">
              <a:cs typeface="Calibri" panose="020F0502020204030204"/>
            </a:endParaRPr>
          </a:p>
          <a:p>
            <a:pPr lvl="1">
              <a:lnSpc>
                <a:spcPct val="150000"/>
              </a:lnSpc>
            </a:pPr>
            <a:endParaRPr lang="en-GB" sz="28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822488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5900CA-7E3A-2A4C-9F92-D9AEEAAB9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3662" y="4535876"/>
            <a:ext cx="8584676" cy="1627180"/>
          </a:xfrm>
        </p:spPr>
        <p:txBody>
          <a:bodyPr anchor="t">
            <a:normAutofit/>
          </a:bodyPr>
          <a:lstStyle/>
          <a:p>
            <a:r>
              <a:rPr lang="en-GB" sz="4800" dirty="0"/>
              <a:t>Two hands isn’t enough.</a:t>
            </a:r>
            <a:br>
              <a:rPr lang="en-GB" sz="4800" dirty="0"/>
            </a:br>
            <a:r>
              <a:rPr lang="en-GB" sz="4800" dirty="0"/>
              <a:t>What about a third one ?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C45045A-6083-4B3E-956A-675823375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44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BD2B2B2-1395-4E7B-87A0-BD34551C0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5336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DD09099-B326-3449-BDFA-E2279AED9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603" y="1564753"/>
            <a:ext cx="1837266" cy="1837266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42875DDC-0225-45F8-B745-78688F2D1A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5509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F329563-0961-4426-90D2-2DF4888E5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0101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62EA907-F3F9-314A-8E7B-3A14C8AE7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028" y="1564075"/>
            <a:ext cx="1837944" cy="1837944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12617755-D451-4BAF-9B55-518297BFF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0273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6C062C2-3673-4248-BE21-B51B16E63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4865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FA62466-CCBC-094B-8585-F1F3F8BF6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1793" y="1616500"/>
            <a:ext cx="1837944" cy="1733094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D502F5A5-9EE2-0047-BF4C-FB3AA8AC785B}"/>
              </a:ext>
            </a:extLst>
          </p:cNvPr>
          <p:cNvSpPr txBox="1"/>
          <p:nvPr/>
        </p:nvSpPr>
        <p:spPr>
          <a:xfrm>
            <a:off x="5022761" y="6053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8015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73A08C-64E1-774A-81A4-B9895AFD1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solution (a </a:t>
            </a:r>
            <a:r>
              <a:rPr lang="en-GB" dirty="0" err="1"/>
              <a:t>supprimer</a:t>
            </a:r>
            <a:r>
              <a:rPr lang="en-GB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1EE645-A3BF-5F44-81B1-39D47ADE4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46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GB" dirty="0">
                <a:cs typeface="Calibri" panose="020F0502020204030204"/>
              </a:rPr>
              <a:t>With a few known thing we can get a precis position</a:t>
            </a:r>
          </a:p>
          <a:p>
            <a:pPr lvl="2"/>
            <a:r>
              <a:rPr lang="en-GB" dirty="0">
                <a:cs typeface="Calibri" panose="020F0502020204030204"/>
              </a:rPr>
              <a:t>Camera position and orientation  </a:t>
            </a:r>
          </a:p>
          <a:p>
            <a:pPr lvl="1"/>
            <a:r>
              <a:rPr lang="en-GB" dirty="0">
                <a:cs typeface="Calibri" panose="020F0502020204030204"/>
              </a:rPr>
              <a:t>Use of Computer Vision to get the exact position of the train on the platform</a:t>
            </a:r>
          </a:p>
          <a:p>
            <a:pPr lvl="1"/>
            <a:r>
              <a:rPr lang="en-GB" dirty="0">
                <a:cs typeface="Calibri" panose="020F0502020204030204"/>
              </a:rPr>
              <a:t>Locate the user thanks to Bluetooth beacons on the platform (modern technology allows to get extremely accurate positioning  and orientation =&gt; triangulation and trilateration ) </a:t>
            </a:r>
          </a:p>
          <a:p>
            <a:pPr lvl="1"/>
            <a:r>
              <a:rPr lang="en-GB" dirty="0">
                <a:cs typeface="Calibri" panose="020F0502020204030204"/>
              </a:rPr>
              <a:t>Guide the user to the nearest door corresponding to his/her ticket using vocal commands thanks to Speech Synthesis</a:t>
            </a:r>
          </a:p>
          <a:p>
            <a:pPr lvl="1"/>
            <a:endParaRPr lang="en-GB" dirty="0">
              <a:cs typeface="Calibri" panose="020F0502020204030204"/>
            </a:endParaRPr>
          </a:p>
          <a:p>
            <a:pPr lvl="1"/>
            <a:r>
              <a:rPr lang="en-GB" dirty="0">
                <a:cs typeface="Calibri" panose="020F0502020204030204"/>
              </a:rPr>
              <a:t>(Optional) Everything relies on the perfect positioning of the train on the platform. To back up our Computer Vision algorithm, it is possible to install a Bluetooth beacon at one edge of the train and it would be triangulated the same way the user is (thanks to beacons on the platform)</a:t>
            </a:r>
          </a:p>
        </p:txBody>
      </p:sp>
    </p:spTree>
    <p:extLst>
      <p:ext uri="{BB962C8B-B14F-4D97-AF65-F5344CB8AC3E}">
        <p14:creationId xmlns:p14="http://schemas.microsoft.com/office/powerpoint/2010/main" val="1195781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73A08C-64E1-774A-81A4-B9895AFD1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the solution not the problem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1EE645-A3BF-5F44-81B1-39D47ADE4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46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GB" sz="2800" dirty="0">
                <a:cs typeface="Calibri" panose="020F0502020204030204"/>
              </a:rPr>
              <a:t>All same type train are the same -&gt; doors can be precisely found by knowing the train type and </a:t>
            </a:r>
            <a:r>
              <a:rPr lang="en-GB" sz="2800" b="1" u="sng" dirty="0">
                <a:cs typeface="Calibri" panose="020F0502020204030204"/>
              </a:rPr>
              <a:t>the start of the train</a:t>
            </a:r>
          </a:p>
          <a:p>
            <a:pPr lvl="1">
              <a:lnSpc>
                <a:spcPct val="150000"/>
              </a:lnSpc>
            </a:pPr>
            <a:r>
              <a:rPr lang="en-GB" sz="2800" dirty="0">
                <a:cs typeface="Calibri" panose="020F0502020204030204"/>
              </a:rPr>
              <a:t>With a few known thing we can get the position of the train</a:t>
            </a:r>
          </a:p>
          <a:p>
            <a:pPr lvl="2">
              <a:lnSpc>
                <a:spcPct val="150000"/>
              </a:lnSpc>
            </a:pPr>
            <a:r>
              <a:rPr lang="en-GB" sz="2400" dirty="0">
                <a:cs typeface="Calibri" panose="020F0502020204030204"/>
              </a:rPr>
              <a:t>Camera position and it’s orientation </a:t>
            </a:r>
            <a:endParaRPr lang="en-GB" sz="2800" dirty="0">
              <a:cs typeface="Calibri" panose="020F0502020204030204"/>
            </a:endParaRPr>
          </a:p>
          <a:p>
            <a:pPr lvl="1">
              <a:lnSpc>
                <a:spcPct val="150000"/>
              </a:lnSpc>
            </a:pPr>
            <a:r>
              <a:rPr lang="en-GB" sz="2800" dirty="0">
                <a:cs typeface="Calibri" panose="020F0502020204030204"/>
              </a:rPr>
              <a:t>Computer Vision -&gt; exact position of the train on the platform</a:t>
            </a:r>
          </a:p>
          <a:p>
            <a:pPr lvl="1">
              <a:lnSpc>
                <a:spcPct val="150000"/>
              </a:lnSpc>
            </a:pPr>
            <a:r>
              <a:rPr lang="en-GB" sz="2800" dirty="0">
                <a:cs typeface="Calibri" panose="020F0502020204030204"/>
              </a:rPr>
              <a:t>Bluetooth beacon transmit their position, user localise himself with it</a:t>
            </a:r>
          </a:p>
        </p:txBody>
      </p:sp>
    </p:spTree>
    <p:extLst>
      <p:ext uri="{BB962C8B-B14F-4D97-AF65-F5344CB8AC3E}">
        <p14:creationId xmlns:p14="http://schemas.microsoft.com/office/powerpoint/2010/main" val="3971290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75E3BF2-0741-4F4B-A90B-C1589EDA1981}"/>
              </a:ext>
            </a:extLst>
          </p:cNvPr>
          <p:cNvSpPr txBox="1"/>
          <p:nvPr/>
        </p:nvSpPr>
        <p:spPr>
          <a:xfrm>
            <a:off x="4970206" y="206477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32" name="Espace réservé du contenu 31">
            <a:extLst>
              <a:ext uri="{FF2B5EF4-FFF2-40B4-BE49-F238E27FC236}">
                <a16:creationId xmlns:a16="http://schemas.microsoft.com/office/drawing/2014/main" id="{C1B80233-AA45-B84D-ABF9-DD02FBA847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0436" y="391143"/>
            <a:ext cx="9691128" cy="5649888"/>
          </a:xfrm>
        </p:spPr>
      </p:pic>
    </p:spTree>
    <p:extLst>
      <p:ext uri="{BB962C8B-B14F-4D97-AF65-F5344CB8AC3E}">
        <p14:creationId xmlns:p14="http://schemas.microsoft.com/office/powerpoint/2010/main" val="2577294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73A08C-64E1-774A-81A4-B9895AFD1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5277333" cy="1325563"/>
          </a:xfrm>
        </p:spPr>
        <p:txBody>
          <a:bodyPr>
            <a:normAutofit/>
          </a:bodyPr>
          <a:lstStyle/>
          <a:p>
            <a:r>
              <a:rPr lang="en-GB" dirty="0">
                <a:cs typeface="Calibri Light"/>
              </a:rPr>
              <a:t>Advantages of our solution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1EE645-A3BF-5F44-81B1-39D47ADE4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5272888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sz="1800" dirty="0">
              <a:cs typeface="Calibri"/>
            </a:endParaRPr>
          </a:p>
          <a:p>
            <a:r>
              <a:rPr lang="en-GB" sz="2000" dirty="0">
                <a:cs typeface="Calibri"/>
              </a:rPr>
              <a:t>Modular ( assigned cars and seats, train  change )</a:t>
            </a:r>
          </a:p>
          <a:p>
            <a:r>
              <a:rPr lang="en-GB" sz="2000" dirty="0">
                <a:cs typeface="Calibri"/>
              </a:rPr>
              <a:t>Easier for visually impaired people</a:t>
            </a:r>
          </a:p>
          <a:p>
            <a:r>
              <a:rPr lang="en-GB" sz="2000" dirty="0">
                <a:cs typeface="Calibri"/>
              </a:rPr>
              <a:t>Tiny needs (no ML -&gt; low processing power needed, no cloud)</a:t>
            </a:r>
          </a:p>
          <a:p>
            <a:r>
              <a:rPr lang="en-GB" sz="2000" dirty="0">
                <a:cs typeface="Calibri"/>
              </a:rPr>
              <a:t>privacy friendly: SBB doesn’t know the position of the user</a:t>
            </a:r>
          </a:p>
          <a:p>
            <a:r>
              <a:rPr lang="en-GB" sz="2000" dirty="0">
                <a:cs typeface="Calibri"/>
              </a:rPr>
              <a:t>Exact train position can tackle other problems </a:t>
            </a:r>
          </a:p>
          <a:p>
            <a:endParaRPr lang="en-GB" sz="1800" dirty="0">
              <a:cs typeface="Calibri"/>
            </a:endParaRPr>
          </a:p>
          <a:p>
            <a:endParaRPr lang="en-GB" sz="1800" dirty="0">
              <a:cs typeface="Calibri"/>
            </a:endParaRPr>
          </a:p>
          <a:p>
            <a:pPr marL="457200" lvl="1" indent="0">
              <a:buNone/>
            </a:pPr>
            <a:endParaRPr lang="en-GB" sz="1800" dirty="0">
              <a:cs typeface="Calibri"/>
            </a:endParaRPr>
          </a:p>
          <a:p>
            <a:pPr lvl="1"/>
            <a:endParaRPr lang="en-GB" sz="1800" dirty="0">
              <a:cs typeface="Calibri"/>
            </a:endParaRPr>
          </a:p>
        </p:txBody>
      </p:sp>
      <p:sp>
        <p:nvSpPr>
          <p:cNvPr id="10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30B6AC-E6AB-45E4-A303-C8DE90EB2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3318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Train">
            <a:extLst>
              <a:ext uri="{FF2B5EF4-FFF2-40B4-BE49-F238E27FC236}">
                <a16:creationId xmlns:a16="http://schemas.microsoft.com/office/drawing/2014/main" id="{710E37EE-98E5-4E79-9DA5-708EA83742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24800" y="1957050"/>
            <a:ext cx="3945463" cy="394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348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73A08C-64E1-774A-81A4-B9895AFD1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Proof of concept : Train detection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1EE645-A3BF-5F44-81B1-39D47ADE4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46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endParaRPr lang="en-GB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48390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333</Words>
  <Application>Microsoft Macintosh PowerPoint</Application>
  <PresentationFormat>Grand écran</PresentationFormat>
  <Paragraphs>43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The problem </vt:lpstr>
      <vt:lpstr>A solution : the SBB Inclusive App </vt:lpstr>
      <vt:lpstr>But what about…</vt:lpstr>
      <vt:lpstr>Two hands isn’t enough. What about a third one ?</vt:lpstr>
      <vt:lpstr>Our solution (a supprimer)</vt:lpstr>
      <vt:lpstr>Model the solution not the problem</vt:lpstr>
      <vt:lpstr>Présentation PowerPoint</vt:lpstr>
      <vt:lpstr>Advantages of our solution</vt:lpstr>
      <vt:lpstr>Proof of concept : Train detection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problem </dc:title>
  <dc:creator>d3m0t3p _</dc:creator>
  <cp:lastModifiedBy>d3m0t3p _</cp:lastModifiedBy>
  <cp:revision>1</cp:revision>
  <dcterms:created xsi:type="dcterms:W3CDTF">2020-11-29T07:49:50Z</dcterms:created>
  <dcterms:modified xsi:type="dcterms:W3CDTF">2020-11-29T09:11:32Z</dcterms:modified>
</cp:coreProperties>
</file>