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572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18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3741210"/>
            <a:ext cx="34290000" cy="7958667"/>
          </a:xfrm>
        </p:spPr>
        <p:txBody>
          <a:bodyPr anchor="b"/>
          <a:lstStyle>
            <a:lvl1pPr algn="ctr">
              <a:defRPr sz="20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2006793"/>
            <a:ext cx="34290000" cy="5519207"/>
          </a:xfrm>
        </p:spPr>
        <p:txBody>
          <a:bodyPr/>
          <a:lstStyle>
            <a:lvl1pPr marL="0" indent="0" algn="ctr">
              <a:buNone/>
              <a:defRPr sz="8000"/>
            </a:lvl1pPr>
            <a:lvl2pPr marL="1523985" indent="0" algn="ctr">
              <a:buNone/>
              <a:defRPr sz="6667"/>
            </a:lvl2pPr>
            <a:lvl3pPr marL="3047970" indent="0" algn="ctr">
              <a:buNone/>
              <a:defRPr sz="6000"/>
            </a:lvl3pPr>
            <a:lvl4pPr marL="4571954" indent="0" algn="ctr">
              <a:buNone/>
              <a:defRPr sz="5333"/>
            </a:lvl4pPr>
            <a:lvl5pPr marL="6095939" indent="0" algn="ctr">
              <a:buNone/>
              <a:defRPr sz="5333"/>
            </a:lvl5pPr>
            <a:lvl6pPr marL="7619924" indent="0" algn="ctr">
              <a:buNone/>
              <a:defRPr sz="5333"/>
            </a:lvl6pPr>
            <a:lvl7pPr marL="9143909" indent="0" algn="ctr">
              <a:buNone/>
              <a:defRPr sz="5333"/>
            </a:lvl7pPr>
            <a:lvl8pPr marL="10667893" indent="0" algn="ctr">
              <a:buNone/>
              <a:defRPr sz="5333"/>
            </a:lvl8pPr>
            <a:lvl9pPr marL="12191878" indent="0" algn="ctr">
              <a:buNone/>
              <a:defRPr sz="53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0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217084"/>
            <a:ext cx="9858375" cy="193727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217084"/>
            <a:ext cx="29003625" cy="193727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9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5699129"/>
            <a:ext cx="39433500" cy="9509123"/>
          </a:xfrm>
        </p:spPr>
        <p:txBody>
          <a:bodyPr anchor="b"/>
          <a:lstStyle>
            <a:lvl1pPr>
              <a:defRPr sz="20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5298212"/>
            <a:ext cx="39433500" cy="5000623"/>
          </a:xfrm>
        </p:spPr>
        <p:txBody>
          <a:bodyPr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523985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2pPr>
            <a:lvl3pPr marL="304797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457195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4pPr>
            <a:lvl5pPr marL="609593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5pPr>
            <a:lvl6pPr marL="761992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6pPr>
            <a:lvl7pPr marL="914390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7pPr>
            <a:lvl8pPr marL="10667893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8pPr>
            <a:lvl9pPr marL="12191878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0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6085417"/>
            <a:ext cx="19431000" cy="145044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6085417"/>
            <a:ext cx="19431000" cy="145044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4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217085"/>
            <a:ext cx="39433500" cy="44185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5603877"/>
            <a:ext cx="19341701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8350250"/>
            <a:ext cx="19341701" cy="12281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5603877"/>
            <a:ext cx="19436955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8350250"/>
            <a:ext cx="19436955" cy="12281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6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524000"/>
            <a:ext cx="14745889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291418"/>
            <a:ext cx="23145750" cy="16245417"/>
          </a:xfrm>
        </p:spPr>
        <p:txBody>
          <a:bodyPr/>
          <a:lstStyle>
            <a:lvl1pPr>
              <a:defRPr sz="10667"/>
            </a:lvl1pPr>
            <a:lvl2pPr>
              <a:defRPr sz="9333"/>
            </a:lvl2pPr>
            <a:lvl3pPr>
              <a:defRPr sz="8000"/>
            </a:lvl3pPr>
            <a:lvl4pPr>
              <a:defRPr sz="6667"/>
            </a:lvl4pPr>
            <a:lvl5pPr>
              <a:defRPr sz="6667"/>
            </a:lvl5pPr>
            <a:lvl6pPr>
              <a:defRPr sz="6667"/>
            </a:lvl6pPr>
            <a:lvl7pPr>
              <a:defRPr sz="6667"/>
            </a:lvl7pPr>
            <a:lvl8pPr>
              <a:defRPr sz="6667"/>
            </a:lvl8pPr>
            <a:lvl9pPr>
              <a:defRPr sz="6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6858000"/>
            <a:ext cx="14745889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524000"/>
            <a:ext cx="14745889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291418"/>
            <a:ext cx="23145750" cy="16245417"/>
          </a:xfrm>
        </p:spPr>
        <p:txBody>
          <a:bodyPr anchor="t"/>
          <a:lstStyle>
            <a:lvl1pPr marL="0" indent="0">
              <a:buNone/>
              <a:defRPr sz="10667"/>
            </a:lvl1pPr>
            <a:lvl2pPr marL="1523985" indent="0">
              <a:buNone/>
              <a:defRPr sz="9333"/>
            </a:lvl2pPr>
            <a:lvl3pPr marL="3047970" indent="0">
              <a:buNone/>
              <a:defRPr sz="8000"/>
            </a:lvl3pPr>
            <a:lvl4pPr marL="4571954" indent="0">
              <a:buNone/>
              <a:defRPr sz="6667"/>
            </a:lvl4pPr>
            <a:lvl5pPr marL="6095939" indent="0">
              <a:buNone/>
              <a:defRPr sz="6667"/>
            </a:lvl5pPr>
            <a:lvl6pPr marL="7619924" indent="0">
              <a:buNone/>
              <a:defRPr sz="6667"/>
            </a:lvl6pPr>
            <a:lvl7pPr marL="9143909" indent="0">
              <a:buNone/>
              <a:defRPr sz="6667"/>
            </a:lvl7pPr>
            <a:lvl8pPr marL="10667893" indent="0">
              <a:buNone/>
              <a:defRPr sz="6667"/>
            </a:lvl8pPr>
            <a:lvl9pPr marL="12191878" indent="0">
              <a:buNone/>
              <a:defRPr sz="6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6858000"/>
            <a:ext cx="14745889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217085"/>
            <a:ext cx="394335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6085417"/>
            <a:ext cx="394335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1187835"/>
            <a:ext cx="102870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B72F-0F63-4864-8277-F317387EB76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1187835"/>
            <a:ext cx="15430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1187835"/>
            <a:ext cx="102870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2FF91-3347-487A-B356-EC05A4C99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970" rtl="0" eaLnBrk="1" latinLnBrk="0" hangingPunct="1">
        <a:lnSpc>
          <a:spcPct val="90000"/>
        </a:lnSpc>
        <a:spcBef>
          <a:spcPct val="0"/>
        </a:spcBef>
        <a:buNone/>
        <a:defRPr sz="14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92" indent="-761992" algn="l" defTabSz="3047970" rtl="0" eaLnBrk="1" latinLnBrk="0" hangingPunct="1">
        <a:lnSpc>
          <a:spcPct val="90000"/>
        </a:lnSpc>
        <a:spcBef>
          <a:spcPts val="3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7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962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94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93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91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90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988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3870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985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97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5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93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92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90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7893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1878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14" y="1729714"/>
            <a:ext cx="6557964" cy="2657476"/>
          </a:xfrm>
          <a:prstGeom prst="rect">
            <a:avLst/>
          </a:prstGeom>
        </p:spPr>
      </p:pic>
      <p:sp>
        <p:nvSpPr>
          <p:cNvPr id="75" name="Title 1"/>
          <p:cNvSpPr txBox="1">
            <a:spLocks/>
          </p:cNvSpPr>
          <p:nvPr/>
        </p:nvSpPr>
        <p:spPr>
          <a:xfrm>
            <a:off x="3506597" y="990168"/>
            <a:ext cx="2159002" cy="554832"/>
          </a:xfrm>
          <a:prstGeom prst="rect">
            <a:avLst/>
          </a:prstGeom>
        </p:spPr>
        <p:txBody>
          <a:bodyPr vert="horz" lIns="137160" tIns="68580" rIns="137160" bIns="6858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ontserrat Black" panose="00000A00000000000000" pitchFamily="50" charset="0"/>
              </a:rPr>
              <a:t>store.js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540" y="9859668"/>
            <a:ext cx="8217668" cy="9046836"/>
          </a:xfrm>
          <a:prstGeom prst="rect">
            <a:avLst/>
          </a:prstGeom>
        </p:spPr>
      </p:pic>
      <p:sp>
        <p:nvSpPr>
          <p:cNvPr id="77" name="Title 1"/>
          <p:cNvSpPr txBox="1">
            <a:spLocks/>
          </p:cNvSpPr>
          <p:nvPr/>
        </p:nvSpPr>
        <p:spPr>
          <a:xfrm>
            <a:off x="12353051" y="1227108"/>
            <a:ext cx="2884230" cy="635776"/>
          </a:xfrm>
          <a:prstGeom prst="rect">
            <a:avLst/>
          </a:prstGeom>
        </p:spPr>
        <p:txBody>
          <a:bodyPr vert="horz" lIns="137160" tIns="68580" rIns="137160" bIns="6858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ontserrat Black" panose="00000A00000000000000" pitchFamily="50" charset="0"/>
              </a:rPr>
              <a:t>authSlice.js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540" y="1862884"/>
            <a:ext cx="8217668" cy="175415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0540" y="3828957"/>
            <a:ext cx="8217668" cy="581879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0540" y="19118420"/>
            <a:ext cx="8219984" cy="1939820"/>
          </a:xfrm>
          <a:prstGeom prst="rect">
            <a:avLst/>
          </a:prstGeom>
        </p:spPr>
      </p:pic>
      <p:cxnSp>
        <p:nvCxnSpPr>
          <p:cNvPr id="81" name="Curved Connector 80"/>
          <p:cNvCxnSpPr/>
          <p:nvPr/>
        </p:nvCxnSpPr>
        <p:spPr>
          <a:xfrm>
            <a:off x="2317614" y="3714655"/>
            <a:ext cx="7931288" cy="6762846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endCxn id="77" idx="1"/>
          </p:cNvCxnSpPr>
          <p:nvPr/>
        </p:nvCxnSpPr>
        <p:spPr>
          <a:xfrm flipV="1">
            <a:off x="7219950" y="1544997"/>
            <a:ext cx="5133100" cy="664806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953501" y="2180772"/>
            <a:ext cx="4421710" cy="7764560"/>
            <a:chOff x="9067800" y="2714171"/>
            <a:chExt cx="4421709" cy="7764559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106150" y="2743200"/>
              <a:ext cx="1361199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>
              <a:off x="9067800" y="2714171"/>
              <a:ext cx="4421709" cy="7764559"/>
            </a:xfrm>
            <a:custGeom>
              <a:avLst/>
              <a:gdLst>
                <a:gd name="connsiteX0" fmla="*/ 2114550 w 4421709"/>
                <a:gd name="connsiteY0" fmla="*/ 23285 h 7720715"/>
                <a:gd name="connsiteX1" fmla="*/ 1981200 w 4421709"/>
                <a:gd name="connsiteY1" fmla="*/ 4235 h 7720715"/>
                <a:gd name="connsiteX2" fmla="*/ 1200150 w 4421709"/>
                <a:gd name="connsiteY2" fmla="*/ 42335 h 7720715"/>
                <a:gd name="connsiteX3" fmla="*/ 1143000 w 4421709"/>
                <a:gd name="connsiteY3" fmla="*/ 61385 h 7720715"/>
                <a:gd name="connsiteX4" fmla="*/ 876300 w 4421709"/>
                <a:gd name="connsiteY4" fmla="*/ 137585 h 7720715"/>
                <a:gd name="connsiteX5" fmla="*/ 762000 w 4421709"/>
                <a:gd name="connsiteY5" fmla="*/ 213785 h 7720715"/>
                <a:gd name="connsiteX6" fmla="*/ 704850 w 4421709"/>
                <a:gd name="connsiteY6" fmla="*/ 232835 h 7720715"/>
                <a:gd name="connsiteX7" fmla="*/ 590550 w 4421709"/>
                <a:gd name="connsiteY7" fmla="*/ 309035 h 7720715"/>
                <a:gd name="connsiteX8" fmla="*/ 476250 w 4421709"/>
                <a:gd name="connsiteY8" fmla="*/ 385235 h 7720715"/>
                <a:gd name="connsiteX9" fmla="*/ 361950 w 4421709"/>
                <a:gd name="connsiteY9" fmla="*/ 461435 h 7720715"/>
                <a:gd name="connsiteX10" fmla="*/ 304800 w 4421709"/>
                <a:gd name="connsiteY10" fmla="*/ 499535 h 7720715"/>
                <a:gd name="connsiteX11" fmla="*/ 266700 w 4421709"/>
                <a:gd name="connsiteY11" fmla="*/ 556685 h 7720715"/>
                <a:gd name="connsiteX12" fmla="*/ 209550 w 4421709"/>
                <a:gd name="connsiteY12" fmla="*/ 594785 h 7720715"/>
                <a:gd name="connsiteX13" fmla="*/ 190500 w 4421709"/>
                <a:gd name="connsiteY13" fmla="*/ 651935 h 7720715"/>
                <a:gd name="connsiteX14" fmla="*/ 152400 w 4421709"/>
                <a:gd name="connsiteY14" fmla="*/ 709085 h 7720715"/>
                <a:gd name="connsiteX15" fmla="*/ 133350 w 4421709"/>
                <a:gd name="connsiteY15" fmla="*/ 766235 h 7720715"/>
                <a:gd name="connsiteX16" fmla="*/ 95250 w 4421709"/>
                <a:gd name="connsiteY16" fmla="*/ 823385 h 7720715"/>
                <a:gd name="connsiteX17" fmla="*/ 57150 w 4421709"/>
                <a:gd name="connsiteY17" fmla="*/ 937685 h 7720715"/>
                <a:gd name="connsiteX18" fmla="*/ 38100 w 4421709"/>
                <a:gd name="connsiteY18" fmla="*/ 994835 h 7720715"/>
                <a:gd name="connsiteX19" fmla="*/ 19050 w 4421709"/>
                <a:gd name="connsiteY19" fmla="*/ 1166285 h 7720715"/>
                <a:gd name="connsiteX20" fmla="*/ 0 w 4421709"/>
                <a:gd name="connsiteY20" fmla="*/ 1223435 h 7720715"/>
                <a:gd name="connsiteX21" fmla="*/ 19050 w 4421709"/>
                <a:gd name="connsiteY21" fmla="*/ 1566335 h 7720715"/>
                <a:gd name="connsiteX22" fmla="*/ 57150 w 4421709"/>
                <a:gd name="connsiteY22" fmla="*/ 1833035 h 7720715"/>
                <a:gd name="connsiteX23" fmla="*/ 95250 w 4421709"/>
                <a:gd name="connsiteY23" fmla="*/ 2118785 h 7720715"/>
                <a:gd name="connsiteX24" fmla="*/ 114300 w 4421709"/>
                <a:gd name="connsiteY24" fmla="*/ 2404535 h 7720715"/>
                <a:gd name="connsiteX25" fmla="*/ 133350 w 4421709"/>
                <a:gd name="connsiteY25" fmla="*/ 2614085 h 7720715"/>
                <a:gd name="connsiteX26" fmla="*/ 171450 w 4421709"/>
                <a:gd name="connsiteY26" fmla="*/ 3318935 h 7720715"/>
                <a:gd name="connsiteX27" fmla="*/ 190500 w 4421709"/>
                <a:gd name="connsiteY27" fmla="*/ 3490385 h 7720715"/>
                <a:gd name="connsiteX28" fmla="*/ 209550 w 4421709"/>
                <a:gd name="connsiteY28" fmla="*/ 3757085 h 7720715"/>
                <a:gd name="connsiteX29" fmla="*/ 228600 w 4421709"/>
                <a:gd name="connsiteY29" fmla="*/ 3966635 h 7720715"/>
                <a:gd name="connsiteX30" fmla="*/ 209550 w 4421709"/>
                <a:gd name="connsiteY30" fmla="*/ 4747685 h 7720715"/>
                <a:gd name="connsiteX31" fmla="*/ 190500 w 4421709"/>
                <a:gd name="connsiteY31" fmla="*/ 4881035 h 7720715"/>
                <a:gd name="connsiteX32" fmla="*/ 152400 w 4421709"/>
                <a:gd name="connsiteY32" fmla="*/ 5166785 h 7720715"/>
                <a:gd name="connsiteX33" fmla="*/ 133350 w 4421709"/>
                <a:gd name="connsiteY33" fmla="*/ 5262035 h 7720715"/>
                <a:gd name="connsiteX34" fmla="*/ 152400 w 4421709"/>
                <a:gd name="connsiteY34" fmla="*/ 5966885 h 7720715"/>
                <a:gd name="connsiteX35" fmla="*/ 190500 w 4421709"/>
                <a:gd name="connsiteY35" fmla="*/ 6214535 h 7720715"/>
                <a:gd name="connsiteX36" fmla="*/ 209550 w 4421709"/>
                <a:gd name="connsiteY36" fmla="*/ 6347885 h 7720715"/>
                <a:gd name="connsiteX37" fmla="*/ 247650 w 4421709"/>
                <a:gd name="connsiteY37" fmla="*/ 6462185 h 7720715"/>
                <a:gd name="connsiteX38" fmla="*/ 304800 w 4421709"/>
                <a:gd name="connsiteY38" fmla="*/ 6690785 h 7720715"/>
                <a:gd name="connsiteX39" fmla="*/ 323850 w 4421709"/>
                <a:gd name="connsiteY39" fmla="*/ 6766985 h 7720715"/>
                <a:gd name="connsiteX40" fmla="*/ 342900 w 4421709"/>
                <a:gd name="connsiteY40" fmla="*/ 6862235 h 7720715"/>
                <a:gd name="connsiteX41" fmla="*/ 361950 w 4421709"/>
                <a:gd name="connsiteY41" fmla="*/ 6919385 h 7720715"/>
                <a:gd name="connsiteX42" fmla="*/ 381000 w 4421709"/>
                <a:gd name="connsiteY42" fmla="*/ 7014635 h 7720715"/>
                <a:gd name="connsiteX43" fmla="*/ 400050 w 4421709"/>
                <a:gd name="connsiteY43" fmla="*/ 7090835 h 7720715"/>
                <a:gd name="connsiteX44" fmla="*/ 438150 w 4421709"/>
                <a:gd name="connsiteY44" fmla="*/ 7452785 h 7720715"/>
                <a:gd name="connsiteX45" fmla="*/ 476250 w 4421709"/>
                <a:gd name="connsiteY45" fmla="*/ 7586135 h 7720715"/>
                <a:gd name="connsiteX46" fmla="*/ 533400 w 4421709"/>
                <a:gd name="connsiteY46" fmla="*/ 7605185 h 7720715"/>
                <a:gd name="connsiteX47" fmla="*/ 685800 w 4421709"/>
                <a:gd name="connsiteY47" fmla="*/ 7624235 h 7720715"/>
                <a:gd name="connsiteX48" fmla="*/ 1047750 w 4421709"/>
                <a:gd name="connsiteY48" fmla="*/ 7643285 h 7720715"/>
                <a:gd name="connsiteX49" fmla="*/ 1790700 w 4421709"/>
                <a:gd name="connsiteY49" fmla="*/ 7605185 h 7720715"/>
                <a:gd name="connsiteX50" fmla="*/ 1866900 w 4421709"/>
                <a:gd name="connsiteY50" fmla="*/ 7586135 h 7720715"/>
                <a:gd name="connsiteX51" fmla="*/ 2171700 w 4421709"/>
                <a:gd name="connsiteY51" fmla="*/ 7528985 h 7720715"/>
                <a:gd name="connsiteX52" fmla="*/ 2457450 w 4421709"/>
                <a:gd name="connsiteY52" fmla="*/ 7490885 h 7720715"/>
                <a:gd name="connsiteX53" fmla="*/ 2590800 w 4421709"/>
                <a:gd name="connsiteY53" fmla="*/ 7471835 h 7720715"/>
                <a:gd name="connsiteX54" fmla="*/ 2781300 w 4421709"/>
                <a:gd name="connsiteY54" fmla="*/ 7452785 h 7720715"/>
                <a:gd name="connsiteX55" fmla="*/ 2914650 w 4421709"/>
                <a:gd name="connsiteY55" fmla="*/ 7433735 h 7720715"/>
                <a:gd name="connsiteX56" fmla="*/ 3200400 w 4421709"/>
                <a:gd name="connsiteY56" fmla="*/ 7414685 h 7720715"/>
                <a:gd name="connsiteX57" fmla="*/ 3924300 w 4421709"/>
                <a:gd name="connsiteY57" fmla="*/ 7433735 h 7720715"/>
                <a:gd name="connsiteX58" fmla="*/ 4191000 w 4421709"/>
                <a:gd name="connsiteY58" fmla="*/ 7471835 h 7720715"/>
                <a:gd name="connsiteX59" fmla="*/ 4248150 w 4421709"/>
                <a:gd name="connsiteY59" fmla="*/ 7490885 h 7720715"/>
                <a:gd name="connsiteX60" fmla="*/ 4324350 w 4421709"/>
                <a:gd name="connsiteY60" fmla="*/ 7605185 h 7720715"/>
                <a:gd name="connsiteX61" fmla="*/ 4362450 w 4421709"/>
                <a:gd name="connsiteY61" fmla="*/ 7719485 h 7720715"/>
                <a:gd name="connsiteX62" fmla="*/ 4305300 w 4421709"/>
                <a:gd name="connsiteY62" fmla="*/ 7700435 h 7720715"/>
                <a:gd name="connsiteX63" fmla="*/ 4248150 w 4421709"/>
                <a:gd name="connsiteY63" fmla="*/ 7624235 h 7720715"/>
                <a:gd name="connsiteX64" fmla="*/ 4191000 w 4421709"/>
                <a:gd name="connsiteY64" fmla="*/ 7586135 h 7720715"/>
                <a:gd name="connsiteX65" fmla="*/ 4229100 w 4421709"/>
                <a:gd name="connsiteY65" fmla="*/ 7643285 h 7720715"/>
                <a:gd name="connsiteX66" fmla="*/ 4343400 w 4421709"/>
                <a:gd name="connsiteY66" fmla="*/ 7719485 h 7720715"/>
                <a:gd name="connsiteX67" fmla="*/ 4400550 w 4421709"/>
                <a:gd name="connsiteY67" fmla="*/ 7700435 h 7720715"/>
                <a:gd name="connsiteX68" fmla="*/ 4419600 w 4421709"/>
                <a:gd name="connsiteY68" fmla="*/ 7643285 h 7720715"/>
                <a:gd name="connsiteX69" fmla="*/ 4419600 w 4421709"/>
                <a:gd name="connsiteY69" fmla="*/ 7471835 h 77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421709" h="7720715">
                  <a:moveTo>
                    <a:pt x="2114550" y="23285"/>
                  </a:moveTo>
                  <a:cubicBezTo>
                    <a:pt x="2070100" y="16935"/>
                    <a:pt x="2026101" y="4235"/>
                    <a:pt x="1981200" y="4235"/>
                  </a:cubicBezTo>
                  <a:cubicBezTo>
                    <a:pt x="1794146" y="4235"/>
                    <a:pt x="1444450" y="-18740"/>
                    <a:pt x="1200150" y="42335"/>
                  </a:cubicBezTo>
                  <a:cubicBezTo>
                    <a:pt x="1180669" y="47205"/>
                    <a:pt x="1162373" y="56101"/>
                    <a:pt x="1143000" y="61385"/>
                  </a:cubicBezTo>
                  <a:cubicBezTo>
                    <a:pt x="1121505" y="67247"/>
                    <a:pt x="909995" y="115122"/>
                    <a:pt x="876300" y="137585"/>
                  </a:cubicBezTo>
                  <a:cubicBezTo>
                    <a:pt x="838200" y="162985"/>
                    <a:pt x="805441" y="199305"/>
                    <a:pt x="762000" y="213785"/>
                  </a:cubicBezTo>
                  <a:cubicBezTo>
                    <a:pt x="742950" y="220135"/>
                    <a:pt x="722403" y="223083"/>
                    <a:pt x="704850" y="232835"/>
                  </a:cubicBezTo>
                  <a:cubicBezTo>
                    <a:pt x="664822" y="255073"/>
                    <a:pt x="628650" y="283635"/>
                    <a:pt x="590550" y="309035"/>
                  </a:cubicBezTo>
                  <a:lnTo>
                    <a:pt x="476250" y="385235"/>
                  </a:lnTo>
                  <a:lnTo>
                    <a:pt x="361950" y="461435"/>
                  </a:lnTo>
                  <a:lnTo>
                    <a:pt x="304800" y="499535"/>
                  </a:lnTo>
                  <a:cubicBezTo>
                    <a:pt x="292100" y="518585"/>
                    <a:pt x="282889" y="540496"/>
                    <a:pt x="266700" y="556685"/>
                  </a:cubicBezTo>
                  <a:cubicBezTo>
                    <a:pt x="250511" y="572874"/>
                    <a:pt x="223853" y="576907"/>
                    <a:pt x="209550" y="594785"/>
                  </a:cubicBezTo>
                  <a:cubicBezTo>
                    <a:pt x="197006" y="610465"/>
                    <a:pt x="199480" y="633974"/>
                    <a:pt x="190500" y="651935"/>
                  </a:cubicBezTo>
                  <a:cubicBezTo>
                    <a:pt x="180261" y="672413"/>
                    <a:pt x="162639" y="688607"/>
                    <a:pt x="152400" y="709085"/>
                  </a:cubicBezTo>
                  <a:cubicBezTo>
                    <a:pt x="143420" y="727046"/>
                    <a:pt x="142330" y="748274"/>
                    <a:pt x="133350" y="766235"/>
                  </a:cubicBezTo>
                  <a:cubicBezTo>
                    <a:pt x="123111" y="786713"/>
                    <a:pt x="104549" y="802463"/>
                    <a:pt x="95250" y="823385"/>
                  </a:cubicBezTo>
                  <a:cubicBezTo>
                    <a:pt x="78939" y="860085"/>
                    <a:pt x="69850" y="899585"/>
                    <a:pt x="57150" y="937685"/>
                  </a:cubicBezTo>
                  <a:lnTo>
                    <a:pt x="38100" y="994835"/>
                  </a:lnTo>
                  <a:cubicBezTo>
                    <a:pt x="31750" y="1051985"/>
                    <a:pt x="28503" y="1109566"/>
                    <a:pt x="19050" y="1166285"/>
                  </a:cubicBezTo>
                  <a:cubicBezTo>
                    <a:pt x="15749" y="1186092"/>
                    <a:pt x="0" y="1203355"/>
                    <a:pt x="0" y="1223435"/>
                  </a:cubicBezTo>
                  <a:cubicBezTo>
                    <a:pt x="0" y="1337911"/>
                    <a:pt x="8365" y="1452359"/>
                    <a:pt x="19050" y="1566335"/>
                  </a:cubicBezTo>
                  <a:cubicBezTo>
                    <a:pt x="27432" y="1655746"/>
                    <a:pt x="44450" y="1744135"/>
                    <a:pt x="57150" y="1833035"/>
                  </a:cubicBezTo>
                  <a:cubicBezTo>
                    <a:pt x="66646" y="1899506"/>
                    <a:pt x="89779" y="2055869"/>
                    <a:pt x="95250" y="2118785"/>
                  </a:cubicBezTo>
                  <a:cubicBezTo>
                    <a:pt x="103520" y="2213888"/>
                    <a:pt x="106978" y="2309355"/>
                    <a:pt x="114300" y="2404535"/>
                  </a:cubicBezTo>
                  <a:cubicBezTo>
                    <a:pt x="119679" y="2474466"/>
                    <a:pt x="128975" y="2544084"/>
                    <a:pt x="133350" y="2614085"/>
                  </a:cubicBezTo>
                  <a:cubicBezTo>
                    <a:pt x="148027" y="2848920"/>
                    <a:pt x="145466" y="3085081"/>
                    <a:pt x="171450" y="3318935"/>
                  </a:cubicBezTo>
                  <a:cubicBezTo>
                    <a:pt x="177800" y="3376085"/>
                    <a:pt x="185519" y="3433099"/>
                    <a:pt x="190500" y="3490385"/>
                  </a:cubicBezTo>
                  <a:cubicBezTo>
                    <a:pt x="198221" y="3579176"/>
                    <a:pt x="202443" y="3668242"/>
                    <a:pt x="209550" y="3757085"/>
                  </a:cubicBezTo>
                  <a:cubicBezTo>
                    <a:pt x="215143" y="3827000"/>
                    <a:pt x="222250" y="3896785"/>
                    <a:pt x="228600" y="3966635"/>
                  </a:cubicBezTo>
                  <a:cubicBezTo>
                    <a:pt x="222250" y="4226985"/>
                    <a:pt x="220392" y="4487483"/>
                    <a:pt x="209550" y="4747685"/>
                  </a:cubicBezTo>
                  <a:cubicBezTo>
                    <a:pt x="207681" y="4792547"/>
                    <a:pt x="196434" y="4836528"/>
                    <a:pt x="190500" y="4881035"/>
                  </a:cubicBezTo>
                  <a:cubicBezTo>
                    <a:pt x="177658" y="4977351"/>
                    <a:pt x="168361" y="5071020"/>
                    <a:pt x="152400" y="5166785"/>
                  </a:cubicBezTo>
                  <a:cubicBezTo>
                    <a:pt x="147077" y="5198723"/>
                    <a:pt x="139700" y="5230285"/>
                    <a:pt x="133350" y="5262035"/>
                  </a:cubicBezTo>
                  <a:cubicBezTo>
                    <a:pt x="139700" y="5496985"/>
                    <a:pt x="141728" y="5732092"/>
                    <a:pt x="152400" y="5966885"/>
                  </a:cubicBezTo>
                  <a:cubicBezTo>
                    <a:pt x="154182" y="6006087"/>
                    <a:pt x="183622" y="6169827"/>
                    <a:pt x="190500" y="6214535"/>
                  </a:cubicBezTo>
                  <a:cubicBezTo>
                    <a:pt x="197328" y="6258914"/>
                    <a:pt x="199454" y="6304134"/>
                    <a:pt x="209550" y="6347885"/>
                  </a:cubicBezTo>
                  <a:cubicBezTo>
                    <a:pt x="218581" y="6387017"/>
                    <a:pt x="241048" y="6422571"/>
                    <a:pt x="247650" y="6462185"/>
                  </a:cubicBezTo>
                  <a:cubicBezTo>
                    <a:pt x="297498" y="6761272"/>
                    <a:pt x="229328" y="6388898"/>
                    <a:pt x="304800" y="6690785"/>
                  </a:cubicBezTo>
                  <a:cubicBezTo>
                    <a:pt x="311150" y="6716185"/>
                    <a:pt x="318170" y="6741427"/>
                    <a:pt x="323850" y="6766985"/>
                  </a:cubicBezTo>
                  <a:cubicBezTo>
                    <a:pt x="330874" y="6798593"/>
                    <a:pt x="335047" y="6830823"/>
                    <a:pt x="342900" y="6862235"/>
                  </a:cubicBezTo>
                  <a:cubicBezTo>
                    <a:pt x="347770" y="6881716"/>
                    <a:pt x="357080" y="6899904"/>
                    <a:pt x="361950" y="6919385"/>
                  </a:cubicBezTo>
                  <a:cubicBezTo>
                    <a:pt x="369803" y="6950797"/>
                    <a:pt x="373976" y="6983027"/>
                    <a:pt x="381000" y="7014635"/>
                  </a:cubicBezTo>
                  <a:cubicBezTo>
                    <a:pt x="386680" y="7040193"/>
                    <a:pt x="393700" y="7065435"/>
                    <a:pt x="400050" y="7090835"/>
                  </a:cubicBezTo>
                  <a:cubicBezTo>
                    <a:pt x="412750" y="7211485"/>
                    <a:pt x="408726" y="7335091"/>
                    <a:pt x="438150" y="7452785"/>
                  </a:cubicBezTo>
                  <a:cubicBezTo>
                    <a:pt x="438315" y="7453444"/>
                    <a:pt x="467140" y="7577025"/>
                    <a:pt x="476250" y="7586135"/>
                  </a:cubicBezTo>
                  <a:cubicBezTo>
                    <a:pt x="490449" y="7600334"/>
                    <a:pt x="513643" y="7601593"/>
                    <a:pt x="533400" y="7605185"/>
                  </a:cubicBezTo>
                  <a:cubicBezTo>
                    <a:pt x="583770" y="7614343"/>
                    <a:pt x="634745" y="7620453"/>
                    <a:pt x="685800" y="7624235"/>
                  </a:cubicBezTo>
                  <a:cubicBezTo>
                    <a:pt x="806287" y="7633160"/>
                    <a:pt x="927100" y="7636935"/>
                    <a:pt x="1047750" y="7643285"/>
                  </a:cubicBezTo>
                  <a:cubicBezTo>
                    <a:pt x="1224914" y="7636958"/>
                    <a:pt x="1572037" y="7634340"/>
                    <a:pt x="1790700" y="7605185"/>
                  </a:cubicBezTo>
                  <a:cubicBezTo>
                    <a:pt x="1816652" y="7601725"/>
                    <a:pt x="1841299" y="7591621"/>
                    <a:pt x="1866900" y="7586135"/>
                  </a:cubicBezTo>
                  <a:cubicBezTo>
                    <a:pt x="1977931" y="7562343"/>
                    <a:pt x="2063515" y="7545629"/>
                    <a:pt x="2171700" y="7528985"/>
                  </a:cubicBezTo>
                  <a:cubicBezTo>
                    <a:pt x="2327319" y="7505044"/>
                    <a:pt x="2292890" y="7512826"/>
                    <a:pt x="2457450" y="7490885"/>
                  </a:cubicBezTo>
                  <a:cubicBezTo>
                    <a:pt x="2501957" y="7484951"/>
                    <a:pt x="2546206" y="7477081"/>
                    <a:pt x="2590800" y="7471835"/>
                  </a:cubicBezTo>
                  <a:cubicBezTo>
                    <a:pt x="2654180" y="7464379"/>
                    <a:pt x="2717920" y="7460241"/>
                    <a:pt x="2781300" y="7452785"/>
                  </a:cubicBezTo>
                  <a:cubicBezTo>
                    <a:pt x="2825894" y="7447539"/>
                    <a:pt x="2869933" y="7437800"/>
                    <a:pt x="2914650" y="7433735"/>
                  </a:cubicBezTo>
                  <a:cubicBezTo>
                    <a:pt x="3009719" y="7425092"/>
                    <a:pt x="3105150" y="7421035"/>
                    <a:pt x="3200400" y="7414685"/>
                  </a:cubicBezTo>
                  <a:lnTo>
                    <a:pt x="3924300" y="7433735"/>
                  </a:lnTo>
                  <a:cubicBezTo>
                    <a:pt x="3995728" y="7436774"/>
                    <a:pt x="4113807" y="7452537"/>
                    <a:pt x="4191000" y="7471835"/>
                  </a:cubicBezTo>
                  <a:cubicBezTo>
                    <a:pt x="4210481" y="7476705"/>
                    <a:pt x="4229100" y="7484535"/>
                    <a:pt x="4248150" y="7490885"/>
                  </a:cubicBezTo>
                  <a:cubicBezTo>
                    <a:pt x="4273550" y="7528985"/>
                    <a:pt x="4309870" y="7561744"/>
                    <a:pt x="4324350" y="7605185"/>
                  </a:cubicBezTo>
                  <a:cubicBezTo>
                    <a:pt x="4337050" y="7643285"/>
                    <a:pt x="4400550" y="7732185"/>
                    <a:pt x="4362450" y="7719485"/>
                  </a:cubicBezTo>
                  <a:lnTo>
                    <a:pt x="4305300" y="7700435"/>
                  </a:lnTo>
                  <a:cubicBezTo>
                    <a:pt x="4286250" y="7675035"/>
                    <a:pt x="4270601" y="7646686"/>
                    <a:pt x="4248150" y="7624235"/>
                  </a:cubicBezTo>
                  <a:cubicBezTo>
                    <a:pt x="4231961" y="7608046"/>
                    <a:pt x="4207189" y="7569946"/>
                    <a:pt x="4191000" y="7586135"/>
                  </a:cubicBezTo>
                  <a:cubicBezTo>
                    <a:pt x="4174811" y="7602324"/>
                    <a:pt x="4211870" y="7628208"/>
                    <a:pt x="4229100" y="7643285"/>
                  </a:cubicBezTo>
                  <a:cubicBezTo>
                    <a:pt x="4263561" y="7673438"/>
                    <a:pt x="4343400" y="7719485"/>
                    <a:pt x="4343400" y="7719485"/>
                  </a:cubicBezTo>
                  <a:cubicBezTo>
                    <a:pt x="4362450" y="7713135"/>
                    <a:pt x="4386351" y="7714634"/>
                    <a:pt x="4400550" y="7700435"/>
                  </a:cubicBezTo>
                  <a:cubicBezTo>
                    <a:pt x="4414749" y="7686236"/>
                    <a:pt x="4417932" y="7663296"/>
                    <a:pt x="4419600" y="7643285"/>
                  </a:cubicBezTo>
                  <a:cubicBezTo>
                    <a:pt x="4424346" y="7586332"/>
                    <a:pt x="4419600" y="7528985"/>
                    <a:pt x="4419600" y="747183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12629245" y="2195287"/>
            <a:ext cx="4586514" cy="3947886"/>
          </a:xfrm>
          <a:custGeom>
            <a:avLst/>
            <a:gdLst>
              <a:gd name="connsiteX0" fmla="*/ 0 w 4586514"/>
              <a:gd name="connsiteY0" fmla="*/ 0 h 4122658"/>
              <a:gd name="connsiteX1" fmla="*/ 203200 w 4586514"/>
              <a:gd name="connsiteY1" fmla="*/ 14514 h 4122658"/>
              <a:gd name="connsiteX2" fmla="*/ 362857 w 4586514"/>
              <a:gd name="connsiteY2" fmla="*/ 29028 h 4122658"/>
              <a:gd name="connsiteX3" fmla="*/ 609600 w 4586514"/>
              <a:gd name="connsiteY3" fmla="*/ 43543 h 4122658"/>
              <a:gd name="connsiteX4" fmla="*/ 885371 w 4586514"/>
              <a:gd name="connsiteY4" fmla="*/ 72571 h 4122658"/>
              <a:gd name="connsiteX5" fmla="*/ 1727200 w 4586514"/>
              <a:gd name="connsiteY5" fmla="*/ 58057 h 4122658"/>
              <a:gd name="connsiteX6" fmla="*/ 1886857 w 4586514"/>
              <a:gd name="connsiteY6" fmla="*/ 14514 h 4122658"/>
              <a:gd name="connsiteX7" fmla="*/ 1973943 w 4586514"/>
              <a:gd name="connsiteY7" fmla="*/ 72571 h 4122658"/>
              <a:gd name="connsiteX8" fmla="*/ 2046514 w 4586514"/>
              <a:gd name="connsiteY8" fmla="*/ 130628 h 4122658"/>
              <a:gd name="connsiteX9" fmla="*/ 2119086 w 4586514"/>
              <a:gd name="connsiteY9" fmla="*/ 188685 h 4122658"/>
              <a:gd name="connsiteX10" fmla="*/ 2148114 w 4586514"/>
              <a:gd name="connsiteY10" fmla="*/ 232228 h 4122658"/>
              <a:gd name="connsiteX11" fmla="*/ 2191657 w 4586514"/>
              <a:gd name="connsiteY11" fmla="*/ 246743 h 4122658"/>
              <a:gd name="connsiteX12" fmla="*/ 2235200 w 4586514"/>
              <a:gd name="connsiteY12" fmla="*/ 275771 h 4122658"/>
              <a:gd name="connsiteX13" fmla="*/ 2322286 w 4586514"/>
              <a:gd name="connsiteY13" fmla="*/ 304800 h 4122658"/>
              <a:gd name="connsiteX14" fmla="*/ 2365828 w 4586514"/>
              <a:gd name="connsiteY14" fmla="*/ 319314 h 4122658"/>
              <a:gd name="connsiteX15" fmla="*/ 2423886 w 4586514"/>
              <a:gd name="connsiteY15" fmla="*/ 333828 h 4122658"/>
              <a:gd name="connsiteX16" fmla="*/ 2510971 w 4586514"/>
              <a:gd name="connsiteY16" fmla="*/ 362857 h 4122658"/>
              <a:gd name="connsiteX17" fmla="*/ 2554514 w 4586514"/>
              <a:gd name="connsiteY17" fmla="*/ 377371 h 4122658"/>
              <a:gd name="connsiteX18" fmla="*/ 2627086 w 4586514"/>
              <a:gd name="connsiteY18" fmla="*/ 391885 h 4122658"/>
              <a:gd name="connsiteX19" fmla="*/ 2670628 w 4586514"/>
              <a:gd name="connsiteY19" fmla="*/ 406400 h 4122658"/>
              <a:gd name="connsiteX20" fmla="*/ 2917371 w 4586514"/>
              <a:gd name="connsiteY20" fmla="*/ 449943 h 4122658"/>
              <a:gd name="connsiteX21" fmla="*/ 3018971 w 4586514"/>
              <a:gd name="connsiteY21" fmla="*/ 464457 h 4122658"/>
              <a:gd name="connsiteX22" fmla="*/ 3541486 w 4586514"/>
              <a:gd name="connsiteY22" fmla="*/ 522514 h 4122658"/>
              <a:gd name="connsiteX23" fmla="*/ 3657600 w 4586514"/>
              <a:gd name="connsiteY23" fmla="*/ 537028 h 4122658"/>
              <a:gd name="connsiteX24" fmla="*/ 3802743 w 4586514"/>
              <a:gd name="connsiteY24" fmla="*/ 566057 h 4122658"/>
              <a:gd name="connsiteX25" fmla="*/ 3918857 w 4586514"/>
              <a:gd name="connsiteY25" fmla="*/ 595085 h 4122658"/>
              <a:gd name="connsiteX26" fmla="*/ 3991428 w 4586514"/>
              <a:gd name="connsiteY26" fmla="*/ 609600 h 4122658"/>
              <a:gd name="connsiteX27" fmla="*/ 4078514 w 4586514"/>
              <a:gd name="connsiteY27" fmla="*/ 624114 h 4122658"/>
              <a:gd name="connsiteX28" fmla="*/ 4281714 w 4586514"/>
              <a:gd name="connsiteY28" fmla="*/ 682171 h 4122658"/>
              <a:gd name="connsiteX29" fmla="*/ 4325257 w 4586514"/>
              <a:gd name="connsiteY29" fmla="*/ 696685 h 4122658"/>
              <a:gd name="connsiteX30" fmla="*/ 4368800 w 4586514"/>
              <a:gd name="connsiteY30" fmla="*/ 725714 h 4122658"/>
              <a:gd name="connsiteX31" fmla="*/ 4455886 w 4586514"/>
              <a:gd name="connsiteY31" fmla="*/ 841828 h 4122658"/>
              <a:gd name="connsiteX32" fmla="*/ 4470400 w 4586514"/>
              <a:gd name="connsiteY32" fmla="*/ 885371 h 4122658"/>
              <a:gd name="connsiteX33" fmla="*/ 4499428 w 4586514"/>
              <a:gd name="connsiteY33" fmla="*/ 928914 h 4122658"/>
              <a:gd name="connsiteX34" fmla="*/ 4528457 w 4586514"/>
              <a:gd name="connsiteY34" fmla="*/ 1030514 h 4122658"/>
              <a:gd name="connsiteX35" fmla="*/ 4557486 w 4586514"/>
              <a:gd name="connsiteY35" fmla="*/ 1074057 h 4122658"/>
              <a:gd name="connsiteX36" fmla="*/ 4586514 w 4586514"/>
              <a:gd name="connsiteY36" fmla="*/ 1204685 h 4122658"/>
              <a:gd name="connsiteX37" fmla="*/ 4572000 w 4586514"/>
              <a:gd name="connsiteY37" fmla="*/ 1364343 h 4122658"/>
              <a:gd name="connsiteX38" fmla="*/ 4542971 w 4586514"/>
              <a:gd name="connsiteY38" fmla="*/ 1465943 h 4122658"/>
              <a:gd name="connsiteX39" fmla="*/ 4484914 w 4586514"/>
              <a:gd name="connsiteY39" fmla="*/ 1553028 h 4122658"/>
              <a:gd name="connsiteX40" fmla="*/ 4397828 w 4586514"/>
              <a:gd name="connsiteY40" fmla="*/ 1640114 h 4122658"/>
              <a:gd name="connsiteX41" fmla="*/ 4368800 w 4586514"/>
              <a:gd name="connsiteY41" fmla="*/ 1683657 h 4122658"/>
              <a:gd name="connsiteX42" fmla="*/ 4267200 w 4586514"/>
              <a:gd name="connsiteY42" fmla="*/ 1756228 h 4122658"/>
              <a:gd name="connsiteX43" fmla="*/ 4238171 w 4586514"/>
              <a:gd name="connsiteY43" fmla="*/ 1799771 h 4122658"/>
              <a:gd name="connsiteX44" fmla="*/ 4194628 w 4586514"/>
              <a:gd name="connsiteY44" fmla="*/ 1828800 h 4122658"/>
              <a:gd name="connsiteX45" fmla="*/ 4136571 w 4586514"/>
              <a:gd name="connsiteY45" fmla="*/ 1872343 h 4122658"/>
              <a:gd name="connsiteX46" fmla="*/ 4049486 w 4586514"/>
              <a:gd name="connsiteY46" fmla="*/ 1930400 h 4122658"/>
              <a:gd name="connsiteX47" fmla="*/ 4005943 w 4586514"/>
              <a:gd name="connsiteY47" fmla="*/ 1959428 h 4122658"/>
              <a:gd name="connsiteX48" fmla="*/ 3904343 w 4586514"/>
              <a:gd name="connsiteY48" fmla="*/ 2032000 h 4122658"/>
              <a:gd name="connsiteX49" fmla="*/ 3788228 w 4586514"/>
              <a:gd name="connsiteY49" fmla="*/ 2090057 h 4122658"/>
              <a:gd name="connsiteX50" fmla="*/ 3730171 w 4586514"/>
              <a:gd name="connsiteY50" fmla="*/ 2119085 h 4122658"/>
              <a:gd name="connsiteX51" fmla="*/ 3672114 w 4586514"/>
              <a:gd name="connsiteY51" fmla="*/ 2148114 h 4122658"/>
              <a:gd name="connsiteX52" fmla="*/ 3599543 w 4586514"/>
              <a:gd name="connsiteY52" fmla="*/ 2177143 h 4122658"/>
              <a:gd name="connsiteX53" fmla="*/ 3468914 w 4586514"/>
              <a:gd name="connsiteY53" fmla="*/ 2249714 h 4122658"/>
              <a:gd name="connsiteX54" fmla="*/ 3396343 w 4586514"/>
              <a:gd name="connsiteY54" fmla="*/ 2278743 h 4122658"/>
              <a:gd name="connsiteX55" fmla="*/ 3338286 w 4586514"/>
              <a:gd name="connsiteY55" fmla="*/ 2307771 h 4122658"/>
              <a:gd name="connsiteX56" fmla="*/ 3265714 w 4586514"/>
              <a:gd name="connsiteY56" fmla="*/ 2336800 h 4122658"/>
              <a:gd name="connsiteX57" fmla="*/ 3222171 w 4586514"/>
              <a:gd name="connsiteY57" fmla="*/ 2351314 h 4122658"/>
              <a:gd name="connsiteX58" fmla="*/ 3164114 w 4586514"/>
              <a:gd name="connsiteY58" fmla="*/ 2380343 h 4122658"/>
              <a:gd name="connsiteX59" fmla="*/ 3018971 w 4586514"/>
              <a:gd name="connsiteY59" fmla="*/ 2423885 h 4122658"/>
              <a:gd name="connsiteX60" fmla="*/ 2902857 w 4586514"/>
              <a:gd name="connsiteY60" fmla="*/ 2467428 h 4122658"/>
              <a:gd name="connsiteX61" fmla="*/ 2801257 w 4586514"/>
              <a:gd name="connsiteY61" fmla="*/ 2496457 h 4122658"/>
              <a:gd name="connsiteX62" fmla="*/ 2714171 w 4586514"/>
              <a:gd name="connsiteY62" fmla="*/ 2525485 h 4122658"/>
              <a:gd name="connsiteX63" fmla="*/ 2627086 w 4586514"/>
              <a:gd name="connsiteY63" fmla="*/ 2540000 h 4122658"/>
              <a:gd name="connsiteX64" fmla="*/ 2540000 w 4586514"/>
              <a:gd name="connsiteY64" fmla="*/ 2569028 h 4122658"/>
              <a:gd name="connsiteX65" fmla="*/ 2423886 w 4586514"/>
              <a:gd name="connsiteY65" fmla="*/ 2598057 h 4122658"/>
              <a:gd name="connsiteX66" fmla="*/ 2336800 w 4586514"/>
              <a:gd name="connsiteY66" fmla="*/ 2627085 h 4122658"/>
              <a:gd name="connsiteX67" fmla="*/ 2104571 w 4586514"/>
              <a:gd name="connsiteY67" fmla="*/ 2670628 h 4122658"/>
              <a:gd name="connsiteX68" fmla="*/ 2002971 w 4586514"/>
              <a:gd name="connsiteY68" fmla="*/ 2699657 h 4122658"/>
              <a:gd name="connsiteX69" fmla="*/ 1756228 w 4586514"/>
              <a:gd name="connsiteY69" fmla="*/ 2757714 h 4122658"/>
              <a:gd name="connsiteX70" fmla="*/ 1654628 w 4586514"/>
              <a:gd name="connsiteY70" fmla="*/ 2786743 h 4122658"/>
              <a:gd name="connsiteX71" fmla="*/ 1538514 w 4586514"/>
              <a:gd name="connsiteY71" fmla="*/ 2815771 h 4122658"/>
              <a:gd name="connsiteX72" fmla="*/ 1436914 w 4586514"/>
              <a:gd name="connsiteY72" fmla="*/ 2859314 h 4122658"/>
              <a:gd name="connsiteX73" fmla="*/ 1335314 w 4586514"/>
              <a:gd name="connsiteY73" fmla="*/ 2888343 h 4122658"/>
              <a:gd name="connsiteX74" fmla="*/ 1088571 w 4586514"/>
              <a:gd name="connsiteY74" fmla="*/ 2960914 h 4122658"/>
              <a:gd name="connsiteX75" fmla="*/ 972457 w 4586514"/>
              <a:gd name="connsiteY75" fmla="*/ 3018971 h 4122658"/>
              <a:gd name="connsiteX76" fmla="*/ 841828 w 4586514"/>
              <a:gd name="connsiteY76" fmla="*/ 3106057 h 4122658"/>
              <a:gd name="connsiteX77" fmla="*/ 754743 w 4586514"/>
              <a:gd name="connsiteY77" fmla="*/ 3164114 h 4122658"/>
              <a:gd name="connsiteX78" fmla="*/ 667657 w 4586514"/>
              <a:gd name="connsiteY78" fmla="*/ 3236685 h 4122658"/>
              <a:gd name="connsiteX79" fmla="*/ 595086 w 4586514"/>
              <a:gd name="connsiteY79" fmla="*/ 3323771 h 4122658"/>
              <a:gd name="connsiteX80" fmla="*/ 522514 w 4586514"/>
              <a:gd name="connsiteY80" fmla="*/ 3410857 h 4122658"/>
              <a:gd name="connsiteX81" fmla="*/ 464457 w 4586514"/>
              <a:gd name="connsiteY81" fmla="*/ 3497943 h 4122658"/>
              <a:gd name="connsiteX82" fmla="*/ 406400 w 4586514"/>
              <a:gd name="connsiteY82" fmla="*/ 3585028 h 4122658"/>
              <a:gd name="connsiteX83" fmla="*/ 348343 w 4586514"/>
              <a:gd name="connsiteY83" fmla="*/ 3672114 h 4122658"/>
              <a:gd name="connsiteX84" fmla="*/ 319314 w 4586514"/>
              <a:gd name="connsiteY84" fmla="*/ 3715657 h 4122658"/>
              <a:gd name="connsiteX85" fmla="*/ 275771 w 4586514"/>
              <a:gd name="connsiteY85" fmla="*/ 3759200 h 4122658"/>
              <a:gd name="connsiteX86" fmla="*/ 217714 w 4586514"/>
              <a:gd name="connsiteY86" fmla="*/ 3846285 h 4122658"/>
              <a:gd name="connsiteX87" fmla="*/ 116114 w 4586514"/>
              <a:gd name="connsiteY87" fmla="*/ 3976914 h 4122658"/>
              <a:gd name="connsiteX88" fmla="*/ 87086 w 4586514"/>
              <a:gd name="connsiteY88" fmla="*/ 4020457 h 4122658"/>
              <a:gd name="connsiteX89" fmla="*/ 58057 w 4586514"/>
              <a:gd name="connsiteY89" fmla="*/ 4064000 h 4122658"/>
              <a:gd name="connsiteX90" fmla="*/ 87086 w 4586514"/>
              <a:gd name="connsiteY90" fmla="*/ 4020457 h 4122658"/>
              <a:gd name="connsiteX91" fmla="*/ 145143 w 4586514"/>
              <a:gd name="connsiteY91" fmla="*/ 3875314 h 4122658"/>
              <a:gd name="connsiteX92" fmla="*/ 159657 w 4586514"/>
              <a:gd name="connsiteY92" fmla="*/ 3817257 h 4122658"/>
              <a:gd name="connsiteX93" fmla="*/ 130628 w 4586514"/>
              <a:gd name="connsiteY93" fmla="*/ 3904343 h 4122658"/>
              <a:gd name="connsiteX94" fmla="*/ 116114 w 4586514"/>
              <a:gd name="connsiteY94" fmla="*/ 3947885 h 4122658"/>
              <a:gd name="connsiteX95" fmla="*/ 58057 w 4586514"/>
              <a:gd name="connsiteY95" fmla="*/ 4034971 h 4122658"/>
              <a:gd name="connsiteX96" fmla="*/ 58057 w 4586514"/>
              <a:gd name="connsiteY96" fmla="*/ 4122057 h 4122658"/>
              <a:gd name="connsiteX97" fmla="*/ 174171 w 4586514"/>
              <a:gd name="connsiteY97" fmla="*/ 4093028 h 4122658"/>
              <a:gd name="connsiteX98" fmla="*/ 275771 w 4586514"/>
              <a:gd name="connsiteY98" fmla="*/ 4064000 h 4122658"/>
              <a:gd name="connsiteX99" fmla="*/ 319314 w 4586514"/>
              <a:gd name="connsiteY99" fmla="*/ 4049485 h 4122658"/>
              <a:gd name="connsiteX100" fmla="*/ 377371 w 4586514"/>
              <a:gd name="connsiteY100" fmla="*/ 4034971 h 4122658"/>
              <a:gd name="connsiteX101" fmla="*/ 508000 w 4586514"/>
              <a:gd name="connsiteY101" fmla="*/ 3991428 h 4122658"/>
              <a:gd name="connsiteX102" fmla="*/ 551543 w 4586514"/>
              <a:gd name="connsiteY102" fmla="*/ 3976914 h 41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586514" h="4122658">
                <a:moveTo>
                  <a:pt x="0" y="0"/>
                </a:moveTo>
                <a:lnTo>
                  <a:pt x="203200" y="14514"/>
                </a:lnTo>
                <a:cubicBezTo>
                  <a:pt x="256468" y="18775"/>
                  <a:pt x="309554" y="25221"/>
                  <a:pt x="362857" y="29028"/>
                </a:cubicBezTo>
                <a:cubicBezTo>
                  <a:pt x="445037" y="34898"/>
                  <a:pt x="527352" y="38705"/>
                  <a:pt x="609600" y="43543"/>
                </a:cubicBezTo>
                <a:cubicBezTo>
                  <a:pt x="673364" y="51513"/>
                  <a:pt x="831234" y="72571"/>
                  <a:pt x="885371" y="72571"/>
                </a:cubicBezTo>
                <a:cubicBezTo>
                  <a:pt x="1166022" y="72571"/>
                  <a:pt x="1446590" y="62895"/>
                  <a:pt x="1727200" y="58057"/>
                </a:cubicBezTo>
                <a:cubicBezTo>
                  <a:pt x="1858157" y="25317"/>
                  <a:pt x="1805465" y="41644"/>
                  <a:pt x="1886857" y="14514"/>
                </a:cubicBezTo>
                <a:cubicBezTo>
                  <a:pt x="1915886" y="33866"/>
                  <a:pt x="1954591" y="43542"/>
                  <a:pt x="1973943" y="72571"/>
                </a:cubicBezTo>
                <a:cubicBezTo>
                  <a:pt x="2011457" y="128844"/>
                  <a:pt x="1986422" y="110598"/>
                  <a:pt x="2046514" y="130628"/>
                </a:cubicBezTo>
                <a:cubicBezTo>
                  <a:pt x="2129709" y="255419"/>
                  <a:pt x="2018931" y="108560"/>
                  <a:pt x="2119086" y="188685"/>
                </a:cubicBezTo>
                <a:cubicBezTo>
                  <a:pt x="2132707" y="199582"/>
                  <a:pt x="2134493" y="221331"/>
                  <a:pt x="2148114" y="232228"/>
                </a:cubicBezTo>
                <a:cubicBezTo>
                  <a:pt x="2160061" y="241786"/>
                  <a:pt x="2177973" y="239901"/>
                  <a:pt x="2191657" y="246743"/>
                </a:cubicBezTo>
                <a:cubicBezTo>
                  <a:pt x="2207259" y="254544"/>
                  <a:pt x="2219260" y="268686"/>
                  <a:pt x="2235200" y="275771"/>
                </a:cubicBezTo>
                <a:cubicBezTo>
                  <a:pt x="2263162" y="288198"/>
                  <a:pt x="2293257" y="295124"/>
                  <a:pt x="2322286" y="304800"/>
                </a:cubicBezTo>
                <a:cubicBezTo>
                  <a:pt x="2336800" y="309638"/>
                  <a:pt x="2350986" y="315604"/>
                  <a:pt x="2365828" y="319314"/>
                </a:cubicBezTo>
                <a:cubicBezTo>
                  <a:pt x="2385181" y="324152"/>
                  <a:pt x="2404779" y="328096"/>
                  <a:pt x="2423886" y="333828"/>
                </a:cubicBezTo>
                <a:cubicBezTo>
                  <a:pt x="2453194" y="342620"/>
                  <a:pt x="2481943" y="353181"/>
                  <a:pt x="2510971" y="362857"/>
                </a:cubicBezTo>
                <a:cubicBezTo>
                  <a:pt x="2525485" y="367695"/>
                  <a:pt x="2539512" y="374371"/>
                  <a:pt x="2554514" y="377371"/>
                </a:cubicBezTo>
                <a:cubicBezTo>
                  <a:pt x="2578705" y="382209"/>
                  <a:pt x="2603153" y="385902"/>
                  <a:pt x="2627086" y="391885"/>
                </a:cubicBezTo>
                <a:cubicBezTo>
                  <a:pt x="2641928" y="395596"/>
                  <a:pt x="2655786" y="402689"/>
                  <a:pt x="2670628" y="406400"/>
                </a:cubicBezTo>
                <a:cubicBezTo>
                  <a:pt x="2721614" y="419147"/>
                  <a:pt x="2908065" y="448614"/>
                  <a:pt x="2917371" y="449943"/>
                </a:cubicBezTo>
                <a:cubicBezTo>
                  <a:pt x="2951238" y="454781"/>
                  <a:pt x="2984970" y="460679"/>
                  <a:pt x="3018971" y="464457"/>
                </a:cubicBezTo>
                <a:cubicBezTo>
                  <a:pt x="3681187" y="538035"/>
                  <a:pt x="2976664" y="451911"/>
                  <a:pt x="3541486" y="522514"/>
                </a:cubicBezTo>
                <a:lnTo>
                  <a:pt x="3657600" y="537028"/>
                </a:lnTo>
                <a:cubicBezTo>
                  <a:pt x="3840650" y="582793"/>
                  <a:pt x="3553700" y="512692"/>
                  <a:pt x="3802743" y="566057"/>
                </a:cubicBezTo>
                <a:cubicBezTo>
                  <a:pt x="3841753" y="574416"/>
                  <a:pt x="3879736" y="587260"/>
                  <a:pt x="3918857" y="595085"/>
                </a:cubicBezTo>
                <a:lnTo>
                  <a:pt x="3991428" y="609600"/>
                </a:lnTo>
                <a:cubicBezTo>
                  <a:pt x="4020382" y="614865"/>
                  <a:pt x="4049738" y="617948"/>
                  <a:pt x="4078514" y="624114"/>
                </a:cubicBezTo>
                <a:cubicBezTo>
                  <a:pt x="4180566" y="645982"/>
                  <a:pt x="4190332" y="651711"/>
                  <a:pt x="4281714" y="682171"/>
                </a:cubicBezTo>
                <a:lnTo>
                  <a:pt x="4325257" y="696685"/>
                </a:lnTo>
                <a:cubicBezTo>
                  <a:pt x="4339771" y="706361"/>
                  <a:pt x="4357130" y="712748"/>
                  <a:pt x="4368800" y="725714"/>
                </a:cubicBezTo>
                <a:cubicBezTo>
                  <a:pt x="4401165" y="761675"/>
                  <a:pt x="4455886" y="841828"/>
                  <a:pt x="4455886" y="841828"/>
                </a:cubicBezTo>
                <a:cubicBezTo>
                  <a:pt x="4460724" y="856342"/>
                  <a:pt x="4463558" y="871687"/>
                  <a:pt x="4470400" y="885371"/>
                </a:cubicBezTo>
                <a:cubicBezTo>
                  <a:pt x="4478201" y="900973"/>
                  <a:pt x="4492556" y="912881"/>
                  <a:pt x="4499428" y="928914"/>
                </a:cubicBezTo>
                <a:cubicBezTo>
                  <a:pt x="4527321" y="993998"/>
                  <a:pt x="4500221" y="974041"/>
                  <a:pt x="4528457" y="1030514"/>
                </a:cubicBezTo>
                <a:cubicBezTo>
                  <a:pt x="4536258" y="1046116"/>
                  <a:pt x="4547810" y="1059543"/>
                  <a:pt x="4557486" y="1074057"/>
                </a:cubicBezTo>
                <a:cubicBezTo>
                  <a:pt x="4572453" y="1118959"/>
                  <a:pt x="4586514" y="1153597"/>
                  <a:pt x="4586514" y="1204685"/>
                </a:cubicBezTo>
                <a:cubicBezTo>
                  <a:pt x="4586514" y="1258124"/>
                  <a:pt x="4579063" y="1311373"/>
                  <a:pt x="4572000" y="1364343"/>
                </a:cubicBezTo>
                <a:cubicBezTo>
                  <a:pt x="4570681" y="1374236"/>
                  <a:pt x="4550828" y="1451800"/>
                  <a:pt x="4542971" y="1465943"/>
                </a:cubicBezTo>
                <a:cubicBezTo>
                  <a:pt x="4526028" y="1496440"/>
                  <a:pt x="4505847" y="1525118"/>
                  <a:pt x="4484914" y="1553028"/>
                </a:cubicBezTo>
                <a:cubicBezTo>
                  <a:pt x="4430904" y="1625040"/>
                  <a:pt x="4461499" y="1597666"/>
                  <a:pt x="4397828" y="1640114"/>
                </a:cubicBezTo>
                <a:cubicBezTo>
                  <a:pt x="4388152" y="1654628"/>
                  <a:pt x="4381135" y="1671322"/>
                  <a:pt x="4368800" y="1683657"/>
                </a:cubicBezTo>
                <a:cubicBezTo>
                  <a:pt x="4350794" y="1701663"/>
                  <a:pt x="4291926" y="1739744"/>
                  <a:pt x="4267200" y="1756228"/>
                </a:cubicBezTo>
                <a:cubicBezTo>
                  <a:pt x="4257524" y="1770742"/>
                  <a:pt x="4250506" y="1787436"/>
                  <a:pt x="4238171" y="1799771"/>
                </a:cubicBezTo>
                <a:cubicBezTo>
                  <a:pt x="4225836" y="1812106"/>
                  <a:pt x="4208823" y="1818661"/>
                  <a:pt x="4194628" y="1828800"/>
                </a:cubicBezTo>
                <a:cubicBezTo>
                  <a:pt x="4174943" y="1842860"/>
                  <a:pt x="4156389" y="1858471"/>
                  <a:pt x="4136571" y="1872343"/>
                </a:cubicBezTo>
                <a:cubicBezTo>
                  <a:pt x="4107990" y="1892350"/>
                  <a:pt x="4078514" y="1911048"/>
                  <a:pt x="4049486" y="1930400"/>
                </a:cubicBezTo>
                <a:cubicBezTo>
                  <a:pt x="4034972" y="1940076"/>
                  <a:pt x="4019898" y="1948962"/>
                  <a:pt x="4005943" y="1959428"/>
                </a:cubicBezTo>
                <a:cubicBezTo>
                  <a:pt x="3986256" y="1974193"/>
                  <a:pt x="3930281" y="2017852"/>
                  <a:pt x="3904343" y="2032000"/>
                </a:cubicBezTo>
                <a:cubicBezTo>
                  <a:pt x="3866353" y="2052722"/>
                  <a:pt x="3826933" y="2070705"/>
                  <a:pt x="3788228" y="2090057"/>
                </a:cubicBezTo>
                <a:lnTo>
                  <a:pt x="3730171" y="2119085"/>
                </a:lnTo>
                <a:cubicBezTo>
                  <a:pt x="3710819" y="2128761"/>
                  <a:pt x="3692203" y="2140078"/>
                  <a:pt x="3672114" y="2148114"/>
                </a:cubicBezTo>
                <a:cubicBezTo>
                  <a:pt x="3647924" y="2157790"/>
                  <a:pt x="3623351" y="2166562"/>
                  <a:pt x="3599543" y="2177143"/>
                </a:cubicBezTo>
                <a:cubicBezTo>
                  <a:pt x="3473739" y="2233056"/>
                  <a:pt x="3615472" y="2176434"/>
                  <a:pt x="3468914" y="2249714"/>
                </a:cubicBezTo>
                <a:cubicBezTo>
                  <a:pt x="3445611" y="2261366"/>
                  <a:pt x="3420151" y="2268162"/>
                  <a:pt x="3396343" y="2278743"/>
                </a:cubicBezTo>
                <a:cubicBezTo>
                  <a:pt x="3376571" y="2287530"/>
                  <a:pt x="3358058" y="2298984"/>
                  <a:pt x="3338286" y="2307771"/>
                </a:cubicBezTo>
                <a:cubicBezTo>
                  <a:pt x="3314477" y="2318353"/>
                  <a:pt x="3290109" y="2327652"/>
                  <a:pt x="3265714" y="2336800"/>
                </a:cubicBezTo>
                <a:cubicBezTo>
                  <a:pt x="3251389" y="2342172"/>
                  <a:pt x="3236233" y="2345287"/>
                  <a:pt x="3222171" y="2351314"/>
                </a:cubicBezTo>
                <a:cubicBezTo>
                  <a:pt x="3202284" y="2359837"/>
                  <a:pt x="3184490" y="2373066"/>
                  <a:pt x="3164114" y="2380343"/>
                </a:cubicBezTo>
                <a:cubicBezTo>
                  <a:pt x="3116545" y="2397332"/>
                  <a:pt x="3067352" y="2409371"/>
                  <a:pt x="3018971" y="2423885"/>
                </a:cubicBezTo>
                <a:cubicBezTo>
                  <a:pt x="2947292" y="2471672"/>
                  <a:pt x="3003295" y="2442318"/>
                  <a:pt x="2902857" y="2467428"/>
                </a:cubicBezTo>
                <a:cubicBezTo>
                  <a:pt x="2868687" y="2475971"/>
                  <a:pt x="2834921" y="2486099"/>
                  <a:pt x="2801257" y="2496457"/>
                </a:cubicBezTo>
                <a:cubicBezTo>
                  <a:pt x="2772011" y="2505456"/>
                  <a:pt x="2743856" y="2518064"/>
                  <a:pt x="2714171" y="2525485"/>
                </a:cubicBezTo>
                <a:cubicBezTo>
                  <a:pt x="2685621" y="2532623"/>
                  <a:pt x="2655636" y="2532862"/>
                  <a:pt x="2627086" y="2540000"/>
                </a:cubicBezTo>
                <a:cubicBezTo>
                  <a:pt x="2597401" y="2547421"/>
                  <a:pt x="2569422" y="2560622"/>
                  <a:pt x="2540000" y="2569028"/>
                </a:cubicBezTo>
                <a:cubicBezTo>
                  <a:pt x="2501639" y="2579988"/>
                  <a:pt x="2462247" y="2587097"/>
                  <a:pt x="2423886" y="2598057"/>
                </a:cubicBezTo>
                <a:cubicBezTo>
                  <a:pt x="2394464" y="2606463"/>
                  <a:pt x="2366366" y="2619201"/>
                  <a:pt x="2336800" y="2627085"/>
                </a:cubicBezTo>
                <a:cubicBezTo>
                  <a:pt x="2231650" y="2655125"/>
                  <a:pt x="2205173" y="2656257"/>
                  <a:pt x="2104571" y="2670628"/>
                </a:cubicBezTo>
                <a:cubicBezTo>
                  <a:pt x="2070704" y="2680304"/>
                  <a:pt x="2037141" y="2691114"/>
                  <a:pt x="2002971" y="2699657"/>
                </a:cubicBezTo>
                <a:cubicBezTo>
                  <a:pt x="1921000" y="2720150"/>
                  <a:pt x="1837471" y="2734501"/>
                  <a:pt x="1756228" y="2757714"/>
                </a:cubicBezTo>
                <a:lnTo>
                  <a:pt x="1654628" y="2786743"/>
                </a:lnTo>
                <a:cubicBezTo>
                  <a:pt x="1616079" y="2797023"/>
                  <a:pt x="1576363" y="2803155"/>
                  <a:pt x="1538514" y="2815771"/>
                </a:cubicBezTo>
                <a:cubicBezTo>
                  <a:pt x="1503559" y="2827423"/>
                  <a:pt x="1471613" y="2846921"/>
                  <a:pt x="1436914" y="2859314"/>
                </a:cubicBezTo>
                <a:cubicBezTo>
                  <a:pt x="1403744" y="2871160"/>
                  <a:pt x="1368901" y="2877737"/>
                  <a:pt x="1335314" y="2888343"/>
                </a:cubicBezTo>
                <a:cubicBezTo>
                  <a:pt x="1107808" y="2960187"/>
                  <a:pt x="1233218" y="2931985"/>
                  <a:pt x="1088571" y="2960914"/>
                </a:cubicBezTo>
                <a:cubicBezTo>
                  <a:pt x="1049866" y="2980266"/>
                  <a:pt x="1008462" y="2994967"/>
                  <a:pt x="972457" y="3018971"/>
                </a:cubicBezTo>
                <a:lnTo>
                  <a:pt x="841828" y="3106057"/>
                </a:lnTo>
                <a:cubicBezTo>
                  <a:pt x="841826" y="3106059"/>
                  <a:pt x="754744" y="3164113"/>
                  <a:pt x="754743" y="3164114"/>
                </a:cubicBezTo>
                <a:cubicBezTo>
                  <a:pt x="698865" y="3219992"/>
                  <a:pt x="728279" y="3196271"/>
                  <a:pt x="667657" y="3236685"/>
                </a:cubicBezTo>
                <a:cubicBezTo>
                  <a:pt x="595583" y="3344795"/>
                  <a:pt x="688215" y="3212015"/>
                  <a:pt x="595086" y="3323771"/>
                </a:cubicBezTo>
                <a:cubicBezTo>
                  <a:pt x="494057" y="3445006"/>
                  <a:pt x="649715" y="3283656"/>
                  <a:pt x="522514" y="3410857"/>
                </a:cubicBezTo>
                <a:cubicBezTo>
                  <a:pt x="494756" y="3494131"/>
                  <a:pt x="527878" y="3416402"/>
                  <a:pt x="464457" y="3497943"/>
                </a:cubicBezTo>
                <a:cubicBezTo>
                  <a:pt x="443038" y="3525482"/>
                  <a:pt x="425752" y="3556000"/>
                  <a:pt x="406400" y="3585028"/>
                </a:cubicBezTo>
                <a:lnTo>
                  <a:pt x="348343" y="3672114"/>
                </a:lnTo>
                <a:cubicBezTo>
                  <a:pt x="338667" y="3686628"/>
                  <a:pt x="331649" y="3703322"/>
                  <a:pt x="319314" y="3715657"/>
                </a:cubicBezTo>
                <a:cubicBezTo>
                  <a:pt x="304800" y="3730171"/>
                  <a:pt x="288373" y="3742997"/>
                  <a:pt x="275771" y="3759200"/>
                </a:cubicBezTo>
                <a:cubicBezTo>
                  <a:pt x="254352" y="3786739"/>
                  <a:pt x="242383" y="3821616"/>
                  <a:pt x="217714" y="3846285"/>
                </a:cubicBezTo>
                <a:cubicBezTo>
                  <a:pt x="149502" y="3914497"/>
                  <a:pt x="185556" y="3872750"/>
                  <a:pt x="116114" y="3976914"/>
                </a:cubicBezTo>
                <a:lnTo>
                  <a:pt x="87086" y="4020457"/>
                </a:lnTo>
                <a:lnTo>
                  <a:pt x="58057" y="4064000"/>
                </a:lnTo>
                <a:cubicBezTo>
                  <a:pt x="58057" y="4064000"/>
                  <a:pt x="79285" y="4036060"/>
                  <a:pt x="87086" y="4020457"/>
                </a:cubicBezTo>
                <a:cubicBezTo>
                  <a:pt x="117115" y="3960398"/>
                  <a:pt x="127209" y="3947051"/>
                  <a:pt x="145143" y="3875314"/>
                </a:cubicBezTo>
                <a:cubicBezTo>
                  <a:pt x="149981" y="3855962"/>
                  <a:pt x="168578" y="3799415"/>
                  <a:pt x="159657" y="3817257"/>
                </a:cubicBezTo>
                <a:cubicBezTo>
                  <a:pt x="145972" y="3844625"/>
                  <a:pt x="140304" y="3875314"/>
                  <a:pt x="130628" y="3904343"/>
                </a:cubicBezTo>
                <a:cubicBezTo>
                  <a:pt x="125790" y="3918857"/>
                  <a:pt x="124600" y="3935155"/>
                  <a:pt x="116114" y="3947885"/>
                </a:cubicBezTo>
                <a:lnTo>
                  <a:pt x="58057" y="4034971"/>
                </a:lnTo>
                <a:cubicBezTo>
                  <a:pt x="56675" y="4039118"/>
                  <a:pt x="20735" y="4117910"/>
                  <a:pt x="58057" y="4122057"/>
                </a:cubicBezTo>
                <a:cubicBezTo>
                  <a:pt x="97709" y="4126463"/>
                  <a:pt x="136322" y="4105644"/>
                  <a:pt x="174171" y="4093028"/>
                </a:cubicBezTo>
                <a:cubicBezTo>
                  <a:pt x="278593" y="4058222"/>
                  <a:pt x="148170" y="4100458"/>
                  <a:pt x="275771" y="4064000"/>
                </a:cubicBezTo>
                <a:cubicBezTo>
                  <a:pt x="290482" y="4059797"/>
                  <a:pt x="304603" y="4053688"/>
                  <a:pt x="319314" y="4049485"/>
                </a:cubicBezTo>
                <a:cubicBezTo>
                  <a:pt x="338494" y="4044005"/>
                  <a:pt x="358264" y="4040703"/>
                  <a:pt x="377371" y="4034971"/>
                </a:cubicBezTo>
                <a:cubicBezTo>
                  <a:pt x="377456" y="4034946"/>
                  <a:pt x="486187" y="3998699"/>
                  <a:pt x="508000" y="3991428"/>
                </a:cubicBezTo>
                <a:lnTo>
                  <a:pt x="551543" y="3976914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ight Brace 86"/>
          <p:cNvSpPr/>
          <p:nvPr/>
        </p:nvSpPr>
        <p:spPr>
          <a:xfrm>
            <a:off x="12404968" y="3934929"/>
            <a:ext cx="448552" cy="1475274"/>
          </a:xfrm>
          <a:prstGeom prst="rightBrac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12078193" y="4686301"/>
            <a:ext cx="7943358" cy="6175714"/>
          </a:xfrm>
          <a:custGeom>
            <a:avLst/>
            <a:gdLst>
              <a:gd name="connsiteX0" fmla="*/ 837708 w 7943358"/>
              <a:gd name="connsiteY0" fmla="*/ 0 h 6175713"/>
              <a:gd name="connsiteX1" fmla="*/ 1694958 w 7943358"/>
              <a:gd name="connsiteY1" fmla="*/ 38100 h 6175713"/>
              <a:gd name="connsiteX2" fmla="*/ 2152158 w 7943358"/>
              <a:gd name="connsiteY2" fmla="*/ 95250 h 6175713"/>
              <a:gd name="connsiteX3" fmla="*/ 2304558 w 7943358"/>
              <a:gd name="connsiteY3" fmla="*/ 114300 h 6175713"/>
              <a:gd name="connsiteX4" fmla="*/ 2609358 w 7943358"/>
              <a:gd name="connsiteY4" fmla="*/ 133350 h 6175713"/>
              <a:gd name="connsiteX5" fmla="*/ 3314208 w 7943358"/>
              <a:gd name="connsiteY5" fmla="*/ 171450 h 6175713"/>
              <a:gd name="connsiteX6" fmla="*/ 3504708 w 7943358"/>
              <a:gd name="connsiteY6" fmla="*/ 190500 h 6175713"/>
              <a:gd name="connsiteX7" fmla="*/ 3733308 w 7943358"/>
              <a:gd name="connsiteY7" fmla="*/ 209550 h 6175713"/>
              <a:gd name="connsiteX8" fmla="*/ 3885708 w 7943358"/>
              <a:gd name="connsiteY8" fmla="*/ 228600 h 6175713"/>
              <a:gd name="connsiteX9" fmla="*/ 4419108 w 7943358"/>
              <a:gd name="connsiteY9" fmla="*/ 266700 h 6175713"/>
              <a:gd name="connsiteX10" fmla="*/ 4685808 w 7943358"/>
              <a:gd name="connsiteY10" fmla="*/ 304800 h 6175713"/>
              <a:gd name="connsiteX11" fmla="*/ 4800108 w 7943358"/>
              <a:gd name="connsiteY11" fmla="*/ 342900 h 6175713"/>
              <a:gd name="connsiteX12" fmla="*/ 4857258 w 7943358"/>
              <a:gd name="connsiteY12" fmla="*/ 361950 h 6175713"/>
              <a:gd name="connsiteX13" fmla="*/ 4914408 w 7943358"/>
              <a:gd name="connsiteY13" fmla="*/ 381000 h 6175713"/>
              <a:gd name="connsiteX14" fmla="*/ 5009658 w 7943358"/>
              <a:gd name="connsiteY14" fmla="*/ 400050 h 6175713"/>
              <a:gd name="connsiteX15" fmla="*/ 5181108 w 7943358"/>
              <a:gd name="connsiteY15" fmla="*/ 457200 h 6175713"/>
              <a:gd name="connsiteX16" fmla="*/ 5238258 w 7943358"/>
              <a:gd name="connsiteY16" fmla="*/ 476250 h 6175713"/>
              <a:gd name="connsiteX17" fmla="*/ 5295408 w 7943358"/>
              <a:gd name="connsiteY17" fmla="*/ 495300 h 6175713"/>
              <a:gd name="connsiteX18" fmla="*/ 5428758 w 7943358"/>
              <a:gd name="connsiteY18" fmla="*/ 552450 h 6175713"/>
              <a:gd name="connsiteX19" fmla="*/ 5504958 w 7943358"/>
              <a:gd name="connsiteY19" fmla="*/ 590550 h 6175713"/>
              <a:gd name="connsiteX20" fmla="*/ 5600208 w 7943358"/>
              <a:gd name="connsiteY20" fmla="*/ 609600 h 6175713"/>
              <a:gd name="connsiteX21" fmla="*/ 5695458 w 7943358"/>
              <a:gd name="connsiteY21" fmla="*/ 647700 h 6175713"/>
              <a:gd name="connsiteX22" fmla="*/ 5790708 w 7943358"/>
              <a:gd name="connsiteY22" fmla="*/ 666750 h 6175713"/>
              <a:gd name="connsiteX23" fmla="*/ 5905008 w 7943358"/>
              <a:gd name="connsiteY23" fmla="*/ 704850 h 6175713"/>
              <a:gd name="connsiteX24" fmla="*/ 6247908 w 7943358"/>
              <a:gd name="connsiteY24" fmla="*/ 819150 h 6175713"/>
              <a:gd name="connsiteX25" fmla="*/ 6305058 w 7943358"/>
              <a:gd name="connsiteY25" fmla="*/ 838200 h 6175713"/>
              <a:gd name="connsiteX26" fmla="*/ 6419358 w 7943358"/>
              <a:gd name="connsiteY26" fmla="*/ 914400 h 6175713"/>
              <a:gd name="connsiteX27" fmla="*/ 6457458 w 7943358"/>
              <a:gd name="connsiteY27" fmla="*/ 971550 h 6175713"/>
              <a:gd name="connsiteX28" fmla="*/ 6514608 w 7943358"/>
              <a:gd name="connsiteY28" fmla="*/ 990600 h 6175713"/>
              <a:gd name="connsiteX29" fmla="*/ 6571758 w 7943358"/>
              <a:gd name="connsiteY29" fmla="*/ 1028700 h 6175713"/>
              <a:gd name="connsiteX30" fmla="*/ 6609858 w 7943358"/>
              <a:gd name="connsiteY30" fmla="*/ 1085850 h 6175713"/>
              <a:gd name="connsiteX31" fmla="*/ 6819408 w 7943358"/>
              <a:gd name="connsiteY31" fmla="*/ 1238250 h 6175713"/>
              <a:gd name="connsiteX32" fmla="*/ 6914658 w 7943358"/>
              <a:gd name="connsiteY32" fmla="*/ 1352550 h 6175713"/>
              <a:gd name="connsiteX33" fmla="*/ 7048008 w 7943358"/>
              <a:gd name="connsiteY33" fmla="*/ 1466850 h 6175713"/>
              <a:gd name="connsiteX34" fmla="*/ 7086108 w 7943358"/>
              <a:gd name="connsiteY34" fmla="*/ 1524000 h 6175713"/>
              <a:gd name="connsiteX35" fmla="*/ 7143258 w 7943358"/>
              <a:gd name="connsiteY35" fmla="*/ 1581150 h 6175713"/>
              <a:gd name="connsiteX36" fmla="*/ 7181358 w 7943358"/>
              <a:gd name="connsiteY36" fmla="*/ 1638300 h 6175713"/>
              <a:gd name="connsiteX37" fmla="*/ 7295658 w 7943358"/>
              <a:gd name="connsiteY37" fmla="*/ 1752600 h 6175713"/>
              <a:gd name="connsiteX38" fmla="*/ 7333758 w 7943358"/>
              <a:gd name="connsiteY38" fmla="*/ 1809750 h 6175713"/>
              <a:gd name="connsiteX39" fmla="*/ 7371858 w 7943358"/>
              <a:gd name="connsiteY39" fmla="*/ 1885950 h 6175713"/>
              <a:gd name="connsiteX40" fmla="*/ 7486158 w 7943358"/>
              <a:gd name="connsiteY40" fmla="*/ 2038350 h 6175713"/>
              <a:gd name="connsiteX41" fmla="*/ 7543308 w 7943358"/>
              <a:gd name="connsiteY41" fmla="*/ 2114550 h 6175713"/>
              <a:gd name="connsiteX42" fmla="*/ 7581408 w 7943358"/>
              <a:gd name="connsiteY42" fmla="*/ 2190750 h 6175713"/>
              <a:gd name="connsiteX43" fmla="*/ 7619508 w 7943358"/>
              <a:gd name="connsiteY43" fmla="*/ 2247900 h 6175713"/>
              <a:gd name="connsiteX44" fmla="*/ 7638558 w 7943358"/>
              <a:gd name="connsiteY44" fmla="*/ 2305050 h 6175713"/>
              <a:gd name="connsiteX45" fmla="*/ 7676658 w 7943358"/>
              <a:gd name="connsiteY45" fmla="*/ 2381250 h 6175713"/>
              <a:gd name="connsiteX46" fmla="*/ 7714758 w 7943358"/>
              <a:gd name="connsiteY46" fmla="*/ 2495550 h 6175713"/>
              <a:gd name="connsiteX47" fmla="*/ 7733808 w 7943358"/>
              <a:gd name="connsiteY47" fmla="*/ 2552700 h 6175713"/>
              <a:gd name="connsiteX48" fmla="*/ 7771908 w 7943358"/>
              <a:gd name="connsiteY48" fmla="*/ 2705100 h 6175713"/>
              <a:gd name="connsiteX49" fmla="*/ 7810008 w 7943358"/>
              <a:gd name="connsiteY49" fmla="*/ 2800350 h 6175713"/>
              <a:gd name="connsiteX50" fmla="*/ 7829058 w 7943358"/>
              <a:gd name="connsiteY50" fmla="*/ 2876550 h 6175713"/>
              <a:gd name="connsiteX51" fmla="*/ 7867158 w 7943358"/>
              <a:gd name="connsiteY51" fmla="*/ 3086100 h 6175713"/>
              <a:gd name="connsiteX52" fmla="*/ 7886208 w 7943358"/>
              <a:gd name="connsiteY52" fmla="*/ 3238500 h 6175713"/>
              <a:gd name="connsiteX53" fmla="*/ 7905258 w 7943358"/>
              <a:gd name="connsiteY53" fmla="*/ 3333750 h 6175713"/>
              <a:gd name="connsiteX54" fmla="*/ 7943358 w 7943358"/>
              <a:gd name="connsiteY54" fmla="*/ 3848100 h 6175713"/>
              <a:gd name="connsiteX55" fmla="*/ 7924308 w 7943358"/>
              <a:gd name="connsiteY55" fmla="*/ 4514850 h 6175713"/>
              <a:gd name="connsiteX56" fmla="*/ 7905258 w 7943358"/>
              <a:gd name="connsiteY56" fmla="*/ 4648200 h 6175713"/>
              <a:gd name="connsiteX57" fmla="*/ 7867158 w 7943358"/>
              <a:gd name="connsiteY57" fmla="*/ 4762500 h 6175713"/>
              <a:gd name="connsiteX58" fmla="*/ 7848108 w 7943358"/>
              <a:gd name="connsiteY58" fmla="*/ 4857750 h 6175713"/>
              <a:gd name="connsiteX59" fmla="*/ 7676658 w 7943358"/>
              <a:gd name="connsiteY59" fmla="*/ 5067300 h 6175713"/>
              <a:gd name="connsiteX60" fmla="*/ 7562358 w 7943358"/>
              <a:gd name="connsiteY60" fmla="*/ 5181600 h 6175713"/>
              <a:gd name="connsiteX61" fmla="*/ 7486158 w 7943358"/>
              <a:gd name="connsiteY61" fmla="*/ 5257800 h 6175713"/>
              <a:gd name="connsiteX62" fmla="*/ 7409958 w 7943358"/>
              <a:gd name="connsiteY62" fmla="*/ 5295900 h 6175713"/>
              <a:gd name="connsiteX63" fmla="*/ 7219458 w 7943358"/>
              <a:gd name="connsiteY63" fmla="*/ 5391150 h 6175713"/>
              <a:gd name="connsiteX64" fmla="*/ 7009908 w 7943358"/>
              <a:gd name="connsiteY64" fmla="*/ 5486400 h 6175713"/>
              <a:gd name="connsiteX65" fmla="*/ 6819408 w 7943358"/>
              <a:gd name="connsiteY65" fmla="*/ 5543550 h 6175713"/>
              <a:gd name="connsiteX66" fmla="*/ 6762258 w 7943358"/>
              <a:gd name="connsiteY66" fmla="*/ 5562600 h 6175713"/>
              <a:gd name="connsiteX67" fmla="*/ 6686058 w 7943358"/>
              <a:gd name="connsiteY67" fmla="*/ 5581650 h 6175713"/>
              <a:gd name="connsiteX68" fmla="*/ 6590808 w 7943358"/>
              <a:gd name="connsiteY68" fmla="*/ 5600700 h 6175713"/>
              <a:gd name="connsiteX69" fmla="*/ 6495558 w 7943358"/>
              <a:gd name="connsiteY69" fmla="*/ 5638800 h 6175713"/>
              <a:gd name="connsiteX70" fmla="*/ 6324108 w 7943358"/>
              <a:gd name="connsiteY70" fmla="*/ 5676900 h 6175713"/>
              <a:gd name="connsiteX71" fmla="*/ 6209808 w 7943358"/>
              <a:gd name="connsiteY71" fmla="*/ 5715000 h 6175713"/>
              <a:gd name="connsiteX72" fmla="*/ 6057408 w 7943358"/>
              <a:gd name="connsiteY72" fmla="*/ 5753100 h 6175713"/>
              <a:gd name="connsiteX73" fmla="*/ 6000258 w 7943358"/>
              <a:gd name="connsiteY73" fmla="*/ 5791200 h 6175713"/>
              <a:gd name="connsiteX74" fmla="*/ 5885958 w 7943358"/>
              <a:gd name="connsiteY74" fmla="*/ 5829300 h 6175713"/>
              <a:gd name="connsiteX75" fmla="*/ 5714508 w 7943358"/>
              <a:gd name="connsiteY75" fmla="*/ 5886450 h 6175713"/>
              <a:gd name="connsiteX76" fmla="*/ 5657358 w 7943358"/>
              <a:gd name="connsiteY76" fmla="*/ 5905500 h 6175713"/>
              <a:gd name="connsiteX77" fmla="*/ 5600208 w 7943358"/>
              <a:gd name="connsiteY77" fmla="*/ 5924550 h 6175713"/>
              <a:gd name="connsiteX78" fmla="*/ 5485908 w 7943358"/>
              <a:gd name="connsiteY78" fmla="*/ 5943600 h 6175713"/>
              <a:gd name="connsiteX79" fmla="*/ 5390658 w 7943358"/>
              <a:gd name="connsiteY79" fmla="*/ 5962650 h 6175713"/>
              <a:gd name="connsiteX80" fmla="*/ 4571508 w 7943358"/>
              <a:gd name="connsiteY80" fmla="*/ 6019800 h 6175713"/>
              <a:gd name="connsiteX81" fmla="*/ 3295158 w 7943358"/>
              <a:gd name="connsiteY81" fmla="*/ 6038850 h 6175713"/>
              <a:gd name="connsiteX82" fmla="*/ 323358 w 7943358"/>
              <a:gd name="connsiteY82" fmla="*/ 6019800 h 6175713"/>
              <a:gd name="connsiteX83" fmla="*/ 75708 w 7943358"/>
              <a:gd name="connsiteY83" fmla="*/ 6076950 h 6175713"/>
              <a:gd name="connsiteX84" fmla="*/ 170958 w 7943358"/>
              <a:gd name="connsiteY84" fmla="*/ 6172200 h 6175713"/>
              <a:gd name="connsiteX85" fmla="*/ 132858 w 7943358"/>
              <a:gd name="connsiteY85" fmla="*/ 6115050 h 6175713"/>
              <a:gd name="connsiteX86" fmla="*/ 56658 w 7943358"/>
              <a:gd name="connsiteY86" fmla="*/ 6019800 h 6175713"/>
              <a:gd name="connsiteX87" fmla="*/ 228108 w 7943358"/>
              <a:gd name="connsiteY87" fmla="*/ 5962650 h 6175713"/>
              <a:gd name="connsiteX88" fmla="*/ 285258 w 7943358"/>
              <a:gd name="connsiteY88" fmla="*/ 5943600 h 6175713"/>
              <a:gd name="connsiteX89" fmla="*/ 342408 w 7943358"/>
              <a:gd name="connsiteY89" fmla="*/ 5924550 h 617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7943358" h="6175713">
                <a:moveTo>
                  <a:pt x="837708" y="0"/>
                </a:moveTo>
                <a:lnTo>
                  <a:pt x="1694958" y="38100"/>
                </a:lnTo>
                <a:cubicBezTo>
                  <a:pt x="1886658" y="50880"/>
                  <a:pt x="1946337" y="69522"/>
                  <a:pt x="2152158" y="95250"/>
                </a:cubicBezTo>
                <a:cubicBezTo>
                  <a:pt x="2202958" y="101600"/>
                  <a:pt x="2253540" y="110048"/>
                  <a:pt x="2304558" y="114300"/>
                </a:cubicBezTo>
                <a:cubicBezTo>
                  <a:pt x="2406005" y="122754"/>
                  <a:pt x="2507722" y="127597"/>
                  <a:pt x="2609358" y="133350"/>
                </a:cubicBezTo>
                <a:cubicBezTo>
                  <a:pt x="2844275" y="146647"/>
                  <a:pt x="3080083" y="148037"/>
                  <a:pt x="3314208" y="171450"/>
                </a:cubicBezTo>
                <a:lnTo>
                  <a:pt x="3504708" y="190500"/>
                </a:lnTo>
                <a:lnTo>
                  <a:pt x="3733308" y="209550"/>
                </a:lnTo>
                <a:cubicBezTo>
                  <a:pt x="3784249" y="214644"/>
                  <a:pt x="3834663" y="224673"/>
                  <a:pt x="3885708" y="228600"/>
                </a:cubicBezTo>
                <a:cubicBezTo>
                  <a:pt x="4368995" y="265776"/>
                  <a:pt x="4071960" y="228128"/>
                  <a:pt x="4419108" y="266700"/>
                </a:cubicBezTo>
                <a:cubicBezTo>
                  <a:pt x="4459705" y="271211"/>
                  <a:pt x="4634278" y="291918"/>
                  <a:pt x="4685808" y="304800"/>
                </a:cubicBezTo>
                <a:cubicBezTo>
                  <a:pt x="4724770" y="314540"/>
                  <a:pt x="4762008" y="330200"/>
                  <a:pt x="4800108" y="342900"/>
                </a:cubicBezTo>
                <a:lnTo>
                  <a:pt x="4857258" y="361950"/>
                </a:lnTo>
                <a:cubicBezTo>
                  <a:pt x="4876308" y="368300"/>
                  <a:pt x="4894717" y="377062"/>
                  <a:pt x="4914408" y="381000"/>
                </a:cubicBezTo>
                <a:cubicBezTo>
                  <a:pt x="4946158" y="387350"/>
                  <a:pt x="4978420" y="391531"/>
                  <a:pt x="5009658" y="400050"/>
                </a:cubicBezTo>
                <a:lnTo>
                  <a:pt x="5181108" y="457200"/>
                </a:lnTo>
                <a:lnTo>
                  <a:pt x="5238258" y="476250"/>
                </a:lnTo>
                <a:cubicBezTo>
                  <a:pt x="5257308" y="482600"/>
                  <a:pt x="5277447" y="486320"/>
                  <a:pt x="5295408" y="495300"/>
                </a:cubicBezTo>
                <a:cubicBezTo>
                  <a:pt x="5548132" y="621662"/>
                  <a:pt x="5232546" y="468359"/>
                  <a:pt x="5428758" y="552450"/>
                </a:cubicBezTo>
                <a:cubicBezTo>
                  <a:pt x="5454860" y="563637"/>
                  <a:pt x="5478017" y="581570"/>
                  <a:pt x="5504958" y="590550"/>
                </a:cubicBezTo>
                <a:cubicBezTo>
                  <a:pt x="5535675" y="600789"/>
                  <a:pt x="5569195" y="600296"/>
                  <a:pt x="5600208" y="609600"/>
                </a:cubicBezTo>
                <a:cubicBezTo>
                  <a:pt x="5632962" y="619426"/>
                  <a:pt x="5662704" y="637874"/>
                  <a:pt x="5695458" y="647700"/>
                </a:cubicBezTo>
                <a:cubicBezTo>
                  <a:pt x="5726471" y="657004"/>
                  <a:pt x="5759470" y="658231"/>
                  <a:pt x="5790708" y="666750"/>
                </a:cubicBezTo>
                <a:cubicBezTo>
                  <a:pt x="5829454" y="677317"/>
                  <a:pt x="5866908" y="692150"/>
                  <a:pt x="5905008" y="704850"/>
                </a:cubicBezTo>
                <a:lnTo>
                  <a:pt x="6247908" y="819150"/>
                </a:lnTo>
                <a:cubicBezTo>
                  <a:pt x="6266958" y="825500"/>
                  <a:pt x="6288350" y="827061"/>
                  <a:pt x="6305058" y="838200"/>
                </a:cubicBezTo>
                <a:lnTo>
                  <a:pt x="6419358" y="914400"/>
                </a:lnTo>
                <a:cubicBezTo>
                  <a:pt x="6432058" y="933450"/>
                  <a:pt x="6439580" y="957247"/>
                  <a:pt x="6457458" y="971550"/>
                </a:cubicBezTo>
                <a:cubicBezTo>
                  <a:pt x="6473138" y="984094"/>
                  <a:pt x="6496647" y="981620"/>
                  <a:pt x="6514608" y="990600"/>
                </a:cubicBezTo>
                <a:cubicBezTo>
                  <a:pt x="6535086" y="1000839"/>
                  <a:pt x="6552708" y="1016000"/>
                  <a:pt x="6571758" y="1028700"/>
                </a:cubicBezTo>
                <a:cubicBezTo>
                  <a:pt x="6584458" y="1047750"/>
                  <a:pt x="6592840" y="1070534"/>
                  <a:pt x="6609858" y="1085850"/>
                </a:cubicBezTo>
                <a:cubicBezTo>
                  <a:pt x="6670828" y="1140723"/>
                  <a:pt x="6748992" y="1191306"/>
                  <a:pt x="6819408" y="1238250"/>
                </a:cubicBezTo>
                <a:cubicBezTo>
                  <a:pt x="6858602" y="1297041"/>
                  <a:pt x="6857616" y="1303657"/>
                  <a:pt x="6914658" y="1352550"/>
                </a:cubicBezTo>
                <a:cubicBezTo>
                  <a:pt x="6988236" y="1415617"/>
                  <a:pt x="6988920" y="1395945"/>
                  <a:pt x="7048008" y="1466850"/>
                </a:cubicBezTo>
                <a:cubicBezTo>
                  <a:pt x="7062665" y="1484439"/>
                  <a:pt x="7071451" y="1506411"/>
                  <a:pt x="7086108" y="1524000"/>
                </a:cubicBezTo>
                <a:cubicBezTo>
                  <a:pt x="7103355" y="1544696"/>
                  <a:pt x="7126011" y="1560454"/>
                  <a:pt x="7143258" y="1581150"/>
                </a:cubicBezTo>
                <a:cubicBezTo>
                  <a:pt x="7157915" y="1598739"/>
                  <a:pt x="7166147" y="1621188"/>
                  <a:pt x="7181358" y="1638300"/>
                </a:cubicBezTo>
                <a:cubicBezTo>
                  <a:pt x="7217155" y="1678572"/>
                  <a:pt x="7265770" y="1707768"/>
                  <a:pt x="7295658" y="1752600"/>
                </a:cubicBezTo>
                <a:cubicBezTo>
                  <a:pt x="7308358" y="1771650"/>
                  <a:pt x="7322399" y="1789871"/>
                  <a:pt x="7333758" y="1809750"/>
                </a:cubicBezTo>
                <a:cubicBezTo>
                  <a:pt x="7347847" y="1834406"/>
                  <a:pt x="7356106" y="1862321"/>
                  <a:pt x="7371858" y="1885950"/>
                </a:cubicBezTo>
                <a:cubicBezTo>
                  <a:pt x="7407081" y="1938785"/>
                  <a:pt x="7448058" y="1987550"/>
                  <a:pt x="7486158" y="2038350"/>
                </a:cubicBezTo>
                <a:cubicBezTo>
                  <a:pt x="7505208" y="2063750"/>
                  <a:pt x="7529109" y="2086152"/>
                  <a:pt x="7543308" y="2114550"/>
                </a:cubicBezTo>
                <a:cubicBezTo>
                  <a:pt x="7556008" y="2139950"/>
                  <a:pt x="7567319" y="2166094"/>
                  <a:pt x="7581408" y="2190750"/>
                </a:cubicBezTo>
                <a:cubicBezTo>
                  <a:pt x="7592767" y="2210629"/>
                  <a:pt x="7609269" y="2227422"/>
                  <a:pt x="7619508" y="2247900"/>
                </a:cubicBezTo>
                <a:cubicBezTo>
                  <a:pt x="7628488" y="2265861"/>
                  <a:pt x="7630648" y="2286593"/>
                  <a:pt x="7638558" y="2305050"/>
                </a:cubicBezTo>
                <a:cubicBezTo>
                  <a:pt x="7649745" y="2331152"/>
                  <a:pt x="7666111" y="2354883"/>
                  <a:pt x="7676658" y="2381250"/>
                </a:cubicBezTo>
                <a:cubicBezTo>
                  <a:pt x="7691573" y="2418538"/>
                  <a:pt x="7702058" y="2457450"/>
                  <a:pt x="7714758" y="2495550"/>
                </a:cubicBezTo>
                <a:cubicBezTo>
                  <a:pt x="7721108" y="2514600"/>
                  <a:pt x="7728938" y="2533219"/>
                  <a:pt x="7733808" y="2552700"/>
                </a:cubicBezTo>
                <a:cubicBezTo>
                  <a:pt x="7746508" y="2603500"/>
                  <a:pt x="7752461" y="2656482"/>
                  <a:pt x="7771908" y="2705100"/>
                </a:cubicBezTo>
                <a:cubicBezTo>
                  <a:pt x="7784608" y="2736850"/>
                  <a:pt x="7799194" y="2767909"/>
                  <a:pt x="7810008" y="2800350"/>
                </a:cubicBezTo>
                <a:cubicBezTo>
                  <a:pt x="7818287" y="2825188"/>
                  <a:pt x="7823378" y="2850992"/>
                  <a:pt x="7829058" y="2876550"/>
                </a:cubicBezTo>
                <a:cubicBezTo>
                  <a:pt x="7842186" y="2935624"/>
                  <a:pt x="7858887" y="3028200"/>
                  <a:pt x="7867158" y="3086100"/>
                </a:cubicBezTo>
                <a:cubicBezTo>
                  <a:pt x="7874398" y="3136781"/>
                  <a:pt x="7878423" y="3187900"/>
                  <a:pt x="7886208" y="3238500"/>
                </a:cubicBezTo>
                <a:cubicBezTo>
                  <a:pt x="7891131" y="3270502"/>
                  <a:pt x="7900679" y="3301697"/>
                  <a:pt x="7905258" y="3333750"/>
                </a:cubicBezTo>
                <a:cubicBezTo>
                  <a:pt x="7931188" y="3515258"/>
                  <a:pt x="7932590" y="3654273"/>
                  <a:pt x="7943358" y="3848100"/>
                </a:cubicBezTo>
                <a:cubicBezTo>
                  <a:pt x="7937008" y="4070350"/>
                  <a:pt x="7934884" y="4292761"/>
                  <a:pt x="7924308" y="4514850"/>
                </a:cubicBezTo>
                <a:cubicBezTo>
                  <a:pt x="7922172" y="4559700"/>
                  <a:pt x="7915354" y="4604449"/>
                  <a:pt x="7905258" y="4648200"/>
                </a:cubicBezTo>
                <a:cubicBezTo>
                  <a:pt x="7896227" y="4687332"/>
                  <a:pt x="7875034" y="4723119"/>
                  <a:pt x="7867158" y="4762500"/>
                </a:cubicBezTo>
                <a:cubicBezTo>
                  <a:pt x="7860808" y="4794250"/>
                  <a:pt x="7863459" y="4829241"/>
                  <a:pt x="7848108" y="4857750"/>
                </a:cubicBezTo>
                <a:cubicBezTo>
                  <a:pt x="7758556" y="5024061"/>
                  <a:pt x="7761352" y="4968491"/>
                  <a:pt x="7676658" y="5067300"/>
                </a:cubicBezTo>
                <a:cubicBezTo>
                  <a:pt x="7496286" y="5277735"/>
                  <a:pt x="7724877" y="5042298"/>
                  <a:pt x="7562358" y="5181600"/>
                </a:cubicBezTo>
                <a:cubicBezTo>
                  <a:pt x="7535085" y="5204977"/>
                  <a:pt x="7514895" y="5236247"/>
                  <a:pt x="7486158" y="5257800"/>
                </a:cubicBezTo>
                <a:cubicBezTo>
                  <a:pt x="7463440" y="5274839"/>
                  <a:pt x="7434782" y="5282109"/>
                  <a:pt x="7409958" y="5295900"/>
                </a:cubicBezTo>
                <a:cubicBezTo>
                  <a:pt x="7154780" y="5437666"/>
                  <a:pt x="7469707" y="5277400"/>
                  <a:pt x="7219458" y="5391150"/>
                </a:cubicBezTo>
                <a:cubicBezTo>
                  <a:pt x="7112595" y="5439724"/>
                  <a:pt x="7114185" y="5451641"/>
                  <a:pt x="7009908" y="5486400"/>
                </a:cubicBezTo>
                <a:cubicBezTo>
                  <a:pt x="6947014" y="5507365"/>
                  <a:pt x="6882772" y="5524053"/>
                  <a:pt x="6819408" y="5543550"/>
                </a:cubicBezTo>
                <a:cubicBezTo>
                  <a:pt x="6800216" y="5549455"/>
                  <a:pt x="6781566" y="5557083"/>
                  <a:pt x="6762258" y="5562600"/>
                </a:cubicBezTo>
                <a:cubicBezTo>
                  <a:pt x="6737084" y="5569793"/>
                  <a:pt x="6711616" y="5575970"/>
                  <a:pt x="6686058" y="5581650"/>
                </a:cubicBezTo>
                <a:cubicBezTo>
                  <a:pt x="6654450" y="5588674"/>
                  <a:pt x="6621821" y="5591396"/>
                  <a:pt x="6590808" y="5600700"/>
                </a:cubicBezTo>
                <a:cubicBezTo>
                  <a:pt x="6558054" y="5610526"/>
                  <a:pt x="6527999" y="5627986"/>
                  <a:pt x="6495558" y="5638800"/>
                </a:cubicBezTo>
                <a:cubicBezTo>
                  <a:pt x="6418577" y="5664460"/>
                  <a:pt x="6407150" y="5654252"/>
                  <a:pt x="6324108" y="5676900"/>
                </a:cubicBezTo>
                <a:cubicBezTo>
                  <a:pt x="6285362" y="5687467"/>
                  <a:pt x="6249189" y="5707124"/>
                  <a:pt x="6209808" y="5715000"/>
                </a:cubicBezTo>
                <a:cubicBezTo>
                  <a:pt x="6173579" y="5722246"/>
                  <a:pt x="6096460" y="5733574"/>
                  <a:pt x="6057408" y="5753100"/>
                </a:cubicBezTo>
                <a:cubicBezTo>
                  <a:pt x="6036930" y="5763339"/>
                  <a:pt x="6021180" y="5781901"/>
                  <a:pt x="6000258" y="5791200"/>
                </a:cubicBezTo>
                <a:cubicBezTo>
                  <a:pt x="5963558" y="5807511"/>
                  <a:pt x="5924058" y="5816600"/>
                  <a:pt x="5885958" y="5829300"/>
                </a:cubicBezTo>
                <a:lnTo>
                  <a:pt x="5714508" y="5886450"/>
                </a:lnTo>
                <a:lnTo>
                  <a:pt x="5657358" y="5905500"/>
                </a:lnTo>
                <a:cubicBezTo>
                  <a:pt x="5638308" y="5911850"/>
                  <a:pt x="5620015" y="5921249"/>
                  <a:pt x="5600208" y="5924550"/>
                </a:cubicBezTo>
                <a:lnTo>
                  <a:pt x="5485908" y="5943600"/>
                </a:lnTo>
                <a:cubicBezTo>
                  <a:pt x="5454051" y="5949392"/>
                  <a:pt x="5422787" y="5958634"/>
                  <a:pt x="5390658" y="5962650"/>
                </a:cubicBezTo>
                <a:cubicBezTo>
                  <a:pt x="5207230" y="5985578"/>
                  <a:pt x="4586709" y="6019573"/>
                  <a:pt x="4571508" y="6019800"/>
                </a:cubicBezTo>
                <a:lnTo>
                  <a:pt x="3295158" y="6038850"/>
                </a:lnTo>
                <a:lnTo>
                  <a:pt x="323358" y="6019800"/>
                </a:lnTo>
                <a:cubicBezTo>
                  <a:pt x="-35010" y="6019800"/>
                  <a:pt x="-59235" y="5986988"/>
                  <a:pt x="75708" y="6076950"/>
                </a:cubicBezTo>
                <a:cubicBezTo>
                  <a:pt x="75708" y="6076950"/>
                  <a:pt x="145558" y="6197600"/>
                  <a:pt x="170958" y="6172200"/>
                </a:cubicBezTo>
                <a:cubicBezTo>
                  <a:pt x="187147" y="6156011"/>
                  <a:pt x="143097" y="6135528"/>
                  <a:pt x="132858" y="6115050"/>
                </a:cubicBezTo>
                <a:cubicBezTo>
                  <a:pt x="86850" y="6023035"/>
                  <a:pt x="152997" y="6084026"/>
                  <a:pt x="56658" y="6019800"/>
                </a:cubicBezTo>
                <a:lnTo>
                  <a:pt x="228108" y="5962650"/>
                </a:lnTo>
                <a:lnTo>
                  <a:pt x="285258" y="5943600"/>
                </a:lnTo>
                <a:lnTo>
                  <a:pt x="342408" y="592455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3028217" y="11308598"/>
            <a:ext cx="6510082" cy="1747824"/>
          </a:xfrm>
          <a:prstGeom prst="rect">
            <a:avLst/>
          </a:prstGeom>
        </p:spPr>
        <p:txBody>
          <a:bodyPr vert="horz" lIns="137160" tIns="68580" rIns="137160" bIns="6858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  <a:latin typeface="Montserrat Black" panose="00000A00000000000000" pitchFamily="50" charset="0"/>
              </a:rPr>
              <a:t>   </a:t>
            </a:r>
            <a:r>
              <a:rPr lang="en-US" i="1" dirty="0">
                <a:solidFill>
                  <a:schemeClr val="accent6"/>
                </a:solidFill>
                <a:latin typeface="Montserrat Black" panose="00000A00000000000000" pitchFamily="50" charset="0"/>
              </a:rPr>
              <a:t>reducers are methods that you can call on your slice to modify the state</a:t>
            </a:r>
            <a:r>
              <a:rPr lang="en-US" dirty="0">
                <a:solidFill>
                  <a:schemeClr val="accent6"/>
                </a:solidFill>
                <a:latin typeface="Montserrat Black" panose="00000A00000000000000" pitchFamily="50" charset="0"/>
              </a:rPr>
              <a:t> </a:t>
            </a:r>
            <a:r>
              <a:rPr lang="en-US" i="1" dirty="0">
                <a:solidFill>
                  <a:schemeClr val="accent6"/>
                </a:solidFill>
                <a:latin typeface="Montserrat Black" panose="00000A00000000000000" pitchFamily="50" charset="0"/>
              </a:rPr>
              <a:t>can add many methods as you want</a:t>
            </a:r>
            <a:endParaRPr lang="en-US" dirty="0">
              <a:solidFill>
                <a:schemeClr val="accent6"/>
              </a:solidFill>
              <a:latin typeface="Montserrat Black" panose="00000A00000000000000" pitchFamily="50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Montserrat Black" panose="00000A00000000000000" pitchFamily="50" charset="0"/>
              </a:rPr>
              <a:t>    </a:t>
            </a:r>
            <a:r>
              <a:rPr lang="en-US" i="1" dirty="0">
                <a:solidFill>
                  <a:schemeClr val="accent6"/>
                </a:solidFill>
                <a:latin typeface="Montserrat Black" panose="00000A00000000000000" pitchFamily="50" charset="0"/>
              </a:rPr>
              <a:t>will be exported out and imported to store</a:t>
            </a:r>
            <a:endParaRPr lang="en-US" dirty="0">
              <a:solidFill>
                <a:schemeClr val="accent6"/>
              </a:solidFill>
              <a:latin typeface="Montserrat Black" panose="00000A00000000000000" pitchFamily="50" charset="0"/>
            </a:endParaRPr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2530152" y="13569692"/>
            <a:ext cx="7160388" cy="4800908"/>
          </a:xfrm>
          <a:prstGeom prst="rect">
            <a:avLst/>
          </a:prstGeom>
        </p:spPr>
        <p:txBody>
          <a:bodyPr vert="horz" lIns="137160" tIns="68580" rIns="137160" bIns="6858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accent6"/>
                </a:solidFill>
                <a:latin typeface="Montserrat Black" panose="00000A00000000000000" pitchFamily="50" charset="0"/>
              </a:rPr>
              <a:t>The reducers property both creates an action creator function and responds to that action in the slice reducer. The </a:t>
            </a:r>
            <a:r>
              <a:rPr lang="en-US" i="1" dirty="0" err="1">
                <a:solidFill>
                  <a:schemeClr val="accent6"/>
                </a:solidFill>
                <a:latin typeface="Montserrat Black" panose="00000A00000000000000" pitchFamily="50" charset="0"/>
              </a:rPr>
              <a:t>extraReducers</a:t>
            </a:r>
            <a:r>
              <a:rPr lang="en-US" i="1" dirty="0">
                <a:solidFill>
                  <a:schemeClr val="accent6"/>
                </a:solidFill>
                <a:latin typeface="Montserrat Black" panose="00000A00000000000000" pitchFamily="50" charset="0"/>
              </a:rPr>
              <a:t> allows you to respond to an action in your slice reducer but does not create an action creator function.</a:t>
            </a:r>
            <a:endParaRPr lang="en-US" dirty="0">
              <a:solidFill>
                <a:schemeClr val="accent6"/>
              </a:solidFill>
              <a:latin typeface="Montserrat Black" panose="00000A00000000000000" pitchFamily="50" charset="0"/>
            </a:endParaRPr>
          </a:p>
          <a:p>
            <a:endParaRPr lang="en-US" dirty="0">
              <a:solidFill>
                <a:schemeClr val="accent6"/>
              </a:solidFill>
              <a:latin typeface="Montserrat Black" panose="00000A00000000000000" pitchFamily="50" charset="0"/>
            </a:endParaRPr>
          </a:p>
          <a:p>
            <a:r>
              <a:rPr lang="en-US" i="1" dirty="0">
                <a:solidFill>
                  <a:schemeClr val="accent6"/>
                </a:solidFill>
                <a:latin typeface="Montserrat Black" panose="00000A00000000000000" pitchFamily="50" charset="0"/>
              </a:rPr>
              <a:t>You will use reducers most of the time.</a:t>
            </a:r>
            <a:endParaRPr lang="en-US" dirty="0">
              <a:solidFill>
                <a:schemeClr val="accent6"/>
              </a:solidFill>
              <a:latin typeface="Montserrat Black" panose="00000A00000000000000" pitchFamily="50" charset="0"/>
            </a:endParaRPr>
          </a:p>
          <a:p>
            <a:endParaRPr lang="en-US" dirty="0">
              <a:solidFill>
                <a:schemeClr val="accent6"/>
              </a:solidFill>
              <a:latin typeface="Montserrat Black" panose="00000A00000000000000" pitchFamily="50" charset="0"/>
            </a:endParaRPr>
          </a:p>
          <a:p>
            <a:r>
              <a:rPr lang="en-US" i="1" dirty="0">
                <a:solidFill>
                  <a:schemeClr val="accent6"/>
                </a:solidFill>
                <a:latin typeface="Montserrat Black" panose="00000A00000000000000" pitchFamily="50" charset="0"/>
              </a:rPr>
              <a:t>You would use </a:t>
            </a:r>
            <a:r>
              <a:rPr lang="en-US" i="1" dirty="0" err="1">
                <a:solidFill>
                  <a:schemeClr val="accent6"/>
                </a:solidFill>
                <a:latin typeface="Montserrat Black" panose="00000A00000000000000" pitchFamily="50" charset="0"/>
              </a:rPr>
              <a:t>extraReducers</a:t>
            </a:r>
            <a:r>
              <a:rPr lang="en-US" i="1" dirty="0">
                <a:solidFill>
                  <a:schemeClr val="accent6"/>
                </a:solidFill>
                <a:latin typeface="Montserrat Black" panose="00000A00000000000000" pitchFamily="50" charset="0"/>
              </a:rPr>
              <a:t> when you are dealing with an action that you have already defined somewhere else. </a:t>
            </a:r>
            <a:endParaRPr lang="en-US" dirty="0">
              <a:solidFill>
                <a:schemeClr val="accent6"/>
              </a:solidFill>
              <a:latin typeface="Montserrat Black" panose="00000A00000000000000" pitchFamily="50" charset="0"/>
            </a:endParaRPr>
          </a:p>
          <a:p>
            <a:r>
              <a:rPr lang="en-US" i="1" dirty="0">
                <a:solidFill>
                  <a:schemeClr val="accent6"/>
                </a:solidFill>
                <a:latin typeface="Montserrat Black" panose="00000A00000000000000" pitchFamily="50" charset="0"/>
              </a:rPr>
              <a:t>The most common examples are responding to a </a:t>
            </a:r>
            <a:r>
              <a:rPr lang="en-US" i="1" dirty="0" err="1">
                <a:solidFill>
                  <a:schemeClr val="accent6"/>
                </a:solidFill>
                <a:latin typeface="Montserrat Black" panose="00000A00000000000000" pitchFamily="50" charset="0"/>
              </a:rPr>
              <a:t>createAsyncThunk</a:t>
            </a:r>
            <a:r>
              <a:rPr lang="en-US" i="1" dirty="0">
                <a:solidFill>
                  <a:schemeClr val="accent6"/>
                </a:solidFill>
                <a:latin typeface="Montserrat Black" panose="00000A00000000000000" pitchFamily="50" charset="0"/>
              </a:rPr>
              <a:t> action and responding to an action from another slice.</a:t>
            </a:r>
            <a:endParaRPr lang="en-US" dirty="0">
              <a:solidFill>
                <a:schemeClr val="accent6"/>
              </a:solidFill>
              <a:latin typeface="Montserrat Black" panose="00000A00000000000000" pitchFamily="50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2261" y="1850751"/>
            <a:ext cx="9204778" cy="564362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35599" y="7707235"/>
            <a:ext cx="9221442" cy="554053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35597" y="13460625"/>
            <a:ext cx="9221442" cy="7432582"/>
          </a:xfrm>
          <a:prstGeom prst="rect">
            <a:avLst/>
          </a:prstGeom>
        </p:spPr>
      </p:pic>
      <p:sp>
        <p:nvSpPr>
          <p:cNvPr id="94" name="Title 1"/>
          <p:cNvSpPr txBox="1">
            <a:spLocks/>
          </p:cNvSpPr>
          <p:nvPr/>
        </p:nvSpPr>
        <p:spPr>
          <a:xfrm>
            <a:off x="23704203" y="1058010"/>
            <a:ext cx="2884230" cy="635776"/>
          </a:xfrm>
          <a:prstGeom prst="rect">
            <a:avLst/>
          </a:prstGeom>
        </p:spPr>
        <p:txBody>
          <a:bodyPr vert="horz" lIns="137160" tIns="68580" rIns="137160" bIns="6858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Montserrat Black" panose="00000A00000000000000" pitchFamily="50" charset="0"/>
              </a:rPr>
              <a:t>Register.jsx</a:t>
            </a:r>
            <a:endParaRPr lang="en-US" sz="3600" dirty="0">
              <a:latin typeface="Montserrat Black" panose="00000A00000000000000" pitchFamily="50" charset="0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13239751" y="11201400"/>
            <a:ext cx="10115550" cy="1066800"/>
          </a:xfrm>
          <a:custGeom>
            <a:avLst/>
            <a:gdLst>
              <a:gd name="connsiteX0" fmla="*/ 10115550 w 10115550"/>
              <a:gd name="connsiteY0" fmla="*/ 990600 h 1066800"/>
              <a:gd name="connsiteX1" fmla="*/ 9258300 w 10115550"/>
              <a:gd name="connsiteY1" fmla="*/ 1028700 h 1066800"/>
              <a:gd name="connsiteX2" fmla="*/ 9029700 w 10115550"/>
              <a:gd name="connsiteY2" fmla="*/ 1066800 h 1066800"/>
              <a:gd name="connsiteX3" fmla="*/ 8915400 w 10115550"/>
              <a:gd name="connsiteY3" fmla="*/ 1047750 h 1066800"/>
              <a:gd name="connsiteX4" fmla="*/ 8839200 w 10115550"/>
              <a:gd name="connsiteY4" fmla="*/ 1028700 h 1066800"/>
              <a:gd name="connsiteX5" fmla="*/ 8705850 w 10115550"/>
              <a:gd name="connsiteY5" fmla="*/ 1009650 h 1066800"/>
              <a:gd name="connsiteX6" fmla="*/ 6362700 w 10115550"/>
              <a:gd name="connsiteY6" fmla="*/ 1028700 h 1066800"/>
              <a:gd name="connsiteX7" fmla="*/ 5943600 w 10115550"/>
              <a:gd name="connsiteY7" fmla="*/ 1047750 h 1066800"/>
              <a:gd name="connsiteX8" fmla="*/ 4819650 w 10115550"/>
              <a:gd name="connsiteY8" fmla="*/ 1028700 h 1066800"/>
              <a:gd name="connsiteX9" fmla="*/ 4629150 w 10115550"/>
              <a:gd name="connsiteY9" fmla="*/ 1009650 h 1066800"/>
              <a:gd name="connsiteX10" fmla="*/ 4400550 w 10115550"/>
              <a:gd name="connsiteY10" fmla="*/ 990600 h 1066800"/>
              <a:gd name="connsiteX11" fmla="*/ 4305300 w 10115550"/>
              <a:gd name="connsiteY11" fmla="*/ 971550 h 1066800"/>
              <a:gd name="connsiteX12" fmla="*/ 4114800 w 10115550"/>
              <a:gd name="connsiteY12" fmla="*/ 952500 h 1066800"/>
              <a:gd name="connsiteX13" fmla="*/ 4000500 w 10115550"/>
              <a:gd name="connsiteY13" fmla="*/ 933450 h 1066800"/>
              <a:gd name="connsiteX14" fmla="*/ 3829050 w 10115550"/>
              <a:gd name="connsiteY14" fmla="*/ 895350 h 1066800"/>
              <a:gd name="connsiteX15" fmla="*/ 3657600 w 10115550"/>
              <a:gd name="connsiteY15" fmla="*/ 876300 h 1066800"/>
              <a:gd name="connsiteX16" fmla="*/ 3448050 w 10115550"/>
              <a:gd name="connsiteY16" fmla="*/ 838200 h 1066800"/>
              <a:gd name="connsiteX17" fmla="*/ 3371850 w 10115550"/>
              <a:gd name="connsiteY17" fmla="*/ 819150 h 1066800"/>
              <a:gd name="connsiteX18" fmla="*/ 3238500 w 10115550"/>
              <a:gd name="connsiteY18" fmla="*/ 800100 h 1066800"/>
              <a:gd name="connsiteX19" fmla="*/ 3105150 w 10115550"/>
              <a:gd name="connsiteY19" fmla="*/ 762000 h 1066800"/>
              <a:gd name="connsiteX20" fmla="*/ 2990850 w 10115550"/>
              <a:gd name="connsiteY20" fmla="*/ 742950 h 1066800"/>
              <a:gd name="connsiteX21" fmla="*/ 2933700 w 10115550"/>
              <a:gd name="connsiteY21" fmla="*/ 723900 h 1066800"/>
              <a:gd name="connsiteX22" fmla="*/ 2857500 w 10115550"/>
              <a:gd name="connsiteY22" fmla="*/ 704850 h 1066800"/>
              <a:gd name="connsiteX23" fmla="*/ 2743200 w 10115550"/>
              <a:gd name="connsiteY23" fmla="*/ 666750 h 1066800"/>
              <a:gd name="connsiteX24" fmla="*/ 2686050 w 10115550"/>
              <a:gd name="connsiteY24" fmla="*/ 647700 h 1066800"/>
              <a:gd name="connsiteX25" fmla="*/ 2533650 w 10115550"/>
              <a:gd name="connsiteY25" fmla="*/ 609600 h 1066800"/>
              <a:gd name="connsiteX26" fmla="*/ 2247900 w 10115550"/>
              <a:gd name="connsiteY26" fmla="*/ 514350 h 1066800"/>
              <a:gd name="connsiteX27" fmla="*/ 2190750 w 10115550"/>
              <a:gd name="connsiteY27" fmla="*/ 495300 h 1066800"/>
              <a:gd name="connsiteX28" fmla="*/ 2133600 w 10115550"/>
              <a:gd name="connsiteY28" fmla="*/ 476250 h 1066800"/>
              <a:gd name="connsiteX29" fmla="*/ 1943100 w 10115550"/>
              <a:gd name="connsiteY29" fmla="*/ 419100 h 1066800"/>
              <a:gd name="connsiteX30" fmla="*/ 1885950 w 10115550"/>
              <a:gd name="connsiteY30" fmla="*/ 400050 h 1066800"/>
              <a:gd name="connsiteX31" fmla="*/ 1828800 w 10115550"/>
              <a:gd name="connsiteY31" fmla="*/ 361950 h 1066800"/>
              <a:gd name="connsiteX32" fmla="*/ 1714500 w 10115550"/>
              <a:gd name="connsiteY32" fmla="*/ 323850 h 1066800"/>
              <a:gd name="connsiteX33" fmla="*/ 1600200 w 10115550"/>
              <a:gd name="connsiteY33" fmla="*/ 266700 h 1066800"/>
              <a:gd name="connsiteX34" fmla="*/ 1524000 w 10115550"/>
              <a:gd name="connsiteY34" fmla="*/ 228600 h 1066800"/>
              <a:gd name="connsiteX35" fmla="*/ 1466850 w 10115550"/>
              <a:gd name="connsiteY35" fmla="*/ 209550 h 1066800"/>
              <a:gd name="connsiteX36" fmla="*/ 1409700 w 10115550"/>
              <a:gd name="connsiteY36" fmla="*/ 171450 h 1066800"/>
              <a:gd name="connsiteX37" fmla="*/ 1333500 w 10115550"/>
              <a:gd name="connsiteY37" fmla="*/ 152400 h 1066800"/>
              <a:gd name="connsiteX38" fmla="*/ 1219200 w 10115550"/>
              <a:gd name="connsiteY38" fmla="*/ 114300 h 1066800"/>
              <a:gd name="connsiteX39" fmla="*/ 1123950 w 10115550"/>
              <a:gd name="connsiteY39" fmla="*/ 76200 h 1066800"/>
              <a:gd name="connsiteX40" fmla="*/ 990600 w 10115550"/>
              <a:gd name="connsiteY40" fmla="*/ 57150 h 1066800"/>
              <a:gd name="connsiteX41" fmla="*/ 895350 w 10115550"/>
              <a:gd name="connsiteY41" fmla="*/ 38100 h 1066800"/>
              <a:gd name="connsiteX42" fmla="*/ 304800 w 10115550"/>
              <a:gd name="connsiteY42" fmla="*/ 57150 h 1066800"/>
              <a:gd name="connsiteX43" fmla="*/ 152400 w 10115550"/>
              <a:gd name="connsiteY43" fmla="*/ 95250 h 1066800"/>
              <a:gd name="connsiteX44" fmla="*/ 0 w 10115550"/>
              <a:gd name="connsiteY44" fmla="*/ 133350 h 1066800"/>
              <a:gd name="connsiteX45" fmla="*/ 95250 w 10115550"/>
              <a:gd name="connsiteY45" fmla="*/ 228600 h 1066800"/>
              <a:gd name="connsiteX46" fmla="*/ 133350 w 10115550"/>
              <a:gd name="connsiteY46" fmla="*/ 285750 h 1066800"/>
              <a:gd name="connsiteX47" fmla="*/ 247650 w 10115550"/>
              <a:gd name="connsiteY47" fmla="*/ 361950 h 1066800"/>
              <a:gd name="connsiteX48" fmla="*/ 133350 w 10115550"/>
              <a:gd name="connsiteY48" fmla="*/ 304800 h 1066800"/>
              <a:gd name="connsiteX49" fmla="*/ 95250 w 10115550"/>
              <a:gd name="connsiteY49" fmla="*/ 247650 h 1066800"/>
              <a:gd name="connsiteX50" fmla="*/ 38100 w 10115550"/>
              <a:gd name="connsiteY50" fmla="*/ 209550 h 1066800"/>
              <a:gd name="connsiteX51" fmla="*/ 0 w 10115550"/>
              <a:gd name="connsiteY51" fmla="*/ 95250 h 1066800"/>
              <a:gd name="connsiteX52" fmla="*/ 171450 w 10115550"/>
              <a:gd name="connsiteY52" fmla="*/ 38100 h 1066800"/>
              <a:gd name="connsiteX53" fmla="*/ 228600 w 10115550"/>
              <a:gd name="connsiteY53" fmla="*/ 19050 h 1066800"/>
              <a:gd name="connsiteX54" fmla="*/ 285750 w 10115550"/>
              <a:gd name="connsiteY54" fmla="*/ 0 h 1066800"/>
              <a:gd name="connsiteX55" fmla="*/ 323850 w 10115550"/>
              <a:gd name="connsiteY55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115550" h="1066800">
                <a:moveTo>
                  <a:pt x="10115550" y="990600"/>
                </a:moveTo>
                <a:cubicBezTo>
                  <a:pt x="9759869" y="1061736"/>
                  <a:pt x="10141230" y="991129"/>
                  <a:pt x="9258300" y="1028700"/>
                </a:cubicBezTo>
                <a:cubicBezTo>
                  <a:pt x="9198269" y="1031254"/>
                  <a:pt x="9092994" y="1054141"/>
                  <a:pt x="9029700" y="1066800"/>
                </a:cubicBezTo>
                <a:cubicBezTo>
                  <a:pt x="8991600" y="1060450"/>
                  <a:pt x="8953275" y="1055325"/>
                  <a:pt x="8915400" y="1047750"/>
                </a:cubicBezTo>
                <a:cubicBezTo>
                  <a:pt x="8889727" y="1042615"/>
                  <a:pt x="8864959" y="1033384"/>
                  <a:pt x="8839200" y="1028700"/>
                </a:cubicBezTo>
                <a:cubicBezTo>
                  <a:pt x="8795023" y="1020668"/>
                  <a:pt x="8750300" y="1016000"/>
                  <a:pt x="8705850" y="1009650"/>
                </a:cubicBezTo>
                <a:lnTo>
                  <a:pt x="6362700" y="1028700"/>
                </a:lnTo>
                <a:cubicBezTo>
                  <a:pt x="6222869" y="1030629"/>
                  <a:pt x="6083444" y="1047750"/>
                  <a:pt x="5943600" y="1047750"/>
                </a:cubicBezTo>
                <a:cubicBezTo>
                  <a:pt x="5568896" y="1047750"/>
                  <a:pt x="5194300" y="1035050"/>
                  <a:pt x="4819650" y="1028700"/>
                </a:cubicBezTo>
                <a:lnTo>
                  <a:pt x="4629150" y="1009650"/>
                </a:lnTo>
                <a:cubicBezTo>
                  <a:pt x="4553000" y="1002727"/>
                  <a:pt x="4476490" y="999534"/>
                  <a:pt x="4400550" y="990600"/>
                </a:cubicBezTo>
                <a:cubicBezTo>
                  <a:pt x="4368393" y="986817"/>
                  <a:pt x="4337395" y="975829"/>
                  <a:pt x="4305300" y="971550"/>
                </a:cubicBezTo>
                <a:cubicBezTo>
                  <a:pt x="4242043" y="963116"/>
                  <a:pt x="4178124" y="960415"/>
                  <a:pt x="4114800" y="952500"/>
                </a:cubicBezTo>
                <a:cubicBezTo>
                  <a:pt x="4076473" y="947709"/>
                  <a:pt x="4038375" y="941025"/>
                  <a:pt x="4000500" y="933450"/>
                </a:cubicBezTo>
                <a:cubicBezTo>
                  <a:pt x="3896507" y="912651"/>
                  <a:pt x="3945498" y="911985"/>
                  <a:pt x="3829050" y="895350"/>
                </a:cubicBezTo>
                <a:cubicBezTo>
                  <a:pt x="3772126" y="887218"/>
                  <a:pt x="3714597" y="883900"/>
                  <a:pt x="3657600" y="876300"/>
                </a:cubicBezTo>
                <a:cubicBezTo>
                  <a:pt x="3605903" y="869407"/>
                  <a:pt x="3501924" y="850172"/>
                  <a:pt x="3448050" y="838200"/>
                </a:cubicBezTo>
                <a:cubicBezTo>
                  <a:pt x="3422492" y="832520"/>
                  <a:pt x="3397609" y="823834"/>
                  <a:pt x="3371850" y="819150"/>
                </a:cubicBezTo>
                <a:cubicBezTo>
                  <a:pt x="3327673" y="811118"/>
                  <a:pt x="3282677" y="808132"/>
                  <a:pt x="3238500" y="800100"/>
                </a:cubicBezTo>
                <a:cubicBezTo>
                  <a:pt x="3010307" y="758610"/>
                  <a:pt x="3288770" y="802805"/>
                  <a:pt x="3105150" y="762000"/>
                </a:cubicBezTo>
                <a:cubicBezTo>
                  <a:pt x="3067444" y="753621"/>
                  <a:pt x="3028556" y="751329"/>
                  <a:pt x="2990850" y="742950"/>
                </a:cubicBezTo>
                <a:cubicBezTo>
                  <a:pt x="2971248" y="738594"/>
                  <a:pt x="2953008" y="729417"/>
                  <a:pt x="2933700" y="723900"/>
                </a:cubicBezTo>
                <a:cubicBezTo>
                  <a:pt x="2908526" y="716707"/>
                  <a:pt x="2882578" y="712373"/>
                  <a:pt x="2857500" y="704850"/>
                </a:cubicBezTo>
                <a:cubicBezTo>
                  <a:pt x="2819033" y="693310"/>
                  <a:pt x="2781300" y="679450"/>
                  <a:pt x="2743200" y="666750"/>
                </a:cubicBezTo>
                <a:cubicBezTo>
                  <a:pt x="2724150" y="660400"/>
                  <a:pt x="2705531" y="652570"/>
                  <a:pt x="2686050" y="647700"/>
                </a:cubicBezTo>
                <a:cubicBezTo>
                  <a:pt x="2635250" y="635000"/>
                  <a:pt x="2583326" y="626159"/>
                  <a:pt x="2533650" y="609600"/>
                </a:cubicBezTo>
                <a:lnTo>
                  <a:pt x="2247900" y="514350"/>
                </a:lnTo>
                <a:lnTo>
                  <a:pt x="2190750" y="495300"/>
                </a:lnTo>
                <a:cubicBezTo>
                  <a:pt x="2171700" y="488950"/>
                  <a:pt x="2153081" y="481120"/>
                  <a:pt x="2133600" y="476250"/>
                </a:cubicBezTo>
                <a:cubicBezTo>
                  <a:pt x="2018438" y="447460"/>
                  <a:pt x="2082238" y="465479"/>
                  <a:pt x="1943100" y="419100"/>
                </a:cubicBezTo>
                <a:cubicBezTo>
                  <a:pt x="1924050" y="412750"/>
                  <a:pt x="1902658" y="411189"/>
                  <a:pt x="1885950" y="400050"/>
                </a:cubicBezTo>
                <a:cubicBezTo>
                  <a:pt x="1866900" y="387350"/>
                  <a:pt x="1849722" y="371249"/>
                  <a:pt x="1828800" y="361950"/>
                </a:cubicBezTo>
                <a:cubicBezTo>
                  <a:pt x="1792100" y="345639"/>
                  <a:pt x="1747916" y="346127"/>
                  <a:pt x="1714500" y="323850"/>
                </a:cubicBezTo>
                <a:cubicBezTo>
                  <a:pt x="1604672" y="250631"/>
                  <a:pt x="1710618" y="314022"/>
                  <a:pt x="1600200" y="266700"/>
                </a:cubicBezTo>
                <a:cubicBezTo>
                  <a:pt x="1574098" y="255513"/>
                  <a:pt x="1550102" y="239787"/>
                  <a:pt x="1524000" y="228600"/>
                </a:cubicBezTo>
                <a:cubicBezTo>
                  <a:pt x="1505543" y="220690"/>
                  <a:pt x="1484811" y="218530"/>
                  <a:pt x="1466850" y="209550"/>
                </a:cubicBezTo>
                <a:cubicBezTo>
                  <a:pt x="1446372" y="199311"/>
                  <a:pt x="1430744" y="180469"/>
                  <a:pt x="1409700" y="171450"/>
                </a:cubicBezTo>
                <a:cubicBezTo>
                  <a:pt x="1385635" y="161137"/>
                  <a:pt x="1358578" y="159923"/>
                  <a:pt x="1333500" y="152400"/>
                </a:cubicBezTo>
                <a:cubicBezTo>
                  <a:pt x="1295033" y="140860"/>
                  <a:pt x="1256488" y="129215"/>
                  <a:pt x="1219200" y="114300"/>
                </a:cubicBezTo>
                <a:cubicBezTo>
                  <a:pt x="1187450" y="101600"/>
                  <a:pt x="1157125" y="84494"/>
                  <a:pt x="1123950" y="76200"/>
                </a:cubicBezTo>
                <a:cubicBezTo>
                  <a:pt x="1080389" y="65310"/>
                  <a:pt x="1034890" y="64532"/>
                  <a:pt x="990600" y="57150"/>
                </a:cubicBezTo>
                <a:cubicBezTo>
                  <a:pt x="958662" y="51827"/>
                  <a:pt x="927100" y="44450"/>
                  <a:pt x="895350" y="38100"/>
                </a:cubicBezTo>
                <a:cubicBezTo>
                  <a:pt x="698500" y="44450"/>
                  <a:pt x="501449" y="46225"/>
                  <a:pt x="304800" y="57150"/>
                </a:cubicBezTo>
                <a:cubicBezTo>
                  <a:pt x="226769" y="61485"/>
                  <a:pt x="217377" y="77529"/>
                  <a:pt x="152400" y="95250"/>
                </a:cubicBezTo>
                <a:cubicBezTo>
                  <a:pt x="101882" y="109028"/>
                  <a:pt x="0" y="133350"/>
                  <a:pt x="0" y="133350"/>
                </a:cubicBezTo>
                <a:cubicBezTo>
                  <a:pt x="101600" y="285750"/>
                  <a:pt x="-31750" y="101600"/>
                  <a:pt x="95250" y="228600"/>
                </a:cubicBezTo>
                <a:cubicBezTo>
                  <a:pt x="111439" y="244789"/>
                  <a:pt x="116120" y="270673"/>
                  <a:pt x="133350" y="285750"/>
                </a:cubicBezTo>
                <a:cubicBezTo>
                  <a:pt x="167811" y="315903"/>
                  <a:pt x="291091" y="376430"/>
                  <a:pt x="247650" y="361950"/>
                </a:cubicBezTo>
                <a:cubicBezTo>
                  <a:pt x="168780" y="335660"/>
                  <a:pt x="207208" y="354039"/>
                  <a:pt x="133350" y="304800"/>
                </a:cubicBezTo>
                <a:cubicBezTo>
                  <a:pt x="120650" y="285750"/>
                  <a:pt x="111439" y="263839"/>
                  <a:pt x="95250" y="247650"/>
                </a:cubicBezTo>
                <a:cubicBezTo>
                  <a:pt x="79061" y="231461"/>
                  <a:pt x="50234" y="228965"/>
                  <a:pt x="38100" y="209550"/>
                </a:cubicBezTo>
                <a:cubicBezTo>
                  <a:pt x="16815" y="175494"/>
                  <a:pt x="0" y="95250"/>
                  <a:pt x="0" y="95250"/>
                </a:cubicBezTo>
                <a:lnTo>
                  <a:pt x="171450" y="38100"/>
                </a:lnTo>
                <a:lnTo>
                  <a:pt x="228600" y="19050"/>
                </a:lnTo>
                <a:cubicBezTo>
                  <a:pt x="247650" y="12700"/>
                  <a:pt x="265670" y="0"/>
                  <a:pt x="285750" y="0"/>
                </a:cubicBezTo>
                <a:lnTo>
                  <a:pt x="323850" y="0"/>
                </a:ln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9934624" y="10744201"/>
            <a:ext cx="1152476" cy="2153334"/>
          </a:xfrm>
          <a:custGeom>
            <a:avLst/>
            <a:gdLst>
              <a:gd name="connsiteX0" fmla="*/ 352376 w 1152476"/>
              <a:gd name="connsiteY0" fmla="*/ 0 h 2153334"/>
              <a:gd name="connsiteX1" fmla="*/ 257126 w 1152476"/>
              <a:gd name="connsiteY1" fmla="*/ 76200 h 2153334"/>
              <a:gd name="connsiteX2" fmla="*/ 161876 w 1152476"/>
              <a:gd name="connsiteY2" fmla="*/ 171450 h 2153334"/>
              <a:gd name="connsiteX3" fmla="*/ 123776 w 1152476"/>
              <a:gd name="connsiteY3" fmla="*/ 285750 h 2153334"/>
              <a:gd name="connsiteX4" fmla="*/ 85676 w 1152476"/>
              <a:gd name="connsiteY4" fmla="*/ 342900 h 2153334"/>
              <a:gd name="connsiteX5" fmla="*/ 28526 w 1152476"/>
              <a:gd name="connsiteY5" fmla="*/ 457200 h 2153334"/>
              <a:gd name="connsiteX6" fmla="*/ 28526 w 1152476"/>
              <a:gd name="connsiteY6" fmla="*/ 876300 h 2153334"/>
              <a:gd name="connsiteX7" fmla="*/ 85676 w 1152476"/>
              <a:gd name="connsiteY7" fmla="*/ 990600 h 2153334"/>
              <a:gd name="connsiteX8" fmla="*/ 142826 w 1152476"/>
              <a:gd name="connsiteY8" fmla="*/ 1028700 h 2153334"/>
              <a:gd name="connsiteX9" fmla="*/ 180926 w 1152476"/>
              <a:gd name="connsiteY9" fmla="*/ 1085850 h 2153334"/>
              <a:gd name="connsiteX10" fmla="*/ 238076 w 1152476"/>
              <a:gd name="connsiteY10" fmla="*/ 1104900 h 2153334"/>
              <a:gd name="connsiteX11" fmla="*/ 295226 w 1152476"/>
              <a:gd name="connsiteY11" fmla="*/ 1143000 h 2153334"/>
              <a:gd name="connsiteX12" fmla="*/ 428576 w 1152476"/>
              <a:gd name="connsiteY12" fmla="*/ 1181100 h 2153334"/>
              <a:gd name="connsiteX13" fmla="*/ 752426 w 1152476"/>
              <a:gd name="connsiteY13" fmla="*/ 1162050 h 2153334"/>
              <a:gd name="connsiteX14" fmla="*/ 981026 w 1152476"/>
              <a:gd name="connsiteY14" fmla="*/ 1047750 h 2153334"/>
              <a:gd name="connsiteX15" fmla="*/ 1038176 w 1152476"/>
              <a:gd name="connsiteY15" fmla="*/ 1009650 h 2153334"/>
              <a:gd name="connsiteX16" fmla="*/ 1152476 w 1152476"/>
              <a:gd name="connsiteY16" fmla="*/ 971550 h 2153334"/>
              <a:gd name="connsiteX17" fmla="*/ 1095326 w 1152476"/>
              <a:gd name="connsiteY17" fmla="*/ 990600 h 2153334"/>
              <a:gd name="connsiteX18" fmla="*/ 1019126 w 1152476"/>
              <a:gd name="connsiteY18" fmla="*/ 1162050 h 2153334"/>
              <a:gd name="connsiteX19" fmla="*/ 1000076 w 1152476"/>
              <a:gd name="connsiteY19" fmla="*/ 1219200 h 2153334"/>
              <a:gd name="connsiteX20" fmla="*/ 981026 w 1152476"/>
              <a:gd name="connsiteY20" fmla="*/ 1466850 h 2153334"/>
              <a:gd name="connsiteX21" fmla="*/ 866726 w 1152476"/>
              <a:gd name="connsiteY21" fmla="*/ 1543050 h 2153334"/>
              <a:gd name="connsiteX22" fmla="*/ 771476 w 1152476"/>
              <a:gd name="connsiteY22" fmla="*/ 1657350 h 2153334"/>
              <a:gd name="connsiteX23" fmla="*/ 942926 w 1152476"/>
              <a:gd name="connsiteY23" fmla="*/ 1733550 h 2153334"/>
              <a:gd name="connsiteX24" fmla="*/ 961976 w 1152476"/>
              <a:gd name="connsiteY24" fmla="*/ 1809750 h 2153334"/>
              <a:gd name="connsiteX25" fmla="*/ 1000076 w 1152476"/>
              <a:gd name="connsiteY25" fmla="*/ 2076450 h 2153334"/>
              <a:gd name="connsiteX26" fmla="*/ 1076276 w 1152476"/>
              <a:gd name="connsiteY26" fmla="*/ 2152650 h 2153334"/>
              <a:gd name="connsiteX27" fmla="*/ 1095326 w 1152476"/>
              <a:gd name="connsiteY27" fmla="*/ 2152650 h 215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52476" h="2153334">
                <a:moveTo>
                  <a:pt x="352376" y="0"/>
                </a:moveTo>
                <a:cubicBezTo>
                  <a:pt x="320626" y="25400"/>
                  <a:pt x="285877" y="47449"/>
                  <a:pt x="257126" y="76200"/>
                </a:cubicBezTo>
                <a:cubicBezTo>
                  <a:pt x="130126" y="203200"/>
                  <a:pt x="314276" y="69850"/>
                  <a:pt x="161876" y="171450"/>
                </a:cubicBezTo>
                <a:cubicBezTo>
                  <a:pt x="149176" y="209550"/>
                  <a:pt x="146053" y="252334"/>
                  <a:pt x="123776" y="285750"/>
                </a:cubicBezTo>
                <a:cubicBezTo>
                  <a:pt x="111076" y="304800"/>
                  <a:pt x="95915" y="322422"/>
                  <a:pt x="85676" y="342900"/>
                </a:cubicBezTo>
                <a:cubicBezTo>
                  <a:pt x="6806" y="500641"/>
                  <a:pt x="137715" y="293416"/>
                  <a:pt x="28526" y="457200"/>
                </a:cubicBezTo>
                <a:cubicBezTo>
                  <a:pt x="-15863" y="634757"/>
                  <a:pt x="-2581" y="549677"/>
                  <a:pt x="28526" y="876300"/>
                </a:cubicBezTo>
                <a:cubicBezTo>
                  <a:pt x="31788" y="910550"/>
                  <a:pt x="62694" y="967618"/>
                  <a:pt x="85676" y="990600"/>
                </a:cubicBezTo>
                <a:cubicBezTo>
                  <a:pt x="101865" y="1006789"/>
                  <a:pt x="123776" y="1016000"/>
                  <a:pt x="142826" y="1028700"/>
                </a:cubicBezTo>
                <a:cubicBezTo>
                  <a:pt x="155526" y="1047750"/>
                  <a:pt x="163048" y="1071547"/>
                  <a:pt x="180926" y="1085850"/>
                </a:cubicBezTo>
                <a:cubicBezTo>
                  <a:pt x="196606" y="1098394"/>
                  <a:pt x="220115" y="1095920"/>
                  <a:pt x="238076" y="1104900"/>
                </a:cubicBezTo>
                <a:cubicBezTo>
                  <a:pt x="258554" y="1115139"/>
                  <a:pt x="274748" y="1132761"/>
                  <a:pt x="295226" y="1143000"/>
                </a:cubicBezTo>
                <a:cubicBezTo>
                  <a:pt x="322555" y="1156665"/>
                  <a:pt x="404161" y="1174996"/>
                  <a:pt x="428576" y="1181100"/>
                </a:cubicBezTo>
                <a:cubicBezTo>
                  <a:pt x="536526" y="1174750"/>
                  <a:pt x="645198" y="1176036"/>
                  <a:pt x="752426" y="1162050"/>
                </a:cubicBezTo>
                <a:cubicBezTo>
                  <a:pt x="850481" y="1149260"/>
                  <a:pt x="901362" y="1100859"/>
                  <a:pt x="981026" y="1047750"/>
                </a:cubicBezTo>
                <a:cubicBezTo>
                  <a:pt x="1000076" y="1035050"/>
                  <a:pt x="1016456" y="1016890"/>
                  <a:pt x="1038176" y="1009650"/>
                </a:cubicBezTo>
                <a:lnTo>
                  <a:pt x="1152476" y="971550"/>
                </a:lnTo>
                <a:lnTo>
                  <a:pt x="1095326" y="990600"/>
                </a:lnTo>
                <a:cubicBezTo>
                  <a:pt x="1034949" y="1081166"/>
                  <a:pt x="1064466" y="1026030"/>
                  <a:pt x="1019126" y="1162050"/>
                </a:cubicBezTo>
                <a:lnTo>
                  <a:pt x="1000076" y="1219200"/>
                </a:lnTo>
                <a:cubicBezTo>
                  <a:pt x="993726" y="1301750"/>
                  <a:pt x="1012550" y="1390292"/>
                  <a:pt x="981026" y="1466850"/>
                </a:cubicBezTo>
                <a:cubicBezTo>
                  <a:pt x="963591" y="1509191"/>
                  <a:pt x="899105" y="1510671"/>
                  <a:pt x="866726" y="1543050"/>
                </a:cubicBezTo>
                <a:cubicBezTo>
                  <a:pt x="793387" y="1616389"/>
                  <a:pt x="824520" y="1577784"/>
                  <a:pt x="771476" y="1657350"/>
                </a:cubicBezTo>
                <a:cubicBezTo>
                  <a:pt x="880482" y="1672922"/>
                  <a:pt x="903889" y="1642464"/>
                  <a:pt x="942926" y="1733550"/>
                </a:cubicBezTo>
                <a:cubicBezTo>
                  <a:pt x="953239" y="1757615"/>
                  <a:pt x="957672" y="1783925"/>
                  <a:pt x="961976" y="1809750"/>
                </a:cubicBezTo>
                <a:cubicBezTo>
                  <a:pt x="976739" y="1898331"/>
                  <a:pt x="971678" y="1991256"/>
                  <a:pt x="1000076" y="2076450"/>
                </a:cubicBezTo>
                <a:cubicBezTo>
                  <a:pt x="1023167" y="2145723"/>
                  <a:pt x="1002385" y="2134177"/>
                  <a:pt x="1076276" y="2152650"/>
                </a:cubicBezTo>
                <a:cubicBezTo>
                  <a:pt x="1082436" y="2154190"/>
                  <a:pt x="1088976" y="2152650"/>
                  <a:pt x="1095326" y="215265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21393150" y="8620253"/>
            <a:ext cx="9906000" cy="4448050"/>
          </a:xfrm>
          <a:custGeom>
            <a:avLst/>
            <a:gdLst>
              <a:gd name="connsiteX0" fmla="*/ 0 w 9906000"/>
              <a:gd name="connsiteY0" fmla="*/ 4390899 h 4448049"/>
              <a:gd name="connsiteX1" fmla="*/ 171450 w 9906000"/>
              <a:gd name="connsiteY1" fmla="*/ 4409949 h 4448049"/>
              <a:gd name="connsiteX2" fmla="*/ 1581150 w 9906000"/>
              <a:gd name="connsiteY2" fmla="*/ 4448049 h 4448049"/>
              <a:gd name="connsiteX3" fmla="*/ 4800600 w 9906000"/>
              <a:gd name="connsiteY3" fmla="*/ 4428999 h 4448049"/>
              <a:gd name="connsiteX4" fmla="*/ 5124450 w 9906000"/>
              <a:gd name="connsiteY4" fmla="*/ 4409949 h 4448049"/>
              <a:gd name="connsiteX5" fmla="*/ 5810250 w 9906000"/>
              <a:gd name="connsiteY5" fmla="*/ 4390899 h 4448049"/>
              <a:gd name="connsiteX6" fmla="*/ 6191250 w 9906000"/>
              <a:gd name="connsiteY6" fmla="*/ 4371849 h 4448049"/>
              <a:gd name="connsiteX7" fmla="*/ 8001000 w 9906000"/>
              <a:gd name="connsiteY7" fmla="*/ 4333749 h 4448049"/>
              <a:gd name="connsiteX8" fmla="*/ 8077200 w 9906000"/>
              <a:gd name="connsiteY8" fmla="*/ 4352799 h 4448049"/>
              <a:gd name="connsiteX9" fmla="*/ 8229600 w 9906000"/>
              <a:gd name="connsiteY9" fmla="*/ 4371849 h 4448049"/>
              <a:gd name="connsiteX10" fmla="*/ 8343900 w 9906000"/>
              <a:gd name="connsiteY10" fmla="*/ 4390899 h 4448049"/>
              <a:gd name="connsiteX11" fmla="*/ 9048750 w 9906000"/>
              <a:gd name="connsiteY11" fmla="*/ 4352799 h 4448049"/>
              <a:gd name="connsiteX12" fmla="*/ 9410700 w 9906000"/>
              <a:gd name="connsiteY12" fmla="*/ 4219449 h 4448049"/>
              <a:gd name="connsiteX13" fmla="*/ 9677400 w 9906000"/>
              <a:gd name="connsiteY13" fmla="*/ 3933699 h 4448049"/>
              <a:gd name="connsiteX14" fmla="*/ 9867900 w 9906000"/>
              <a:gd name="connsiteY14" fmla="*/ 3476499 h 4448049"/>
              <a:gd name="connsiteX15" fmla="*/ 9906000 w 9906000"/>
              <a:gd name="connsiteY15" fmla="*/ 3266949 h 4448049"/>
              <a:gd name="connsiteX16" fmla="*/ 9867900 w 9906000"/>
              <a:gd name="connsiteY16" fmla="*/ 2904999 h 4448049"/>
              <a:gd name="connsiteX17" fmla="*/ 9734550 w 9906000"/>
              <a:gd name="connsiteY17" fmla="*/ 2638299 h 4448049"/>
              <a:gd name="connsiteX18" fmla="*/ 9525000 w 9906000"/>
              <a:gd name="connsiteY18" fmla="*/ 2333499 h 4448049"/>
              <a:gd name="connsiteX19" fmla="*/ 9410700 w 9906000"/>
              <a:gd name="connsiteY19" fmla="*/ 2181099 h 4448049"/>
              <a:gd name="connsiteX20" fmla="*/ 9010650 w 9906000"/>
              <a:gd name="connsiteY20" fmla="*/ 1666749 h 4448049"/>
              <a:gd name="connsiteX21" fmla="*/ 8724900 w 9906000"/>
              <a:gd name="connsiteY21" fmla="*/ 1380999 h 4448049"/>
              <a:gd name="connsiteX22" fmla="*/ 8420100 w 9906000"/>
              <a:gd name="connsiteY22" fmla="*/ 1152399 h 4448049"/>
              <a:gd name="connsiteX23" fmla="*/ 8286750 w 9906000"/>
              <a:gd name="connsiteY23" fmla="*/ 1076199 h 4448049"/>
              <a:gd name="connsiteX24" fmla="*/ 8134350 w 9906000"/>
              <a:gd name="connsiteY24" fmla="*/ 999999 h 4448049"/>
              <a:gd name="connsiteX25" fmla="*/ 7886700 w 9906000"/>
              <a:gd name="connsiteY25" fmla="*/ 828549 h 4448049"/>
              <a:gd name="connsiteX26" fmla="*/ 7562850 w 9906000"/>
              <a:gd name="connsiteY26" fmla="*/ 676149 h 4448049"/>
              <a:gd name="connsiteX27" fmla="*/ 7410450 w 9906000"/>
              <a:gd name="connsiteY27" fmla="*/ 599949 h 4448049"/>
              <a:gd name="connsiteX28" fmla="*/ 6838950 w 9906000"/>
              <a:gd name="connsiteY28" fmla="*/ 390399 h 4448049"/>
              <a:gd name="connsiteX29" fmla="*/ 6705600 w 9906000"/>
              <a:gd name="connsiteY29" fmla="*/ 352299 h 4448049"/>
              <a:gd name="connsiteX30" fmla="*/ 6286500 w 9906000"/>
              <a:gd name="connsiteY30" fmla="*/ 276099 h 4448049"/>
              <a:gd name="connsiteX31" fmla="*/ 6191250 w 9906000"/>
              <a:gd name="connsiteY31" fmla="*/ 257049 h 4448049"/>
              <a:gd name="connsiteX32" fmla="*/ 6038850 w 9906000"/>
              <a:gd name="connsiteY32" fmla="*/ 237999 h 4448049"/>
              <a:gd name="connsiteX33" fmla="*/ 5924550 w 9906000"/>
              <a:gd name="connsiteY33" fmla="*/ 218949 h 4448049"/>
              <a:gd name="connsiteX34" fmla="*/ 5676900 w 9906000"/>
              <a:gd name="connsiteY34" fmla="*/ 199899 h 4448049"/>
              <a:gd name="connsiteX35" fmla="*/ 5524500 w 9906000"/>
              <a:gd name="connsiteY35" fmla="*/ 180849 h 4448049"/>
              <a:gd name="connsiteX36" fmla="*/ 5257800 w 9906000"/>
              <a:gd name="connsiteY36" fmla="*/ 161799 h 4448049"/>
              <a:gd name="connsiteX37" fmla="*/ 4876800 w 9906000"/>
              <a:gd name="connsiteY37" fmla="*/ 104649 h 4448049"/>
              <a:gd name="connsiteX38" fmla="*/ 4057650 w 9906000"/>
              <a:gd name="connsiteY38" fmla="*/ 28449 h 4448049"/>
              <a:gd name="connsiteX39" fmla="*/ 2495550 w 9906000"/>
              <a:gd name="connsiteY39" fmla="*/ 9399 h 4448049"/>
              <a:gd name="connsiteX40" fmla="*/ 2324100 w 9906000"/>
              <a:gd name="connsiteY40" fmla="*/ 28449 h 4448049"/>
              <a:gd name="connsiteX41" fmla="*/ 2495550 w 9906000"/>
              <a:gd name="connsiteY41" fmla="*/ 218949 h 4448049"/>
              <a:gd name="connsiteX42" fmla="*/ 2400300 w 9906000"/>
              <a:gd name="connsiteY42" fmla="*/ 47499 h 4448049"/>
              <a:gd name="connsiteX43" fmla="*/ 2571750 w 9906000"/>
              <a:gd name="connsiteY43" fmla="*/ 47499 h 4448049"/>
              <a:gd name="connsiteX44" fmla="*/ 2743200 w 9906000"/>
              <a:gd name="connsiteY44" fmla="*/ 47499 h 444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906000" h="4448049">
                <a:moveTo>
                  <a:pt x="0" y="4390899"/>
                </a:moveTo>
                <a:cubicBezTo>
                  <a:pt x="57150" y="4397249"/>
                  <a:pt x="113968" y="4408436"/>
                  <a:pt x="171450" y="4409949"/>
                </a:cubicBezTo>
                <a:cubicBezTo>
                  <a:pt x="1621831" y="4448117"/>
                  <a:pt x="1012952" y="4366878"/>
                  <a:pt x="1581150" y="4448049"/>
                </a:cubicBezTo>
                <a:lnTo>
                  <a:pt x="4800600" y="4428999"/>
                </a:lnTo>
                <a:cubicBezTo>
                  <a:pt x="4908730" y="4427836"/>
                  <a:pt x="5016390" y="4414027"/>
                  <a:pt x="5124450" y="4409949"/>
                </a:cubicBezTo>
                <a:lnTo>
                  <a:pt x="5810250" y="4390899"/>
                </a:lnTo>
                <a:cubicBezTo>
                  <a:pt x="5937328" y="4386361"/>
                  <a:pt x="6064155" y="4375884"/>
                  <a:pt x="6191250" y="4371849"/>
                </a:cubicBezTo>
                <a:cubicBezTo>
                  <a:pt x="6560884" y="4360115"/>
                  <a:pt x="7680124" y="4339920"/>
                  <a:pt x="8001000" y="4333749"/>
                </a:cubicBezTo>
                <a:cubicBezTo>
                  <a:pt x="8026400" y="4340099"/>
                  <a:pt x="8051375" y="4348495"/>
                  <a:pt x="8077200" y="4352799"/>
                </a:cubicBezTo>
                <a:cubicBezTo>
                  <a:pt x="8127699" y="4361215"/>
                  <a:pt x="8178919" y="4364609"/>
                  <a:pt x="8229600" y="4371849"/>
                </a:cubicBezTo>
                <a:cubicBezTo>
                  <a:pt x="8267837" y="4377311"/>
                  <a:pt x="8305800" y="4384549"/>
                  <a:pt x="8343900" y="4390899"/>
                </a:cubicBezTo>
                <a:cubicBezTo>
                  <a:pt x="8578850" y="4378199"/>
                  <a:pt x="8814777" y="4377690"/>
                  <a:pt x="9048750" y="4352799"/>
                </a:cubicBezTo>
                <a:cubicBezTo>
                  <a:pt x="9155740" y="4341417"/>
                  <a:pt x="9313956" y="4262446"/>
                  <a:pt x="9410700" y="4219449"/>
                </a:cubicBezTo>
                <a:cubicBezTo>
                  <a:pt x="9479417" y="4150732"/>
                  <a:pt x="9623312" y="4012750"/>
                  <a:pt x="9677400" y="3933699"/>
                </a:cubicBezTo>
                <a:cubicBezTo>
                  <a:pt x="9783151" y="3779140"/>
                  <a:pt x="9822476" y="3658195"/>
                  <a:pt x="9867900" y="3476499"/>
                </a:cubicBezTo>
                <a:cubicBezTo>
                  <a:pt x="9885119" y="3407624"/>
                  <a:pt x="9893300" y="3336799"/>
                  <a:pt x="9906000" y="3266949"/>
                </a:cubicBezTo>
                <a:cubicBezTo>
                  <a:pt x="9893300" y="3146299"/>
                  <a:pt x="9899821" y="3022041"/>
                  <a:pt x="9867900" y="2904999"/>
                </a:cubicBezTo>
                <a:cubicBezTo>
                  <a:pt x="9841748" y="2809108"/>
                  <a:pt x="9790859" y="2720203"/>
                  <a:pt x="9734550" y="2638299"/>
                </a:cubicBezTo>
                <a:cubicBezTo>
                  <a:pt x="9664700" y="2536699"/>
                  <a:pt x="9598977" y="2432135"/>
                  <a:pt x="9525000" y="2333499"/>
                </a:cubicBezTo>
                <a:cubicBezTo>
                  <a:pt x="9486900" y="2282699"/>
                  <a:pt x="9447319" y="2232976"/>
                  <a:pt x="9410700" y="2181099"/>
                </a:cubicBezTo>
                <a:cubicBezTo>
                  <a:pt x="9247565" y="1949991"/>
                  <a:pt x="9267379" y="1923478"/>
                  <a:pt x="9010650" y="1666749"/>
                </a:cubicBezTo>
                <a:cubicBezTo>
                  <a:pt x="8915400" y="1571499"/>
                  <a:pt x="8832663" y="1461821"/>
                  <a:pt x="8724900" y="1380999"/>
                </a:cubicBezTo>
                <a:cubicBezTo>
                  <a:pt x="8623300" y="1304799"/>
                  <a:pt x="8530367" y="1215409"/>
                  <a:pt x="8420100" y="1152399"/>
                </a:cubicBezTo>
                <a:cubicBezTo>
                  <a:pt x="8375650" y="1126999"/>
                  <a:pt x="8331922" y="1100291"/>
                  <a:pt x="8286750" y="1076199"/>
                </a:cubicBezTo>
                <a:cubicBezTo>
                  <a:pt x="8236636" y="1049471"/>
                  <a:pt x="8182642" y="1029894"/>
                  <a:pt x="8134350" y="999999"/>
                </a:cubicBezTo>
                <a:cubicBezTo>
                  <a:pt x="8048981" y="947152"/>
                  <a:pt x="7976503" y="873450"/>
                  <a:pt x="7886700" y="828549"/>
                </a:cubicBezTo>
                <a:cubicBezTo>
                  <a:pt x="7498063" y="634230"/>
                  <a:pt x="7984735" y="874683"/>
                  <a:pt x="7562850" y="676149"/>
                </a:cubicBezTo>
                <a:cubicBezTo>
                  <a:pt x="7511460" y="651965"/>
                  <a:pt x="7462244" y="623256"/>
                  <a:pt x="7410450" y="599949"/>
                </a:cubicBezTo>
                <a:cubicBezTo>
                  <a:pt x="7223235" y="515702"/>
                  <a:pt x="7037442" y="447111"/>
                  <a:pt x="6838950" y="390399"/>
                </a:cubicBezTo>
                <a:cubicBezTo>
                  <a:pt x="6794500" y="377699"/>
                  <a:pt x="6750572" y="363007"/>
                  <a:pt x="6705600" y="352299"/>
                </a:cubicBezTo>
                <a:cubicBezTo>
                  <a:pt x="6330836" y="263069"/>
                  <a:pt x="6561778" y="318450"/>
                  <a:pt x="6286500" y="276099"/>
                </a:cubicBezTo>
                <a:cubicBezTo>
                  <a:pt x="6254498" y="271176"/>
                  <a:pt x="6223252" y="261972"/>
                  <a:pt x="6191250" y="257049"/>
                </a:cubicBezTo>
                <a:cubicBezTo>
                  <a:pt x="6140650" y="249264"/>
                  <a:pt x="6089531" y="245239"/>
                  <a:pt x="6038850" y="237999"/>
                </a:cubicBezTo>
                <a:cubicBezTo>
                  <a:pt x="6000613" y="232537"/>
                  <a:pt x="5962963" y="222993"/>
                  <a:pt x="5924550" y="218949"/>
                </a:cubicBezTo>
                <a:cubicBezTo>
                  <a:pt x="5842211" y="210282"/>
                  <a:pt x="5759321" y="207749"/>
                  <a:pt x="5676900" y="199899"/>
                </a:cubicBezTo>
                <a:cubicBezTo>
                  <a:pt x="5625935" y="195045"/>
                  <a:pt x="5575485" y="185484"/>
                  <a:pt x="5524500" y="180849"/>
                </a:cubicBezTo>
                <a:cubicBezTo>
                  <a:pt x="5435740" y="172780"/>
                  <a:pt x="5346560" y="169868"/>
                  <a:pt x="5257800" y="161799"/>
                </a:cubicBezTo>
                <a:cubicBezTo>
                  <a:pt x="5067479" y="144497"/>
                  <a:pt x="5097451" y="134069"/>
                  <a:pt x="4876800" y="104649"/>
                </a:cubicBezTo>
                <a:cubicBezTo>
                  <a:pt x="4706390" y="81928"/>
                  <a:pt x="4190481" y="30069"/>
                  <a:pt x="4057650" y="28449"/>
                </a:cubicBezTo>
                <a:lnTo>
                  <a:pt x="2495550" y="9399"/>
                </a:lnTo>
                <a:cubicBezTo>
                  <a:pt x="2438400" y="15749"/>
                  <a:pt x="2342284" y="-26102"/>
                  <a:pt x="2324100" y="28449"/>
                </a:cubicBezTo>
                <a:cubicBezTo>
                  <a:pt x="2300821" y="98287"/>
                  <a:pt x="2440123" y="181998"/>
                  <a:pt x="2495550" y="218949"/>
                </a:cubicBezTo>
                <a:cubicBezTo>
                  <a:pt x="2408211" y="87941"/>
                  <a:pt x="2433830" y="148090"/>
                  <a:pt x="2400300" y="47499"/>
                </a:cubicBezTo>
                <a:cubicBezTo>
                  <a:pt x="2511523" y="10425"/>
                  <a:pt x="2404116" y="36323"/>
                  <a:pt x="2571750" y="47499"/>
                </a:cubicBezTo>
                <a:cubicBezTo>
                  <a:pt x="2628773" y="51301"/>
                  <a:pt x="2686050" y="47499"/>
                  <a:pt x="2743200" y="47499"/>
                </a:cubicBezTo>
              </a:path>
            </a:pathLst>
          </a:cu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11861905" y="7334251"/>
            <a:ext cx="17703698" cy="4057650"/>
          </a:xfrm>
          <a:custGeom>
            <a:avLst/>
            <a:gdLst>
              <a:gd name="connsiteX0" fmla="*/ 16694047 w 17703697"/>
              <a:gd name="connsiteY0" fmla="*/ 57150 h 4057650"/>
              <a:gd name="connsiteX1" fmla="*/ 17151247 w 17703697"/>
              <a:gd name="connsiteY1" fmla="*/ 38100 h 4057650"/>
              <a:gd name="connsiteX2" fmla="*/ 17322697 w 17703697"/>
              <a:gd name="connsiteY2" fmla="*/ 0 h 4057650"/>
              <a:gd name="connsiteX3" fmla="*/ 17551297 w 17703697"/>
              <a:gd name="connsiteY3" fmla="*/ 19050 h 4057650"/>
              <a:gd name="connsiteX4" fmla="*/ 17665597 w 17703697"/>
              <a:gd name="connsiteY4" fmla="*/ 38100 h 4057650"/>
              <a:gd name="connsiteX5" fmla="*/ 17703697 w 17703697"/>
              <a:gd name="connsiteY5" fmla="*/ 152400 h 4057650"/>
              <a:gd name="connsiteX6" fmla="*/ 17684647 w 17703697"/>
              <a:gd name="connsiteY6" fmla="*/ 247650 h 4057650"/>
              <a:gd name="connsiteX7" fmla="*/ 17665597 w 17703697"/>
              <a:gd name="connsiteY7" fmla="*/ 304800 h 4057650"/>
              <a:gd name="connsiteX8" fmla="*/ 17608447 w 17703697"/>
              <a:gd name="connsiteY8" fmla="*/ 323850 h 4057650"/>
              <a:gd name="connsiteX9" fmla="*/ 17494147 w 17703697"/>
              <a:gd name="connsiteY9" fmla="*/ 400050 h 4057650"/>
              <a:gd name="connsiteX10" fmla="*/ 17170297 w 17703697"/>
              <a:gd name="connsiteY10" fmla="*/ 438150 h 4057650"/>
              <a:gd name="connsiteX11" fmla="*/ 16846447 w 17703697"/>
              <a:gd name="connsiteY11" fmla="*/ 476250 h 4057650"/>
              <a:gd name="connsiteX12" fmla="*/ 16655947 w 17703697"/>
              <a:gd name="connsiteY12" fmla="*/ 495300 h 4057650"/>
              <a:gd name="connsiteX13" fmla="*/ 16503547 w 17703697"/>
              <a:gd name="connsiteY13" fmla="*/ 514350 h 4057650"/>
              <a:gd name="connsiteX14" fmla="*/ 15779647 w 17703697"/>
              <a:gd name="connsiteY14" fmla="*/ 552450 h 4057650"/>
              <a:gd name="connsiteX15" fmla="*/ 13055497 w 17703697"/>
              <a:gd name="connsiteY15" fmla="*/ 533400 h 4057650"/>
              <a:gd name="connsiteX16" fmla="*/ 12903097 w 17703697"/>
              <a:gd name="connsiteY16" fmla="*/ 514350 h 4057650"/>
              <a:gd name="connsiteX17" fmla="*/ 12712597 w 17703697"/>
              <a:gd name="connsiteY17" fmla="*/ 495300 h 4057650"/>
              <a:gd name="connsiteX18" fmla="*/ 12483997 w 17703697"/>
              <a:gd name="connsiteY18" fmla="*/ 457200 h 4057650"/>
              <a:gd name="connsiteX19" fmla="*/ 12179197 w 17703697"/>
              <a:gd name="connsiteY19" fmla="*/ 438150 h 4057650"/>
              <a:gd name="connsiteX20" fmla="*/ 12026797 w 17703697"/>
              <a:gd name="connsiteY20" fmla="*/ 419100 h 4057650"/>
              <a:gd name="connsiteX21" fmla="*/ 11836297 w 17703697"/>
              <a:gd name="connsiteY21" fmla="*/ 400050 h 4057650"/>
              <a:gd name="connsiteX22" fmla="*/ 11779147 w 17703697"/>
              <a:gd name="connsiteY22" fmla="*/ 381000 h 4057650"/>
              <a:gd name="connsiteX23" fmla="*/ 11512447 w 17703697"/>
              <a:gd name="connsiteY23" fmla="*/ 342900 h 4057650"/>
              <a:gd name="connsiteX24" fmla="*/ 11302897 w 17703697"/>
              <a:gd name="connsiteY24" fmla="*/ 304800 h 4057650"/>
              <a:gd name="connsiteX25" fmla="*/ 10940947 w 17703697"/>
              <a:gd name="connsiteY25" fmla="*/ 285750 h 4057650"/>
              <a:gd name="connsiteX26" fmla="*/ 9740797 w 17703697"/>
              <a:gd name="connsiteY26" fmla="*/ 285750 h 4057650"/>
              <a:gd name="connsiteX27" fmla="*/ 8997847 w 17703697"/>
              <a:gd name="connsiteY27" fmla="*/ 304800 h 4057650"/>
              <a:gd name="connsiteX28" fmla="*/ 8826397 w 17703697"/>
              <a:gd name="connsiteY28" fmla="*/ 342900 h 4057650"/>
              <a:gd name="connsiteX29" fmla="*/ 8673997 w 17703697"/>
              <a:gd name="connsiteY29" fmla="*/ 381000 h 4057650"/>
              <a:gd name="connsiteX30" fmla="*/ 8502547 w 17703697"/>
              <a:gd name="connsiteY30" fmla="*/ 514350 h 4057650"/>
              <a:gd name="connsiteX31" fmla="*/ 8464447 w 17703697"/>
              <a:gd name="connsiteY31" fmla="*/ 571500 h 4057650"/>
              <a:gd name="connsiteX32" fmla="*/ 8407297 w 17703697"/>
              <a:gd name="connsiteY32" fmla="*/ 647700 h 4057650"/>
              <a:gd name="connsiteX33" fmla="*/ 8331097 w 17703697"/>
              <a:gd name="connsiteY33" fmla="*/ 876300 h 4057650"/>
              <a:gd name="connsiteX34" fmla="*/ 8312047 w 17703697"/>
              <a:gd name="connsiteY34" fmla="*/ 933450 h 4057650"/>
              <a:gd name="connsiteX35" fmla="*/ 8292997 w 17703697"/>
              <a:gd name="connsiteY35" fmla="*/ 990600 h 4057650"/>
              <a:gd name="connsiteX36" fmla="*/ 8312047 w 17703697"/>
              <a:gd name="connsiteY36" fmla="*/ 1485900 h 4057650"/>
              <a:gd name="connsiteX37" fmla="*/ 8331097 w 17703697"/>
              <a:gd name="connsiteY37" fmla="*/ 1752600 h 4057650"/>
              <a:gd name="connsiteX38" fmla="*/ 8312047 w 17703697"/>
              <a:gd name="connsiteY38" fmla="*/ 2381250 h 4057650"/>
              <a:gd name="connsiteX39" fmla="*/ 8273947 w 17703697"/>
              <a:gd name="connsiteY39" fmla="*/ 2609850 h 4057650"/>
              <a:gd name="connsiteX40" fmla="*/ 8254897 w 17703697"/>
              <a:gd name="connsiteY40" fmla="*/ 2724150 h 4057650"/>
              <a:gd name="connsiteX41" fmla="*/ 8216797 w 17703697"/>
              <a:gd name="connsiteY41" fmla="*/ 2914650 h 4057650"/>
              <a:gd name="connsiteX42" fmla="*/ 8159647 w 17703697"/>
              <a:gd name="connsiteY42" fmla="*/ 3143250 h 4057650"/>
              <a:gd name="connsiteX43" fmla="*/ 8026297 w 17703697"/>
              <a:gd name="connsiteY43" fmla="*/ 3314700 h 4057650"/>
              <a:gd name="connsiteX44" fmla="*/ 8007247 w 17703697"/>
              <a:gd name="connsiteY44" fmla="*/ 3371850 h 4057650"/>
              <a:gd name="connsiteX45" fmla="*/ 7892947 w 17703697"/>
              <a:gd name="connsiteY45" fmla="*/ 3448050 h 4057650"/>
              <a:gd name="connsiteX46" fmla="*/ 7797697 w 17703697"/>
              <a:gd name="connsiteY46" fmla="*/ 3524250 h 4057650"/>
              <a:gd name="connsiteX47" fmla="*/ 7683397 w 17703697"/>
              <a:gd name="connsiteY47" fmla="*/ 3600450 h 4057650"/>
              <a:gd name="connsiteX48" fmla="*/ 7607197 w 17703697"/>
              <a:gd name="connsiteY48" fmla="*/ 3638550 h 4057650"/>
              <a:gd name="connsiteX49" fmla="*/ 7550047 w 17703697"/>
              <a:gd name="connsiteY49" fmla="*/ 3657600 h 4057650"/>
              <a:gd name="connsiteX50" fmla="*/ 7416697 w 17703697"/>
              <a:gd name="connsiteY50" fmla="*/ 3733800 h 4057650"/>
              <a:gd name="connsiteX51" fmla="*/ 7302397 w 17703697"/>
              <a:gd name="connsiteY51" fmla="*/ 3771900 h 4057650"/>
              <a:gd name="connsiteX52" fmla="*/ 7245247 w 17703697"/>
              <a:gd name="connsiteY52" fmla="*/ 3810000 h 4057650"/>
              <a:gd name="connsiteX53" fmla="*/ 7130947 w 17703697"/>
              <a:gd name="connsiteY53" fmla="*/ 3848100 h 4057650"/>
              <a:gd name="connsiteX54" fmla="*/ 7073797 w 17703697"/>
              <a:gd name="connsiteY54" fmla="*/ 3886200 h 4057650"/>
              <a:gd name="connsiteX55" fmla="*/ 6959497 w 17703697"/>
              <a:gd name="connsiteY55" fmla="*/ 3924300 h 4057650"/>
              <a:gd name="connsiteX56" fmla="*/ 6902347 w 17703697"/>
              <a:gd name="connsiteY56" fmla="*/ 3943350 h 4057650"/>
              <a:gd name="connsiteX57" fmla="*/ 6826147 w 17703697"/>
              <a:gd name="connsiteY57" fmla="*/ 3962400 h 4057650"/>
              <a:gd name="connsiteX58" fmla="*/ 6521347 w 17703697"/>
              <a:gd name="connsiteY58" fmla="*/ 4000500 h 4057650"/>
              <a:gd name="connsiteX59" fmla="*/ 6407047 w 17703697"/>
              <a:gd name="connsiteY59" fmla="*/ 4019550 h 4057650"/>
              <a:gd name="connsiteX60" fmla="*/ 5987947 w 17703697"/>
              <a:gd name="connsiteY60" fmla="*/ 4057650 h 4057650"/>
              <a:gd name="connsiteX61" fmla="*/ 5130697 w 17703697"/>
              <a:gd name="connsiteY61" fmla="*/ 4038600 h 4057650"/>
              <a:gd name="connsiteX62" fmla="*/ 5054497 w 17703697"/>
              <a:gd name="connsiteY62" fmla="*/ 4019550 h 4057650"/>
              <a:gd name="connsiteX63" fmla="*/ 4921147 w 17703697"/>
              <a:gd name="connsiteY63" fmla="*/ 4000500 h 4057650"/>
              <a:gd name="connsiteX64" fmla="*/ 4616347 w 17703697"/>
              <a:gd name="connsiteY64" fmla="*/ 3943350 h 4057650"/>
              <a:gd name="connsiteX65" fmla="*/ 4559197 w 17703697"/>
              <a:gd name="connsiteY65" fmla="*/ 3924300 h 4057650"/>
              <a:gd name="connsiteX66" fmla="*/ 4425847 w 17703697"/>
              <a:gd name="connsiteY66" fmla="*/ 3905250 h 4057650"/>
              <a:gd name="connsiteX67" fmla="*/ 4273447 w 17703697"/>
              <a:gd name="connsiteY67" fmla="*/ 3886200 h 4057650"/>
              <a:gd name="connsiteX68" fmla="*/ 4044847 w 17703697"/>
              <a:gd name="connsiteY68" fmla="*/ 3829050 h 4057650"/>
              <a:gd name="connsiteX69" fmla="*/ 3968647 w 17703697"/>
              <a:gd name="connsiteY69" fmla="*/ 3810000 h 4057650"/>
              <a:gd name="connsiteX70" fmla="*/ 3797197 w 17703697"/>
              <a:gd name="connsiteY70" fmla="*/ 3752850 h 4057650"/>
              <a:gd name="connsiteX71" fmla="*/ 3740047 w 17703697"/>
              <a:gd name="connsiteY71" fmla="*/ 3733800 h 4057650"/>
              <a:gd name="connsiteX72" fmla="*/ 3682897 w 17703697"/>
              <a:gd name="connsiteY72" fmla="*/ 3714750 h 4057650"/>
              <a:gd name="connsiteX73" fmla="*/ 3568597 w 17703697"/>
              <a:gd name="connsiteY73" fmla="*/ 3619500 h 4057650"/>
              <a:gd name="connsiteX74" fmla="*/ 3511447 w 17703697"/>
              <a:gd name="connsiteY74" fmla="*/ 3562350 h 4057650"/>
              <a:gd name="connsiteX75" fmla="*/ 3320947 w 17703697"/>
              <a:gd name="connsiteY75" fmla="*/ 3429000 h 4057650"/>
              <a:gd name="connsiteX76" fmla="*/ 3187597 w 17703697"/>
              <a:gd name="connsiteY76" fmla="*/ 3352800 h 4057650"/>
              <a:gd name="connsiteX77" fmla="*/ 3054247 w 17703697"/>
              <a:gd name="connsiteY77" fmla="*/ 3295650 h 4057650"/>
              <a:gd name="connsiteX78" fmla="*/ 2997097 w 17703697"/>
              <a:gd name="connsiteY78" fmla="*/ 3257550 h 4057650"/>
              <a:gd name="connsiteX79" fmla="*/ 2787547 w 17703697"/>
              <a:gd name="connsiteY79" fmla="*/ 3200400 h 4057650"/>
              <a:gd name="connsiteX80" fmla="*/ 2577997 w 17703697"/>
              <a:gd name="connsiteY80" fmla="*/ 3162300 h 4057650"/>
              <a:gd name="connsiteX81" fmla="*/ 2520847 w 17703697"/>
              <a:gd name="connsiteY81" fmla="*/ 3143250 h 4057650"/>
              <a:gd name="connsiteX82" fmla="*/ 2406547 w 17703697"/>
              <a:gd name="connsiteY82" fmla="*/ 3124200 h 4057650"/>
              <a:gd name="connsiteX83" fmla="*/ 2082697 w 17703697"/>
              <a:gd name="connsiteY83" fmla="*/ 3086100 h 4057650"/>
              <a:gd name="connsiteX84" fmla="*/ 1968397 w 17703697"/>
              <a:gd name="connsiteY84" fmla="*/ 3067050 h 4057650"/>
              <a:gd name="connsiteX85" fmla="*/ 1796947 w 17703697"/>
              <a:gd name="connsiteY85" fmla="*/ 3048000 h 4057650"/>
              <a:gd name="connsiteX86" fmla="*/ 6247 w 17703697"/>
              <a:gd name="connsiteY86" fmla="*/ 3067050 h 4057650"/>
              <a:gd name="connsiteX87" fmla="*/ 25297 w 17703697"/>
              <a:gd name="connsiteY87" fmla="*/ 3124200 h 4057650"/>
              <a:gd name="connsiteX88" fmla="*/ 44347 w 17703697"/>
              <a:gd name="connsiteY88" fmla="*/ 3219450 h 4057650"/>
              <a:gd name="connsiteX89" fmla="*/ 63397 w 17703697"/>
              <a:gd name="connsiteY89" fmla="*/ 3276600 h 4057650"/>
              <a:gd name="connsiteX90" fmla="*/ 44347 w 17703697"/>
              <a:gd name="connsiteY90" fmla="*/ 3124200 h 4057650"/>
              <a:gd name="connsiteX91" fmla="*/ 25297 w 17703697"/>
              <a:gd name="connsiteY91" fmla="*/ 3048000 h 4057650"/>
              <a:gd name="connsiteX92" fmla="*/ 82447 w 17703697"/>
              <a:gd name="connsiteY92" fmla="*/ 3028950 h 4057650"/>
              <a:gd name="connsiteX93" fmla="*/ 196747 w 17703697"/>
              <a:gd name="connsiteY93" fmla="*/ 3009900 h 4057650"/>
              <a:gd name="connsiteX94" fmla="*/ 311047 w 17703697"/>
              <a:gd name="connsiteY94" fmla="*/ 299085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7703697" h="4057650">
                <a:moveTo>
                  <a:pt x="16694047" y="57150"/>
                </a:moveTo>
                <a:cubicBezTo>
                  <a:pt x="16846447" y="50800"/>
                  <a:pt x="16999076" y="48595"/>
                  <a:pt x="17151247" y="38100"/>
                </a:cubicBezTo>
                <a:cubicBezTo>
                  <a:pt x="17184645" y="35797"/>
                  <a:pt x="17285859" y="9210"/>
                  <a:pt x="17322697" y="0"/>
                </a:cubicBezTo>
                <a:cubicBezTo>
                  <a:pt x="17398897" y="6350"/>
                  <a:pt x="17475301" y="10606"/>
                  <a:pt x="17551297" y="19050"/>
                </a:cubicBezTo>
                <a:cubicBezTo>
                  <a:pt x="17589686" y="23315"/>
                  <a:pt x="17636528" y="12665"/>
                  <a:pt x="17665597" y="38100"/>
                </a:cubicBezTo>
                <a:cubicBezTo>
                  <a:pt x="17695821" y="64546"/>
                  <a:pt x="17703697" y="152400"/>
                  <a:pt x="17703697" y="152400"/>
                </a:cubicBezTo>
                <a:cubicBezTo>
                  <a:pt x="17697347" y="184150"/>
                  <a:pt x="17692500" y="216238"/>
                  <a:pt x="17684647" y="247650"/>
                </a:cubicBezTo>
                <a:cubicBezTo>
                  <a:pt x="17679777" y="267131"/>
                  <a:pt x="17679796" y="290601"/>
                  <a:pt x="17665597" y="304800"/>
                </a:cubicBezTo>
                <a:cubicBezTo>
                  <a:pt x="17651398" y="318999"/>
                  <a:pt x="17626000" y="314098"/>
                  <a:pt x="17608447" y="323850"/>
                </a:cubicBezTo>
                <a:cubicBezTo>
                  <a:pt x="17568419" y="346088"/>
                  <a:pt x="17539477" y="393574"/>
                  <a:pt x="17494147" y="400050"/>
                </a:cubicBezTo>
                <a:cubicBezTo>
                  <a:pt x="17297622" y="428125"/>
                  <a:pt x="17405475" y="414632"/>
                  <a:pt x="17170297" y="438150"/>
                </a:cubicBezTo>
                <a:cubicBezTo>
                  <a:pt x="17008448" y="478612"/>
                  <a:pt x="17137048" y="450980"/>
                  <a:pt x="16846447" y="476250"/>
                </a:cubicBezTo>
                <a:cubicBezTo>
                  <a:pt x="16782870" y="481778"/>
                  <a:pt x="16719373" y="488253"/>
                  <a:pt x="16655947" y="495300"/>
                </a:cubicBezTo>
                <a:cubicBezTo>
                  <a:pt x="16605065" y="500954"/>
                  <a:pt x="16554634" y="511018"/>
                  <a:pt x="16503547" y="514350"/>
                </a:cubicBezTo>
                <a:cubicBezTo>
                  <a:pt x="16262425" y="530075"/>
                  <a:pt x="15779647" y="552450"/>
                  <a:pt x="15779647" y="552450"/>
                </a:cubicBezTo>
                <a:lnTo>
                  <a:pt x="13055497" y="533400"/>
                </a:lnTo>
                <a:cubicBezTo>
                  <a:pt x="13004306" y="532722"/>
                  <a:pt x="12953979" y="520004"/>
                  <a:pt x="12903097" y="514350"/>
                </a:cubicBezTo>
                <a:cubicBezTo>
                  <a:pt x="12839671" y="507303"/>
                  <a:pt x="12775829" y="503922"/>
                  <a:pt x="12712597" y="495300"/>
                </a:cubicBezTo>
                <a:cubicBezTo>
                  <a:pt x="12636054" y="484862"/>
                  <a:pt x="12561098" y="462019"/>
                  <a:pt x="12483997" y="457200"/>
                </a:cubicBezTo>
                <a:cubicBezTo>
                  <a:pt x="12382397" y="450850"/>
                  <a:pt x="12280644" y="446604"/>
                  <a:pt x="12179197" y="438150"/>
                </a:cubicBezTo>
                <a:cubicBezTo>
                  <a:pt x="12128179" y="433898"/>
                  <a:pt x="12077679" y="424754"/>
                  <a:pt x="12026797" y="419100"/>
                </a:cubicBezTo>
                <a:cubicBezTo>
                  <a:pt x="11963371" y="412053"/>
                  <a:pt x="11899797" y="406400"/>
                  <a:pt x="11836297" y="400050"/>
                </a:cubicBezTo>
                <a:cubicBezTo>
                  <a:pt x="11817247" y="393700"/>
                  <a:pt x="11798749" y="385356"/>
                  <a:pt x="11779147" y="381000"/>
                </a:cubicBezTo>
                <a:cubicBezTo>
                  <a:pt x="11687540" y="360643"/>
                  <a:pt x="11606164" y="357318"/>
                  <a:pt x="11512447" y="342900"/>
                </a:cubicBezTo>
                <a:cubicBezTo>
                  <a:pt x="11439988" y="331753"/>
                  <a:pt x="11376764" y="310709"/>
                  <a:pt x="11302897" y="304800"/>
                </a:cubicBezTo>
                <a:cubicBezTo>
                  <a:pt x="11182465" y="295165"/>
                  <a:pt x="11061597" y="292100"/>
                  <a:pt x="10940947" y="285750"/>
                </a:cubicBezTo>
                <a:cubicBezTo>
                  <a:pt x="10458251" y="216793"/>
                  <a:pt x="10830818" y="262802"/>
                  <a:pt x="9740797" y="285750"/>
                </a:cubicBezTo>
                <a:lnTo>
                  <a:pt x="8997847" y="304800"/>
                </a:lnTo>
                <a:cubicBezTo>
                  <a:pt x="8710570" y="362255"/>
                  <a:pt x="9068524" y="289094"/>
                  <a:pt x="8826397" y="342900"/>
                </a:cubicBezTo>
                <a:cubicBezTo>
                  <a:pt x="8798248" y="349155"/>
                  <a:pt x="8708038" y="362088"/>
                  <a:pt x="8673997" y="381000"/>
                </a:cubicBezTo>
                <a:cubicBezTo>
                  <a:pt x="8608078" y="417622"/>
                  <a:pt x="8550423" y="456899"/>
                  <a:pt x="8502547" y="514350"/>
                </a:cubicBezTo>
                <a:cubicBezTo>
                  <a:pt x="8487890" y="531939"/>
                  <a:pt x="8477755" y="552869"/>
                  <a:pt x="8464447" y="571500"/>
                </a:cubicBezTo>
                <a:cubicBezTo>
                  <a:pt x="8445993" y="597336"/>
                  <a:pt x="8426347" y="622300"/>
                  <a:pt x="8407297" y="647700"/>
                </a:cubicBezTo>
                <a:lnTo>
                  <a:pt x="8331097" y="876300"/>
                </a:lnTo>
                <a:lnTo>
                  <a:pt x="8312047" y="933450"/>
                </a:lnTo>
                <a:lnTo>
                  <a:pt x="8292997" y="990600"/>
                </a:lnTo>
                <a:cubicBezTo>
                  <a:pt x="8299347" y="1155700"/>
                  <a:pt x="8303796" y="1320884"/>
                  <a:pt x="8312047" y="1485900"/>
                </a:cubicBezTo>
                <a:cubicBezTo>
                  <a:pt x="8316498" y="1574915"/>
                  <a:pt x="8331097" y="1663474"/>
                  <a:pt x="8331097" y="1752600"/>
                </a:cubicBezTo>
                <a:cubicBezTo>
                  <a:pt x="8331097" y="1962246"/>
                  <a:pt x="8325992" y="2172068"/>
                  <a:pt x="8312047" y="2381250"/>
                </a:cubicBezTo>
                <a:cubicBezTo>
                  <a:pt x="8306908" y="2458330"/>
                  <a:pt x="8286647" y="2533650"/>
                  <a:pt x="8273947" y="2609850"/>
                </a:cubicBezTo>
                <a:cubicBezTo>
                  <a:pt x="8267597" y="2647950"/>
                  <a:pt x="8262472" y="2686275"/>
                  <a:pt x="8254897" y="2724150"/>
                </a:cubicBezTo>
                <a:cubicBezTo>
                  <a:pt x="8242197" y="2787650"/>
                  <a:pt x="8227443" y="2850774"/>
                  <a:pt x="8216797" y="2914650"/>
                </a:cubicBezTo>
                <a:cubicBezTo>
                  <a:pt x="8207275" y="2971783"/>
                  <a:pt x="8193190" y="3092936"/>
                  <a:pt x="8159647" y="3143250"/>
                </a:cubicBezTo>
                <a:cubicBezTo>
                  <a:pt x="8068503" y="3279966"/>
                  <a:pt x="8115826" y="3225171"/>
                  <a:pt x="8026297" y="3314700"/>
                </a:cubicBezTo>
                <a:cubicBezTo>
                  <a:pt x="8019947" y="3333750"/>
                  <a:pt x="8021446" y="3357651"/>
                  <a:pt x="8007247" y="3371850"/>
                </a:cubicBezTo>
                <a:cubicBezTo>
                  <a:pt x="7974868" y="3404229"/>
                  <a:pt x="7892947" y="3448050"/>
                  <a:pt x="7892947" y="3448050"/>
                </a:cubicBezTo>
                <a:cubicBezTo>
                  <a:pt x="7822549" y="3553647"/>
                  <a:pt x="7895125" y="3470123"/>
                  <a:pt x="7797697" y="3524250"/>
                </a:cubicBezTo>
                <a:cubicBezTo>
                  <a:pt x="7757669" y="3546488"/>
                  <a:pt x="7724353" y="3579972"/>
                  <a:pt x="7683397" y="3600450"/>
                </a:cubicBezTo>
                <a:cubicBezTo>
                  <a:pt x="7657997" y="3613150"/>
                  <a:pt x="7633299" y="3627363"/>
                  <a:pt x="7607197" y="3638550"/>
                </a:cubicBezTo>
                <a:cubicBezTo>
                  <a:pt x="7588740" y="3646460"/>
                  <a:pt x="7568008" y="3648620"/>
                  <a:pt x="7550047" y="3657600"/>
                </a:cubicBezTo>
                <a:cubicBezTo>
                  <a:pt x="7412582" y="3726333"/>
                  <a:pt x="7583686" y="3667004"/>
                  <a:pt x="7416697" y="3733800"/>
                </a:cubicBezTo>
                <a:cubicBezTo>
                  <a:pt x="7379409" y="3748715"/>
                  <a:pt x="7335813" y="3749623"/>
                  <a:pt x="7302397" y="3771900"/>
                </a:cubicBezTo>
                <a:cubicBezTo>
                  <a:pt x="7283347" y="3784600"/>
                  <a:pt x="7266169" y="3800701"/>
                  <a:pt x="7245247" y="3810000"/>
                </a:cubicBezTo>
                <a:cubicBezTo>
                  <a:pt x="7208547" y="3826311"/>
                  <a:pt x="7164363" y="3825823"/>
                  <a:pt x="7130947" y="3848100"/>
                </a:cubicBezTo>
                <a:cubicBezTo>
                  <a:pt x="7111897" y="3860800"/>
                  <a:pt x="7094719" y="3876901"/>
                  <a:pt x="7073797" y="3886200"/>
                </a:cubicBezTo>
                <a:cubicBezTo>
                  <a:pt x="7037097" y="3902511"/>
                  <a:pt x="6997597" y="3911600"/>
                  <a:pt x="6959497" y="3924300"/>
                </a:cubicBezTo>
                <a:cubicBezTo>
                  <a:pt x="6940447" y="3930650"/>
                  <a:pt x="6921828" y="3938480"/>
                  <a:pt x="6902347" y="3943350"/>
                </a:cubicBezTo>
                <a:cubicBezTo>
                  <a:pt x="6876947" y="3949700"/>
                  <a:pt x="6851906" y="3957716"/>
                  <a:pt x="6826147" y="3962400"/>
                </a:cubicBezTo>
                <a:cubicBezTo>
                  <a:pt x="6711438" y="3983256"/>
                  <a:pt x="6640653" y="3984593"/>
                  <a:pt x="6521347" y="4000500"/>
                </a:cubicBezTo>
                <a:cubicBezTo>
                  <a:pt x="6483060" y="4005605"/>
                  <a:pt x="6445374" y="4014759"/>
                  <a:pt x="6407047" y="4019550"/>
                </a:cubicBezTo>
                <a:cubicBezTo>
                  <a:pt x="6300413" y="4032879"/>
                  <a:pt x="6088493" y="4049271"/>
                  <a:pt x="5987947" y="4057650"/>
                </a:cubicBezTo>
                <a:lnTo>
                  <a:pt x="5130697" y="4038600"/>
                </a:lnTo>
                <a:cubicBezTo>
                  <a:pt x="5104537" y="4037532"/>
                  <a:pt x="5080256" y="4024234"/>
                  <a:pt x="5054497" y="4019550"/>
                </a:cubicBezTo>
                <a:cubicBezTo>
                  <a:pt x="5010320" y="4011518"/>
                  <a:pt x="4965176" y="4009306"/>
                  <a:pt x="4921147" y="4000500"/>
                </a:cubicBezTo>
                <a:cubicBezTo>
                  <a:pt x="4584369" y="3933144"/>
                  <a:pt x="4952412" y="3985358"/>
                  <a:pt x="4616347" y="3943350"/>
                </a:cubicBezTo>
                <a:cubicBezTo>
                  <a:pt x="4597297" y="3937000"/>
                  <a:pt x="4578888" y="3928238"/>
                  <a:pt x="4559197" y="3924300"/>
                </a:cubicBezTo>
                <a:cubicBezTo>
                  <a:pt x="4515168" y="3915494"/>
                  <a:pt x="4470354" y="3911184"/>
                  <a:pt x="4425847" y="3905250"/>
                </a:cubicBezTo>
                <a:cubicBezTo>
                  <a:pt x="4375101" y="3898484"/>
                  <a:pt x="4323648" y="3896240"/>
                  <a:pt x="4273447" y="3886200"/>
                </a:cubicBezTo>
                <a:cubicBezTo>
                  <a:pt x="4196427" y="3870796"/>
                  <a:pt x="4121047" y="3848100"/>
                  <a:pt x="4044847" y="3829050"/>
                </a:cubicBezTo>
                <a:cubicBezTo>
                  <a:pt x="4019447" y="3822700"/>
                  <a:pt x="3993485" y="3818279"/>
                  <a:pt x="3968647" y="3810000"/>
                </a:cubicBezTo>
                <a:lnTo>
                  <a:pt x="3797197" y="3752850"/>
                </a:lnTo>
                <a:lnTo>
                  <a:pt x="3740047" y="3733800"/>
                </a:lnTo>
                <a:lnTo>
                  <a:pt x="3682897" y="3714750"/>
                </a:lnTo>
                <a:cubicBezTo>
                  <a:pt x="3544705" y="3530494"/>
                  <a:pt x="3699503" y="3706771"/>
                  <a:pt x="3568597" y="3619500"/>
                </a:cubicBezTo>
                <a:cubicBezTo>
                  <a:pt x="3546181" y="3604556"/>
                  <a:pt x="3531902" y="3579883"/>
                  <a:pt x="3511447" y="3562350"/>
                </a:cubicBezTo>
                <a:cubicBezTo>
                  <a:pt x="3435559" y="3497303"/>
                  <a:pt x="3408382" y="3494577"/>
                  <a:pt x="3320947" y="3429000"/>
                </a:cubicBezTo>
                <a:cubicBezTo>
                  <a:pt x="3136691" y="3290808"/>
                  <a:pt x="3333048" y="3425526"/>
                  <a:pt x="3187597" y="3352800"/>
                </a:cubicBezTo>
                <a:cubicBezTo>
                  <a:pt x="3056039" y="3287021"/>
                  <a:pt x="3212835" y="3335297"/>
                  <a:pt x="3054247" y="3295650"/>
                </a:cubicBezTo>
                <a:cubicBezTo>
                  <a:pt x="3035197" y="3282950"/>
                  <a:pt x="3018019" y="3266849"/>
                  <a:pt x="2997097" y="3257550"/>
                </a:cubicBezTo>
                <a:cubicBezTo>
                  <a:pt x="2907889" y="3217902"/>
                  <a:pt x="2877183" y="3220319"/>
                  <a:pt x="2787547" y="3200400"/>
                </a:cubicBezTo>
                <a:cubicBezTo>
                  <a:pt x="2625870" y="3164472"/>
                  <a:pt x="2809151" y="3195322"/>
                  <a:pt x="2577997" y="3162300"/>
                </a:cubicBezTo>
                <a:cubicBezTo>
                  <a:pt x="2558947" y="3155950"/>
                  <a:pt x="2540449" y="3147606"/>
                  <a:pt x="2520847" y="3143250"/>
                </a:cubicBezTo>
                <a:cubicBezTo>
                  <a:pt x="2483141" y="3134871"/>
                  <a:pt x="2444723" y="3130073"/>
                  <a:pt x="2406547" y="3124200"/>
                </a:cubicBezTo>
                <a:cubicBezTo>
                  <a:pt x="2141480" y="3083421"/>
                  <a:pt x="2415291" y="3127674"/>
                  <a:pt x="2082697" y="3086100"/>
                </a:cubicBezTo>
                <a:cubicBezTo>
                  <a:pt x="2044370" y="3081309"/>
                  <a:pt x="2006684" y="3072155"/>
                  <a:pt x="1968397" y="3067050"/>
                </a:cubicBezTo>
                <a:cubicBezTo>
                  <a:pt x="1911400" y="3059450"/>
                  <a:pt x="1854097" y="3054350"/>
                  <a:pt x="1796947" y="3048000"/>
                </a:cubicBezTo>
                <a:lnTo>
                  <a:pt x="6247" y="3067050"/>
                </a:lnTo>
                <a:cubicBezTo>
                  <a:pt x="-13815" y="3067913"/>
                  <a:pt x="20427" y="3104719"/>
                  <a:pt x="25297" y="3124200"/>
                </a:cubicBezTo>
                <a:cubicBezTo>
                  <a:pt x="33150" y="3155612"/>
                  <a:pt x="36494" y="3188038"/>
                  <a:pt x="44347" y="3219450"/>
                </a:cubicBezTo>
                <a:cubicBezTo>
                  <a:pt x="49217" y="3238931"/>
                  <a:pt x="57047" y="3257550"/>
                  <a:pt x="63397" y="3276600"/>
                </a:cubicBezTo>
                <a:cubicBezTo>
                  <a:pt x="57047" y="3225800"/>
                  <a:pt x="52763" y="3174699"/>
                  <a:pt x="44347" y="3124200"/>
                </a:cubicBezTo>
                <a:cubicBezTo>
                  <a:pt x="40043" y="3098375"/>
                  <a:pt x="15573" y="3072309"/>
                  <a:pt x="25297" y="3048000"/>
                </a:cubicBezTo>
                <a:cubicBezTo>
                  <a:pt x="32755" y="3029356"/>
                  <a:pt x="62845" y="3033306"/>
                  <a:pt x="82447" y="3028950"/>
                </a:cubicBezTo>
                <a:cubicBezTo>
                  <a:pt x="120153" y="3020571"/>
                  <a:pt x="158744" y="3016810"/>
                  <a:pt x="196747" y="3009900"/>
                </a:cubicBezTo>
                <a:cubicBezTo>
                  <a:pt x="308371" y="2989605"/>
                  <a:pt x="257628" y="2990850"/>
                  <a:pt x="311047" y="29908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94893" y="1850751"/>
            <a:ext cx="10344150" cy="9259230"/>
          </a:xfrm>
          <a:prstGeom prst="rect">
            <a:avLst/>
          </a:prstGeom>
        </p:spPr>
      </p:pic>
      <p:sp>
        <p:nvSpPr>
          <p:cNvPr id="100" name="Title 1"/>
          <p:cNvSpPr txBox="1">
            <a:spLocks/>
          </p:cNvSpPr>
          <p:nvPr/>
        </p:nvSpPr>
        <p:spPr>
          <a:xfrm>
            <a:off x="34774594" y="853988"/>
            <a:ext cx="3584748" cy="953664"/>
          </a:xfrm>
          <a:prstGeom prst="rect">
            <a:avLst/>
          </a:prstGeom>
        </p:spPr>
        <p:txBody>
          <a:bodyPr vert="horz" lIns="137160" tIns="68580" rIns="137160" bIns="6858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ontserrat Black" panose="00000A00000000000000" pitchFamily="50" charset="0"/>
              </a:rPr>
              <a:t>authService.js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24285024" y="9174000"/>
            <a:ext cx="8423828" cy="10218900"/>
          </a:xfrm>
          <a:custGeom>
            <a:avLst/>
            <a:gdLst>
              <a:gd name="connsiteX0" fmla="*/ 7928527 w 8423827"/>
              <a:gd name="connsiteY0" fmla="*/ 27150 h 10218900"/>
              <a:gd name="connsiteX1" fmla="*/ 7357027 w 8423827"/>
              <a:gd name="connsiteY1" fmla="*/ 27150 h 10218900"/>
              <a:gd name="connsiteX2" fmla="*/ 7242727 w 8423827"/>
              <a:gd name="connsiteY2" fmla="*/ 65250 h 10218900"/>
              <a:gd name="connsiteX3" fmla="*/ 7185577 w 8423827"/>
              <a:gd name="connsiteY3" fmla="*/ 122400 h 10218900"/>
              <a:gd name="connsiteX4" fmla="*/ 7128427 w 8423827"/>
              <a:gd name="connsiteY4" fmla="*/ 141450 h 10218900"/>
              <a:gd name="connsiteX5" fmla="*/ 7052227 w 8423827"/>
              <a:gd name="connsiteY5" fmla="*/ 255750 h 10218900"/>
              <a:gd name="connsiteX6" fmla="*/ 6976027 w 8423827"/>
              <a:gd name="connsiteY6" fmla="*/ 389100 h 10218900"/>
              <a:gd name="connsiteX7" fmla="*/ 6956977 w 8423827"/>
              <a:gd name="connsiteY7" fmla="*/ 484350 h 10218900"/>
              <a:gd name="connsiteX8" fmla="*/ 6976027 w 8423827"/>
              <a:gd name="connsiteY8" fmla="*/ 827250 h 10218900"/>
              <a:gd name="connsiteX9" fmla="*/ 6995077 w 8423827"/>
              <a:gd name="connsiteY9" fmla="*/ 884400 h 10218900"/>
              <a:gd name="connsiteX10" fmla="*/ 7014127 w 8423827"/>
              <a:gd name="connsiteY10" fmla="*/ 960600 h 10218900"/>
              <a:gd name="connsiteX11" fmla="*/ 7052227 w 8423827"/>
              <a:gd name="connsiteY11" fmla="*/ 1074900 h 10218900"/>
              <a:gd name="connsiteX12" fmla="*/ 7071277 w 8423827"/>
              <a:gd name="connsiteY12" fmla="*/ 1132050 h 10218900"/>
              <a:gd name="connsiteX13" fmla="*/ 7109377 w 8423827"/>
              <a:gd name="connsiteY13" fmla="*/ 1189200 h 10218900"/>
              <a:gd name="connsiteX14" fmla="*/ 7128427 w 8423827"/>
              <a:gd name="connsiteY14" fmla="*/ 1246350 h 10218900"/>
              <a:gd name="connsiteX15" fmla="*/ 7204627 w 8423827"/>
              <a:gd name="connsiteY15" fmla="*/ 1360650 h 10218900"/>
              <a:gd name="connsiteX16" fmla="*/ 7242727 w 8423827"/>
              <a:gd name="connsiteY16" fmla="*/ 1417800 h 10218900"/>
              <a:gd name="connsiteX17" fmla="*/ 7299877 w 8423827"/>
              <a:gd name="connsiteY17" fmla="*/ 1551150 h 10218900"/>
              <a:gd name="connsiteX18" fmla="*/ 7337977 w 8423827"/>
              <a:gd name="connsiteY18" fmla="*/ 1608300 h 10218900"/>
              <a:gd name="connsiteX19" fmla="*/ 7376077 w 8423827"/>
              <a:gd name="connsiteY19" fmla="*/ 1722600 h 10218900"/>
              <a:gd name="connsiteX20" fmla="*/ 7433227 w 8423827"/>
              <a:gd name="connsiteY20" fmla="*/ 1894050 h 10218900"/>
              <a:gd name="connsiteX21" fmla="*/ 7452277 w 8423827"/>
              <a:gd name="connsiteY21" fmla="*/ 1951200 h 10218900"/>
              <a:gd name="connsiteX22" fmla="*/ 7471327 w 8423827"/>
              <a:gd name="connsiteY22" fmla="*/ 2027400 h 10218900"/>
              <a:gd name="connsiteX23" fmla="*/ 7490377 w 8423827"/>
              <a:gd name="connsiteY23" fmla="*/ 2084550 h 10218900"/>
              <a:gd name="connsiteX24" fmla="*/ 7528477 w 8423827"/>
              <a:gd name="connsiteY24" fmla="*/ 2236950 h 10218900"/>
              <a:gd name="connsiteX25" fmla="*/ 7566577 w 8423827"/>
              <a:gd name="connsiteY25" fmla="*/ 2332200 h 10218900"/>
              <a:gd name="connsiteX26" fmla="*/ 7604677 w 8423827"/>
              <a:gd name="connsiteY26" fmla="*/ 2503650 h 10218900"/>
              <a:gd name="connsiteX27" fmla="*/ 7642777 w 8423827"/>
              <a:gd name="connsiteY27" fmla="*/ 2598900 h 10218900"/>
              <a:gd name="connsiteX28" fmla="*/ 7680877 w 8423827"/>
              <a:gd name="connsiteY28" fmla="*/ 2751300 h 10218900"/>
              <a:gd name="connsiteX29" fmla="*/ 7738027 w 8423827"/>
              <a:gd name="connsiteY29" fmla="*/ 2903700 h 10218900"/>
              <a:gd name="connsiteX30" fmla="*/ 7814227 w 8423827"/>
              <a:gd name="connsiteY30" fmla="*/ 3094200 h 10218900"/>
              <a:gd name="connsiteX31" fmla="*/ 7890427 w 8423827"/>
              <a:gd name="connsiteY31" fmla="*/ 3284700 h 10218900"/>
              <a:gd name="connsiteX32" fmla="*/ 7928527 w 8423827"/>
              <a:gd name="connsiteY32" fmla="*/ 3379950 h 10218900"/>
              <a:gd name="connsiteX33" fmla="*/ 8042827 w 8423827"/>
              <a:gd name="connsiteY33" fmla="*/ 3608550 h 10218900"/>
              <a:gd name="connsiteX34" fmla="*/ 8080927 w 8423827"/>
              <a:gd name="connsiteY34" fmla="*/ 3722850 h 10218900"/>
              <a:gd name="connsiteX35" fmla="*/ 8138077 w 8423827"/>
              <a:gd name="connsiteY35" fmla="*/ 3837150 h 10218900"/>
              <a:gd name="connsiteX36" fmla="*/ 8176177 w 8423827"/>
              <a:gd name="connsiteY36" fmla="*/ 3970500 h 10218900"/>
              <a:gd name="connsiteX37" fmla="*/ 8214277 w 8423827"/>
              <a:gd name="connsiteY37" fmla="*/ 4084800 h 10218900"/>
              <a:gd name="connsiteX38" fmla="*/ 8252377 w 8423827"/>
              <a:gd name="connsiteY38" fmla="*/ 4218150 h 10218900"/>
              <a:gd name="connsiteX39" fmla="*/ 8366677 w 8423827"/>
              <a:gd name="connsiteY39" fmla="*/ 4618200 h 10218900"/>
              <a:gd name="connsiteX40" fmla="*/ 8404777 w 8423827"/>
              <a:gd name="connsiteY40" fmla="*/ 4903950 h 10218900"/>
              <a:gd name="connsiteX41" fmla="*/ 8423827 w 8423827"/>
              <a:gd name="connsiteY41" fmla="*/ 4999200 h 10218900"/>
              <a:gd name="connsiteX42" fmla="*/ 8404777 w 8423827"/>
              <a:gd name="connsiteY42" fmla="*/ 5380200 h 10218900"/>
              <a:gd name="connsiteX43" fmla="*/ 8385727 w 8423827"/>
              <a:gd name="connsiteY43" fmla="*/ 5456400 h 10218900"/>
              <a:gd name="connsiteX44" fmla="*/ 8366677 w 8423827"/>
              <a:gd name="connsiteY44" fmla="*/ 5608800 h 10218900"/>
              <a:gd name="connsiteX45" fmla="*/ 8347627 w 8423827"/>
              <a:gd name="connsiteY45" fmla="*/ 5685000 h 10218900"/>
              <a:gd name="connsiteX46" fmla="*/ 8309527 w 8423827"/>
              <a:gd name="connsiteY46" fmla="*/ 5875500 h 10218900"/>
              <a:gd name="connsiteX47" fmla="*/ 8271427 w 8423827"/>
              <a:gd name="connsiteY47" fmla="*/ 5970750 h 10218900"/>
              <a:gd name="connsiteX48" fmla="*/ 8233327 w 8423827"/>
              <a:gd name="connsiteY48" fmla="*/ 6161250 h 10218900"/>
              <a:gd name="connsiteX49" fmla="*/ 8214277 w 8423827"/>
              <a:gd name="connsiteY49" fmla="*/ 6256500 h 10218900"/>
              <a:gd name="connsiteX50" fmla="*/ 8195227 w 8423827"/>
              <a:gd name="connsiteY50" fmla="*/ 6351750 h 10218900"/>
              <a:gd name="connsiteX51" fmla="*/ 8157127 w 8423827"/>
              <a:gd name="connsiteY51" fmla="*/ 6427950 h 10218900"/>
              <a:gd name="connsiteX52" fmla="*/ 8119027 w 8423827"/>
              <a:gd name="connsiteY52" fmla="*/ 6618450 h 10218900"/>
              <a:gd name="connsiteX53" fmla="*/ 8080927 w 8423827"/>
              <a:gd name="connsiteY53" fmla="*/ 6713700 h 10218900"/>
              <a:gd name="connsiteX54" fmla="*/ 8061877 w 8423827"/>
              <a:gd name="connsiteY54" fmla="*/ 6808950 h 10218900"/>
              <a:gd name="connsiteX55" fmla="*/ 8023777 w 8423827"/>
              <a:gd name="connsiteY55" fmla="*/ 6904200 h 10218900"/>
              <a:gd name="connsiteX56" fmla="*/ 8004727 w 8423827"/>
              <a:gd name="connsiteY56" fmla="*/ 6999450 h 10218900"/>
              <a:gd name="connsiteX57" fmla="*/ 7966627 w 8423827"/>
              <a:gd name="connsiteY57" fmla="*/ 7075650 h 10218900"/>
              <a:gd name="connsiteX58" fmla="*/ 7947577 w 8423827"/>
              <a:gd name="connsiteY58" fmla="*/ 7151850 h 10218900"/>
              <a:gd name="connsiteX59" fmla="*/ 7909477 w 8423827"/>
              <a:gd name="connsiteY59" fmla="*/ 7228050 h 10218900"/>
              <a:gd name="connsiteX60" fmla="*/ 7890427 w 8423827"/>
              <a:gd name="connsiteY60" fmla="*/ 7304250 h 10218900"/>
              <a:gd name="connsiteX61" fmla="*/ 7852327 w 8423827"/>
              <a:gd name="connsiteY61" fmla="*/ 7361400 h 10218900"/>
              <a:gd name="connsiteX62" fmla="*/ 7776127 w 8423827"/>
              <a:gd name="connsiteY62" fmla="*/ 7513800 h 10218900"/>
              <a:gd name="connsiteX63" fmla="*/ 7661827 w 8423827"/>
              <a:gd name="connsiteY63" fmla="*/ 7742400 h 10218900"/>
              <a:gd name="connsiteX64" fmla="*/ 7623727 w 8423827"/>
              <a:gd name="connsiteY64" fmla="*/ 7818600 h 10218900"/>
              <a:gd name="connsiteX65" fmla="*/ 7566577 w 8423827"/>
              <a:gd name="connsiteY65" fmla="*/ 7875750 h 10218900"/>
              <a:gd name="connsiteX66" fmla="*/ 7395127 w 8423827"/>
              <a:gd name="connsiteY66" fmla="*/ 8142450 h 10218900"/>
              <a:gd name="connsiteX67" fmla="*/ 7337977 w 8423827"/>
              <a:gd name="connsiteY67" fmla="*/ 8237700 h 10218900"/>
              <a:gd name="connsiteX68" fmla="*/ 7280827 w 8423827"/>
              <a:gd name="connsiteY68" fmla="*/ 8294850 h 10218900"/>
              <a:gd name="connsiteX69" fmla="*/ 7223677 w 8423827"/>
              <a:gd name="connsiteY69" fmla="*/ 8371050 h 10218900"/>
              <a:gd name="connsiteX70" fmla="*/ 7166527 w 8423827"/>
              <a:gd name="connsiteY70" fmla="*/ 8428200 h 10218900"/>
              <a:gd name="connsiteX71" fmla="*/ 7052227 w 8423827"/>
              <a:gd name="connsiteY71" fmla="*/ 8599650 h 10218900"/>
              <a:gd name="connsiteX72" fmla="*/ 7014127 w 8423827"/>
              <a:gd name="connsiteY72" fmla="*/ 8656800 h 10218900"/>
              <a:gd name="connsiteX73" fmla="*/ 6823627 w 8423827"/>
              <a:gd name="connsiteY73" fmla="*/ 8828250 h 10218900"/>
              <a:gd name="connsiteX74" fmla="*/ 6671227 w 8423827"/>
              <a:gd name="connsiteY74" fmla="*/ 8961600 h 10218900"/>
              <a:gd name="connsiteX75" fmla="*/ 6614077 w 8423827"/>
              <a:gd name="connsiteY75" fmla="*/ 8999700 h 10218900"/>
              <a:gd name="connsiteX76" fmla="*/ 6556927 w 8423827"/>
              <a:gd name="connsiteY76" fmla="*/ 9018750 h 10218900"/>
              <a:gd name="connsiteX77" fmla="*/ 6461677 w 8423827"/>
              <a:gd name="connsiteY77" fmla="*/ 9056850 h 10218900"/>
              <a:gd name="connsiteX78" fmla="*/ 6233077 w 8423827"/>
              <a:gd name="connsiteY78" fmla="*/ 9094950 h 10218900"/>
              <a:gd name="connsiteX79" fmla="*/ 5928277 w 8423827"/>
              <a:gd name="connsiteY79" fmla="*/ 9133050 h 10218900"/>
              <a:gd name="connsiteX80" fmla="*/ 5794927 w 8423827"/>
              <a:gd name="connsiteY80" fmla="*/ 9152100 h 10218900"/>
              <a:gd name="connsiteX81" fmla="*/ 5223427 w 8423827"/>
              <a:gd name="connsiteY81" fmla="*/ 9190200 h 10218900"/>
              <a:gd name="connsiteX82" fmla="*/ 4728127 w 8423827"/>
              <a:gd name="connsiteY82" fmla="*/ 9209250 h 10218900"/>
              <a:gd name="connsiteX83" fmla="*/ 3985177 w 8423827"/>
              <a:gd name="connsiteY83" fmla="*/ 9228300 h 10218900"/>
              <a:gd name="connsiteX84" fmla="*/ 3699427 w 8423827"/>
              <a:gd name="connsiteY84" fmla="*/ 9247350 h 10218900"/>
              <a:gd name="connsiteX85" fmla="*/ 3547027 w 8423827"/>
              <a:gd name="connsiteY85" fmla="*/ 9266400 h 10218900"/>
              <a:gd name="connsiteX86" fmla="*/ 3299377 w 8423827"/>
              <a:gd name="connsiteY86" fmla="*/ 9285450 h 10218900"/>
              <a:gd name="connsiteX87" fmla="*/ 2918377 w 8423827"/>
              <a:gd name="connsiteY87" fmla="*/ 9323550 h 10218900"/>
              <a:gd name="connsiteX88" fmla="*/ 2594527 w 8423827"/>
              <a:gd name="connsiteY88" fmla="*/ 9361650 h 10218900"/>
              <a:gd name="connsiteX89" fmla="*/ 2232577 w 8423827"/>
              <a:gd name="connsiteY89" fmla="*/ 9380700 h 10218900"/>
              <a:gd name="connsiteX90" fmla="*/ 2061127 w 8423827"/>
              <a:gd name="connsiteY90" fmla="*/ 9399750 h 10218900"/>
              <a:gd name="connsiteX91" fmla="*/ 1356277 w 8423827"/>
              <a:gd name="connsiteY91" fmla="*/ 9437850 h 10218900"/>
              <a:gd name="connsiteX92" fmla="*/ 1146727 w 8423827"/>
              <a:gd name="connsiteY92" fmla="*/ 9456900 h 10218900"/>
              <a:gd name="connsiteX93" fmla="*/ 1051477 w 8423827"/>
              <a:gd name="connsiteY93" fmla="*/ 9475950 h 10218900"/>
              <a:gd name="connsiteX94" fmla="*/ 708577 w 8423827"/>
              <a:gd name="connsiteY94" fmla="*/ 9533100 h 10218900"/>
              <a:gd name="connsiteX95" fmla="*/ 537127 w 8423827"/>
              <a:gd name="connsiteY95" fmla="*/ 9590250 h 10218900"/>
              <a:gd name="connsiteX96" fmla="*/ 479977 w 8423827"/>
              <a:gd name="connsiteY96" fmla="*/ 9609300 h 10218900"/>
              <a:gd name="connsiteX97" fmla="*/ 289477 w 8423827"/>
              <a:gd name="connsiteY97" fmla="*/ 9837900 h 10218900"/>
              <a:gd name="connsiteX98" fmla="*/ 270427 w 8423827"/>
              <a:gd name="connsiteY98" fmla="*/ 9895050 h 10218900"/>
              <a:gd name="connsiteX99" fmla="*/ 232327 w 8423827"/>
              <a:gd name="connsiteY99" fmla="*/ 9952200 h 10218900"/>
              <a:gd name="connsiteX100" fmla="*/ 194227 w 8423827"/>
              <a:gd name="connsiteY100" fmla="*/ 10066500 h 10218900"/>
              <a:gd name="connsiteX101" fmla="*/ 175177 w 8423827"/>
              <a:gd name="connsiteY101" fmla="*/ 10123650 h 10218900"/>
              <a:gd name="connsiteX102" fmla="*/ 118027 w 8423827"/>
              <a:gd name="connsiteY102" fmla="*/ 10104600 h 10218900"/>
              <a:gd name="connsiteX103" fmla="*/ 98977 w 8423827"/>
              <a:gd name="connsiteY103" fmla="*/ 10047450 h 10218900"/>
              <a:gd name="connsiteX104" fmla="*/ 41827 w 8423827"/>
              <a:gd name="connsiteY104" fmla="*/ 9971250 h 10218900"/>
              <a:gd name="connsiteX105" fmla="*/ 3727 w 8423827"/>
              <a:gd name="connsiteY105" fmla="*/ 9914100 h 10218900"/>
              <a:gd name="connsiteX106" fmla="*/ 60877 w 8423827"/>
              <a:gd name="connsiteY106" fmla="*/ 9952200 h 10218900"/>
              <a:gd name="connsiteX107" fmla="*/ 118027 w 8423827"/>
              <a:gd name="connsiteY107" fmla="*/ 10066500 h 10218900"/>
              <a:gd name="connsiteX108" fmla="*/ 175177 w 8423827"/>
              <a:gd name="connsiteY108" fmla="*/ 10180800 h 10218900"/>
              <a:gd name="connsiteX109" fmla="*/ 232327 w 8423827"/>
              <a:gd name="connsiteY109" fmla="*/ 10218900 h 10218900"/>
              <a:gd name="connsiteX110" fmla="*/ 289477 w 8423827"/>
              <a:gd name="connsiteY110" fmla="*/ 10199850 h 10218900"/>
              <a:gd name="connsiteX111" fmla="*/ 403777 w 8423827"/>
              <a:gd name="connsiteY111" fmla="*/ 10142700 h 10218900"/>
              <a:gd name="connsiteX112" fmla="*/ 556177 w 8423827"/>
              <a:gd name="connsiteY112" fmla="*/ 10028400 h 10218900"/>
              <a:gd name="connsiteX113" fmla="*/ 613327 w 8423827"/>
              <a:gd name="connsiteY113" fmla="*/ 9990300 h 10218900"/>
              <a:gd name="connsiteX114" fmla="*/ 670477 w 8423827"/>
              <a:gd name="connsiteY114" fmla="*/ 9971250 h 10218900"/>
              <a:gd name="connsiteX115" fmla="*/ 708577 w 8423827"/>
              <a:gd name="connsiteY115" fmla="*/ 9952200 h 1021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423827" h="10218900">
                <a:moveTo>
                  <a:pt x="7928527" y="27150"/>
                </a:moveTo>
                <a:cubicBezTo>
                  <a:pt x="7686580" y="-7414"/>
                  <a:pt x="7722434" y="-10651"/>
                  <a:pt x="7357027" y="27150"/>
                </a:cubicBezTo>
                <a:cubicBezTo>
                  <a:pt x="7317079" y="31283"/>
                  <a:pt x="7242727" y="65250"/>
                  <a:pt x="7242727" y="65250"/>
                </a:cubicBezTo>
                <a:cubicBezTo>
                  <a:pt x="7223677" y="84300"/>
                  <a:pt x="7207993" y="107456"/>
                  <a:pt x="7185577" y="122400"/>
                </a:cubicBezTo>
                <a:cubicBezTo>
                  <a:pt x="7168869" y="133539"/>
                  <a:pt x="7142626" y="127251"/>
                  <a:pt x="7128427" y="141450"/>
                </a:cubicBezTo>
                <a:cubicBezTo>
                  <a:pt x="7096048" y="173829"/>
                  <a:pt x="7077627" y="217650"/>
                  <a:pt x="7052227" y="255750"/>
                </a:cubicBezTo>
                <a:cubicBezTo>
                  <a:pt x="6998375" y="336529"/>
                  <a:pt x="7024366" y="292422"/>
                  <a:pt x="6976027" y="389100"/>
                </a:cubicBezTo>
                <a:cubicBezTo>
                  <a:pt x="6969677" y="420850"/>
                  <a:pt x="6956977" y="451971"/>
                  <a:pt x="6956977" y="484350"/>
                </a:cubicBezTo>
                <a:cubicBezTo>
                  <a:pt x="6956977" y="598826"/>
                  <a:pt x="6965174" y="713289"/>
                  <a:pt x="6976027" y="827250"/>
                </a:cubicBezTo>
                <a:cubicBezTo>
                  <a:pt x="6977931" y="847240"/>
                  <a:pt x="6989560" y="865092"/>
                  <a:pt x="6995077" y="884400"/>
                </a:cubicBezTo>
                <a:cubicBezTo>
                  <a:pt x="7002270" y="909574"/>
                  <a:pt x="7006604" y="935522"/>
                  <a:pt x="7014127" y="960600"/>
                </a:cubicBezTo>
                <a:cubicBezTo>
                  <a:pt x="7025667" y="999067"/>
                  <a:pt x="7039527" y="1036800"/>
                  <a:pt x="7052227" y="1074900"/>
                </a:cubicBezTo>
                <a:cubicBezTo>
                  <a:pt x="7058577" y="1093950"/>
                  <a:pt x="7060138" y="1115342"/>
                  <a:pt x="7071277" y="1132050"/>
                </a:cubicBezTo>
                <a:cubicBezTo>
                  <a:pt x="7083977" y="1151100"/>
                  <a:pt x="7099138" y="1168722"/>
                  <a:pt x="7109377" y="1189200"/>
                </a:cubicBezTo>
                <a:cubicBezTo>
                  <a:pt x="7118357" y="1207161"/>
                  <a:pt x="7118675" y="1228797"/>
                  <a:pt x="7128427" y="1246350"/>
                </a:cubicBezTo>
                <a:cubicBezTo>
                  <a:pt x="7150665" y="1286378"/>
                  <a:pt x="7179227" y="1322550"/>
                  <a:pt x="7204627" y="1360650"/>
                </a:cubicBezTo>
                <a:cubicBezTo>
                  <a:pt x="7217327" y="1379700"/>
                  <a:pt x="7235487" y="1396080"/>
                  <a:pt x="7242727" y="1417800"/>
                </a:cubicBezTo>
                <a:cubicBezTo>
                  <a:pt x="7264099" y="1481916"/>
                  <a:pt x="7262213" y="1485238"/>
                  <a:pt x="7299877" y="1551150"/>
                </a:cubicBezTo>
                <a:cubicBezTo>
                  <a:pt x="7311236" y="1571029"/>
                  <a:pt x="7328678" y="1587378"/>
                  <a:pt x="7337977" y="1608300"/>
                </a:cubicBezTo>
                <a:cubicBezTo>
                  <a:pt x="7354288" y="1645000"/>
                  <a:pt x="7363377" y="1684500"/>
                  <a:pt x="7376077" y="1722600"/>
                </a:cubicBezTo>
                <a:lnTo>
                  <a:pt x="7433227" y="1894050"/>
                </a:lnTo>
                <a:cubicBezTo>
                  <a:pt x="7439577" y="1913100"/>
                  <a:pt x="7447407" y="1931719"/>
                  <a:pt x="7452277" y="1951200"/>
                </a:cubicBezTo>
                <a:cubicBezTo>
                  <a:pt x="7458627" y="1976600"/>
                  <a:pt x="7464134" y="2002226"/>
                  <a:pt x="7471327" y="2027400"/>
                </a:cubicBezTo>
                <a:cubicBezTo>
                  <a:pt x="7476844" y="2046708"/>
                  <a:pt x="7485093" y="2065177"/>
                  <a:pt x="7490377" y="2084550"/>
                </a:cubicBezTo>
                <a:cubicBezTo>
                  <a:pt x="7504155" y="2135068"/>
                  <a:pt x="7509030" y="2188332"/>
                  <a:pt x="7528477" y="2236950"/>
                </a:cubicBezTo>
                <a:cubicBezTo>
                  <a:pt x="7541177" y="2268700"/>
                  <a:pt x="7556751" y="2299446"/>
                  <a:pt x="7566577" y="2332200"/>
                </a:cubicBezTo>
                <a:cubicBezTo>
                  <a:pt x="7611873" y="2483185"/>
                  <a:pt x="7560704" y="2371730"/>
                  <a:pt x="7604677" y="2503650"/>
                </a:cubicBezTo>
                <a:cubicBezTo>
                  <a:pt x="7615491" y="2536091"/>
                  <a:pt x="7632721" y="2566216"/>
                  <a:pt x="7642777" y="2598900"/>
                </a:cubicBezTo>
                <a:cubicBezTo>
                  <a:pt x="7658176" y="2648948"/>
                  <a:pt x="7657459" y="2704465"/>
                  <a:pt x="7680877" y="2751300"/>
                </a:cubicBezTo>
                <a:cubicBezTo>
                  <a:pt x="7772886" y="2935317"/>
                  <a:pt x="7673183" y="2722137"/>
                  <a:pt x="7738027" y="2903700"/>
                </a:cubicBezTo>
                <a:cubicBezTo>
                  <a:pt x="7761030" y="2968107"/>
                  <a:pt x="7788827" y="3030700"/>
                  <a:pt x="7814227" y="3094200"/>
                </a:cubicBezTo>
                <a:lnTo>
                  <a:pt x="7890427" y="3284700"/>
                </a:lnTo>
                <a:cubicBezTo>
                  <a:pt x="7903127" y="3316450"/>
                  <a:pt x="7913234" y="3349364"/>
                  <a:pt x="7928527" y="3379950"/>
                </a:cubicBezTo>
                <a:cubicBezTo>
                  <a:pt x="7966627" y="3456150"/>
                  <a:pt x="8015886" y="3527728"/>
                  <a:pt x="8042827" y="3608550"/>
                </a:cubicBezTo>
                <a:cubicBezTo>
                  <a:pt x="8055527" y="3646650"/>
                  <a:pt x="8065480" y="3685778"/>
                  <a:pt x="8080927" y="3722850"/>
                </a:cubicBezTo>
                <a:cubicBezTo>
                  <a:pt x="8097310" y="3762170"/>
                  <a:pt x="8122786" y="3797392"/>
                  <a:pt x="8138077" y="3837150"/>
                </a:cubicBezTo>
                <a:cubicBezTo>
                  <a:pt x="8154672" y="3880297"/>
                  <a:pt x="8162582" y="3926316"/>
                  <a:pt x="8176177" y="3970500"/>
                </a:cubicBezTo>
                <a:cubicBezTo>
                  <a:pt x="8187988" y="4008885"/>
                  <a:pt x="8202466" y="4046415"/>
                  <a:pt x="8214277" y="4084800"/>
                </a:cubicBezTo>
                <a:cubicBezTo>
                  <a:pt x="8227872" y="4128984"/>
                  <a:pt x="8238456" y="4174067"/>
                  <a:pt x="8252377" y="4218150"/>
                </a:cubicBezTo>
                <a:cubicBezTo>
                  <a:pt x="8334925" y="4479551"/>
                  <a:pt x="8320020" y="4384915"/>
                  <a:pt x="8366677" y="4618200"/>
                </a:cubicBezTo>
                <a:cubicBezTo>
                  <a:pt x="8396590" y="4767766"/>
                  <a:pt x="8379362" y="4726048"/>
                  <a:pt x="8404777" y="4903950"/>
                </a:cubicBezTo>
                <a:cubicBezTo>
                  <a:pt x="8409356" y="4936003"/>
                  <a:pt x="8417477" y="4967450"/>
                  <a:pt x="8423827" y="4999200"/>
                </a:cubicBezTo>
                <a:cubicBezTo>
                  <a:pt x="8417477" y="5126200"/>
                  <a:pt x="8415337" y="5253481"/>
                  <a:pt x="8404777" y="5380200"/>
                </a:cubicBezTo>
                <a:cubicBezTo>
                  <a:pt x="8402603" y="5406291"/>
                  <a:pt x="8390031" y="5430575"/>
                  <a:pt x="8385727" y="5456400"/>
                </a:cubicBezTo>
                <a:cubicBezTo>
                  <a:pt x="8377311" y="5506899"/>
                  <a:pt x="8375093" y="5558301"/>
                  <a:pt x="8366677" y="5608800"/>
                </a:cubicBezTo>
                <a:cubicBezTo>
                  <a:pt x="8362373" y="5634625"/>
                  <a:pt x="8352762" y="5659327"/>
                  <a:pt x="8347627" y="5685000"/>
                </a:cubicBezTo>
                <a:cubicBezTo>
                  <a:pt x="8333558" y="5755345"/>
                  <a:pt x="8331651" y="5809127"/>
                  <a:pt x="8309527" y="5875500"/>
                </a:cubicBezTo>
                <a:cubicBezTo>
                  <a:pt x="8298713" y="5907941"/>
                  <a:pt x="8280238" y="5937709"/>
                  <a:pt x="8271427" y="5970750"/>
                </a:cubicBezTo>
                <a:cubicBezTo>
                  <a:pt x="8254741" y="6033321"/>
                  <a:pt x="8246027" y="6097750"/>
                  <a:pt x="8233327" y="6161250"/>
                </a:cubicBezTo>
                <a:lnTo>
                  <a:pt x="8214277" y="6256500"/>
                </a:lnTo>
                <a:cubicBezTo>
                  <a:pt x="8207927" y="6288250"/>
                  <a:pt x="8209707" y="6322790"/>
                  <a:pt x="8195227" y="6351750"/>
                </a:cubicBezTo>
                <a:lnTo>
                  <a:pt x="8157127" y="6427950"/>
                </a:lnTo>
                <a:cubicBezTo>
                  <a:pt x="8144427" y="6491450"/>
                  <a:pt x="8143077" y="6558324"/>
                  <a:pt x="8119027" y="6618450"/>
                </a:cubicBezTo>
                <a:cubicBezTo>
                  <a:pt x="8106327" y="6650200"/>
                  <a:pt x="8090753" y="6680946"/>
                  <a:pt x="8080927" y="6713700"/>
                </a:cubicBezTo>
                <a:cubicBezTo>
                  <a:pt x="8071623" y="6744713"/>
                  <a:pt x="8071181" y="6777937"/>
                  <a:pt x="8061877" y="6808950"/>
                </a:cubicBezTo>
                <a:cubicBezTo>
                  <a:pt x="8052051" y="6841704"/>
                  <a:pt x="8033603" y="6871446"/>
                  <a:pt x="8023777" y="6904200"/>
                </a:cubicBezTo>
                <a:cubicBezTo>
                  <a:pt x="8014473" y="6935213"/>
                  <a:pt x="8014966" y="6968733"/>
                  <a:pt x="8004727" y="6999450"/>
                </a:cubicBezTo>
                <a:cubicBezTo>
                  <a:pt x="7995747" y="7026391"/>
                  <a:pt x="7976598" y="7049060"/>
                  <a:pt x="7966627" y="7075650"/>
                </a:cubicBezTo>
                <a:cubicBezTo>
                  <a:pt x="7957434" y="7100165"/>
                  <a:pt x="7956770" y="7127335"/>
                  <a:pt x="7947577" y="7151850"/>
                </a:cubicBezTo>
                <a:cubicBezTo>
                  <a:pt x="7937606" y="7178440"/>
                  <a:pt x="7919448" y="7201460"/>
                  <a:pt x="7909477" y="7228050"/>
                </a:cubicBezTo>
                <a:cubicBezTo>
                  <a:pt x="7900284" y="7252565"/>
                  <a:pt x="7900740" y="7280185"/>
                  <a:pt x="7890427" y="7304250"/>
                </a:cubicBezTo>
                <a:cubicBezTo>
                  <a:pt x="7881408" y="7325294"/>
                  <a:pt x="7863290" y="7341300"/>
                  <a:pt x="7852327" y="7361400"/>
                </a:cubicBezTo>
                <a:cubicBezTo>
                  <a:pt x="7825130" y="7411261"/>
                  <a:pt x="7801527" y="7463000"/>
                  <a:pt x="7776127" y="7513800"/>
                </a:cubicBezTo>
                <a:lnTo>
                  <a:pt x="7661827" y="7742400"/>
                </a:lnTo>
                <a:cubicBezTo>
                  <a:pt x="7649127" y="7767800"/>
                  <a:pt x="7643807" y="7798520"/>
                  <a:pt x="7623727" y="7818600"/>
                </a:cubicBezTo>
                <a:lnTo>
                  <a:pt x="7566577" y="7875750"/>
                </a:lnTo>
                <a:cubicBezTo>
                  <a:pt x="7468263" y="8121535"/>
                  <a:pt x="7620029" y="7767614"/>
                  <a:pt x="7395127" y="8142450"/>
                </a:cubicBezTo>
                <a:cubicBezTo>
                  <a:pt x="7376077" y="8174200"/>
                  <a:pt x="7360193" y="8208079"/>
                  <a:pt x="7337977" y="8237700"/>
                </a:cubicBezTo>
                <a:cubicBezTo>
                  <a:pt x="7321813" y="8259253"/>
                  <a:pt x="7298360" y="8274395"/>
                  <a:pt x="7280827" y="8294850"/>
                </a:cubicBezTo>
                <a:cubicBezTo>
                  <a:pt x="7260164" y="8318956"/>
                  <a:pt x="7244340" y="8346944"/>
                  <a:pt x="7223677" y="8371050"/>
                </a:cubicBezTo>
                <a:cubicBezTo>
                  <a:pt x="7206144" y="8391505"/>
                  <a:pt x="7183067" y="8406934"/>
                  <a:pt x="7166527" y="8428200"/>
                </a:cubicBezTo>
                <a:lnTo>
                  <a:pt x="7052227" y="8599650"/>
                </a:lnTo>
                <a:cubicBezTo>
                  <a:pt x="7039527" y="8618700"/>
                  <a:pt x="7030316" y="8640611"/>
                  <a:pt x="7014127" y="8656800"/>
                </a:cubicBezTo>
                <a:cubicBezTo>
                  <a:pt x="6864588" y="8806339"/>
                  <a:pt x="6933081" y="8755281"/>
                  <a:pt x="6823627" y="8828250"/>
                </a:cubicBezTo>
                <a:cubicBezTo>
                  <a:pt x="6760127" y="8923500"/>
                  <a:pt x="6804577" y="8872700"/>
                  <a:pt x="6671227" y="8961600"/>
                </a:cubicBezTo>
                <a:cubicBezTo>
                  <a:pt x="6652177" y="8974300"/>
                  <a:pt x="6635797" y="8992460"/>
                  <a:pt x="6614077" y="8999700"/>
                </a:cubicBezTo>
                <a:cubicBezTo>
                  <a:pt x="6595027" y="9006050"/>
                  <a:pt x="6575729" y="9011699"/>
                  <a:pt x="6556927" y="9018750"/>
                </a:cubicBezTo>
                <a:cubicBezTo>
                  <a:pt x="6524908" y="9030757"/>
                  <a:pt x="6494431" y="9047024"/>
                  <a:pt x="6461677" y="9056850"/>
                </a:cubicBezTo>
                <a:cubicBezTo>
                  <a:pt x="6413275" y="9071371"/>
                  <a:pt x="6272456" y="9089814"/>
                  <a:pt x="6233077" y="9094950"/>
                </a:cubicBezTo>
                <a:lnTo>
                  <a:pt x="5928277" y="9133050"/>
                </a:lnTo>
                <a:cubicBezTo>
                  <a:pt x="5883827" y="9139400"/>
                  <a:pt x="5839554" y="9147141"/>
                  <a:pt x="5794927" y="9152100"/>
                </a:cubicBezTo>
                <a:cubicBezTo>
                  <a:pt x="5595815" y="9174224"/>
                  <a:pt x="5430178" y="9181011"/>
                  <a:pt x="5223427" y="9190200"/>
                </a:cubicBezTo>
                <a:lnTo>
                  <a:pt x="4728127" y="9209250"/>
                </a:lnTo>
                <a:lnTo>
                  <a:pt x="3985177" y="9228300"/>
                </a:lnTo>
                <a:cubicBezTo>
                  <a:pt x="3889927" y="9234650"/>
                  <a:pt x="3794530" y="9239080"/>
                  <a:pt x="3699427" y="9247350"/>
                </a:cubicBezTo>
                <a:cubicBezTo>
                  <a:pt x="3648424" y="9251785"/>
                  <a:pt x="3597992" y="9261546"/>
                  <a:pt x="3547027" y="9266400"/>
                </a:cubicBezTo>
                <a:cubicBezTo>
                  <a:pt x="3464606" y="9274250"/>
                  <a:pt x="3381927" y="9279100"/>
                  <a:pt x="3299377" y="9285450"/>
                </a:cubicBezTo>
                <a:cubicBezTo>
                  <a:pt x="3063149" y="9324821"/>
                  <a:pt x="3302091" y="9288667"/>
                  <a:pt x="2918377" y="9323550"/>
                </a:cubicBezTo>
                <a:cubicBezTo>
                  <a:pt x="2745597" y="9339257"/>
                  <a:pt x="2775664" y="9348712"/>
                  <a:pt x="2594527" y="9361650"/>
                </a:cubicBezTo>
                <a:cubicBezTo>
                  <a:pt x="2474017" y="9370258"/>
                  <a:pt x="2353227" y="9374350"/>
                  <a:pt x="2232577" y="9380700"/>
                </a:cubicBezTo>
                <a:cubicBezTo>
                  <a:pt x="2175427" y="9387050"/>
                  <a:pt x="2118507" y="9396008"/>
                  <a:pt x="2061127" y="9399750"/>
                </a:cubicBezTo>
                <a:cubicBezTo>
                  <a:pt x="1826333" y="9415063"/>
                  <a:pt x="1590604" y="9416548"/>
                  <a:pt x="1356277" y="9437850"/>
                </a:cubicBezTo>
                <a:lnTo>
                  <a:pt x="1146727" y="9456900"/>
                </a:lnTo>
                <a:cubicBezTo>
                  <a:pt x="1114977" y="9463250"/>
                  <a:pt x="1083572" y="9471671"/>
                  <a:pt x="1051477" y="9475950"/>
                </a:cubicBezTo>
                <a:cubicBezTo>
                  <a:pt x="877267" y="9499178"/>
                  <a:pt x="866769" y="9480369"/>
                  <a:pt x="708577" y="9533100"/>
                </a:cubicBezTo>
                <a:lnTo>
                  <a:pt x="537127" y="9590250"/>
                </a:lnTo>
                <a:lnTo>
                  <a:pt x="479977" y="9609300"/>
                </a:lnTo>
                <a:cubicBezTo>
                  <a:pt x="426923" y="9662354"/>
                  <a:pt x="315999" y="9758334"/>
                  <a:pt x="289477" y="9837900"/>
                </a:cubicBezTo>
                <a:cubicBezTo>
                  <a:pt x="283127" y="9856950"/>
                  <a:pt x="279407" y="9877089"/>
                  <a:pt x="270427" y="9895050"/>
                </a:cubicBezTo>
                <a:cubicBezTo>
                  <a:pt x="260188" y="9915528"/>
                  <a:pt x="241626" y="9931278"/>
                  <a:pt x="232327" y="9952200"/>
                </a:cubicBezTo>
                <a:cubicBezTo>
                  <a:pt x="216016" y="9988900"/>
                  <a:pt x="206927" y="10028400"/>
                  <a:pt x="194227" y="10066500"/>
                </a:cubicBezTo>
                <a:lnTo>
                  <a:pt x="175177" y="10123650"/>
                </a:lnTo>
                <a:cubicBezTo>
                  <a:pt x="156127" y="10117300"/>
                  <a:pt x="132226" y="10118799"/>
                  <a:pt x="118027" y="10104600"/>
                </a:cubicBezTo>
                <a:cubicBezTo>
                  <a:pt x="103828" y="10090401"/>
                  <a:pt x="108940" y="10064885"/>
                  <a:pt x="98977" y="10047450"/>
                </a:cubicBezTo>
                <a:cubicBezTo>
                  <a:pt x="83225" y="10019883"/>
                  <a:pt x="60281" y="9997086"/>
                  <a:pt x="41827" y="9971250"/>
                </a:cubicBezTo>
                <a:cubicBezTo>
                  <a:pt x="28519" y="9952619"/>
                  <a:pt x="-12462" y="9930289"/>
                  <a:pt x="3727" y="9914100"/>
                </a:cubicBezTo>
                <a:cubicBezTo>
                  <a:pt x="19916" y="9897911"/>
                  <a:pt x="41827" y="9939500"/>
                  <a:pt x="60877" y="9952200"/>
                </a:cubicBezTo>
                <a:cubicBezTo>
                  <a:pt x="108760" y="10095848"/>
                  <a:pt x="44169" y="9918784"/>
                  <a:pt x="118027" y="10066500"/>
                </a:cubicBezTo>
                <a:cubicBezTo>
                  <a:pt x="149015" y="10128475"/>
                  <a:pt x="120582" y="10126205"/>
                  <a:pt x="175177" y="10180800"/>
                </a:cubicBezTo>
                <a:cubicBezTo>
                  <a:pt x="191366" y="10196989"/>
                  <a:pt x="213277" y="10206200"/>
                  <a:pt x="232327" y="10218900"/>
                </a:cubicBezTo>
                <a:cubicBezTo>
                  <a:pt x="251377" y="10212550"/>
                  <a:pt x="271516" y="10208830"/>
                  <a:pt x="289477" y="10199850"/>
                </a:cubicBezTo>
                <a:cubicBezTo>
                  <a:pt x="437193" y="10125992"/>
                  <a:pt x="260129" y="10190583"/>
                  <a:pt x="403777" y="10142700"/>
                </a:cubicBezTo>
                <a:cubicBezTo>
                  <a:pt x="454577" y="10104600"/>
                  <a:pt x="503342" y="10063623"/>
                  <a:pt x="556177" y="10028400"/>
                </a:cubicBezTo>
                <a:cubicBezTo>
                  <a:pt x="575227" y="10015700"/>
                  <a:pt x="592849" y="10000539"/>
                  <a:pt x="613327" y="9990300"/>
                </a:cubicBezTo>
                <a:cubicBezTo>
                  <a:pt x="631288" y="9981320"/>
                  <a:pt x="651833" y="9978708"/>
                  <a:pt x="670477" y="9971250"/>
                </a:cubicBezTo>
                <a:cubicBezTo>
                  <a:pt x="683660" y="9965977"/>
                  <a:pt x="695877" y="9958550"/>
                  <a:pt x="708577" y="9952200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22974301" y="16916400"/>
            <a:ext cx="2990850" cy="2324100"/>
          </a:xfrm>
          <a:custGeom>
            <a:avLst/>
            <a:gdLst>
              <a:gd name="connsiteX0" fmla="*/ 0 w 2990850"/>
              <a:gd name="connsiteY0" fmla="*/ 38100 h 2324100"/>
              <a:gd name="connsiteX1" fmla="*/ 685800 w 2990850"/>
              <a:gd name="connsiteY1" fmla="*/ 38100 h 2324100"/>
              <a:gd name="connsiteX2" fmla="*/ 800100 w 2990850"/>
              <a:gd name="connsiteY2" fmla="*/ 57150 h 2324100"/>
              <a:gd name="connsiteX3" fmla="*/ 952500 w 2990850"/>
              <a:gd name="connsiteY3" fmla="*/ 76200 h 2324100"/>
              <a:gd name="connsiteX4" fmla="*/ 1295400 w 2990850"/>
              <a:gd name="connsiteY4" fmla="*/ 95250 h 2324100"/>
              <a:gd name="connsiteX5" fmla="*/ 1447800 w 2990850"/>
              <a:gd name="connsiteY5" fmla="*/ 114300 h 2324100"/>
              <a:gd name="connsiteX6" fmla="*/ 1162050 w 2990850"/>
              <a:gd name="connsiteY6" fmla="*/ 95250 h 2324100"/>
              <a:gd name="connsiteX7" fmla="*/ 1104900 w 2990850"/>
              <a:gd name="connsiteY7" fmla="*/ 76200 h 2324100"/>
              <a:gd name="connsiteX8" fmla="*/ 914400 w 2990850"/>
              <a:gd name="connsiteY8" fmla="*/ 38100 h 2324100"/>
              <a:gd name="connsiteX9" fmla="*/ 723900 w 2990850"/>
              <a:gd name="connsiteY9" fmla="*/ 0 h 2324100"/>
              <a:gd name="connsiteX10" fmla="*/ 609600 w 2990850"/>
              <a:gd name="connsiteY10" fmla="*/ 19050 h 2324100"/>
              <a:gd name="connsiteX11" fmla="*/ 628650 w 2990850"/>
              <a:gd name="connsiteY11" fmla="*/ 228600 h 2324100"/>
              <a:gd name="connsiteX12" fmla="*/ 742950 w 2990850"/>
              <a:gd name="connsiteY12" fmla="*/ 457200 h 2324100"/>
              <a:gd name="connsiteX13" fmla="*/ 781050 w 2990850"/>
              <a:gd name="connsiteY13" fmla="*/ 514350 h 2324100"/>
              <a:gd name="connsiteX14" fmla="*/ 838200 w 2990850"/>
              <a:gd name="connsiteY14" fmla="*/ 552450 h 2324100"/>
              <a:gd name="connsiteX15" fmla="*/ 895350 w 2990850"/>
              <a:gd name="connsiteY15" fmla="*/ 609600 h 2324100"/>
              <a:gd name="connsiteX16" fmla="*/ 952500 w 2990850"/>
              <a:gd name="connsiteY16" fmla="*/ 628650 h 2324100"/>
              <a:gd name="connsiteX17" fmla="*/ 1009650 w 2990850"/>
              <a:gd name="connsiteY17" fmla="*/ 666750 h 2324100"/>
              <a:gd name="connsiteX18" fmla="*/ 1085850 w 2990850"/>
              <a:gd name="connsiteY18" fmla="*/ 723900 h 2324100"/>
              <a:gd name="connsiteX19" fmla="*/ 1200150 w 2990850"/>
              <a:gd name="connsiteY19" fmla="*/ 762000 h 2324100"/>
              <a:gd name="connsiteX20" fmla="*/ 1371600 w 2990850"/>
              <a:gd name="connsiteY20" fmla="*/ 838200 h 2324100"/>
              <a:gd name="connsiteX21" fmla="*/ 1466850 w 2990850"/>
              <a:gd name="connsiteY21" fmla="*/ 876300 h 2324100"/>
              <a:gd name="connsiteX22" fmla="*/ 1543050 w 2990850"/>
              <a:gd name="connsiteY22" fmla="*/ 914400 h 2324100"/>
              <a:gd name="connsiteX23" fmla="*/ 1619250 w 2990850"/>
              <a:gd name="connsiteY23" fmla="*/ 933450 h 2324100"/>
              <a:gd name="connsiteX24" fmla="*/ 1733550 w 2990850"/>
              <a:gd name="connsiteY24" fmla="*/ 971550 h 2324100"/>
              <a:gd name="connsiteX25" fmla="*/ 1790700 w 2990850"/>
              <a:gd name="connsiteY25" fmla="*/ 990600 h 2324100"/>
              <a:gd name="connsiteX26" fmla="*/ 1847850 w 2990850"/>
              <a:gd name="connsiteY26" fmla="*/ 1009650 h 2324100"/>
              <a:gd name="connsiteX27" fmla="*/ 1924050 w 2990850"/>
              <a:gd name="connsiteY27" fmla="*/ 1047750 h 2324100"/>
              <a:gd name="connsiteX28" fmla="*/ 1981200 w 2990850"/>
              <a:gd name="connsiteY28" fmla="*/ 1085850 h 2324100"/>
              <a:gd name="connsiteX29" fmla="*/ 2038350 w 2990850"/>
              <a:gd name="connsiteY29" fmla="*/ 1104900 h 2324100"/>
              <a:gd name="connsiteX30" fmla="*/ 2152650 w 2990850"/>
              <a:gd name="connsiteY30" fmla="*/ 1181100 h 2324100"/>
              <a:gd name="connsiteX31" fmla="*/ 2209800 w 2990850"/>
              <a:gd name="connsiteY31" fmla="*/ 1219200 h 2324100"/>
              <a:gd name="connsiteX32" fmla="*/ 2266950 w 2990850"/>
              <a:gd name="connsiteY32" fmla="*/ 1276350 h 2324100"/>
              <a:gd name="connsiteX33" fmla="*/ 2400300 w 2990850"/>
              <a:gd name="connsiteY33" fmla="*/ 1371600 h 2324100"/>
              <a:gd name="connsiteX34" fmla="*/ 2438400 w 2990850"/>
              <a:gd name="connsiteY34" fmla="*/ 1428750 h 2324100"/>
              <a:gd name="connsiteX35" fmla="*/ 2552700 w 2990850"/>
              <a:gd name="connsiteY35" fmla="*/ 1524000 h 2324100"/>
              <a:gd name="connsiteX36" fmla="*/ 2609850 w 2990850"/>
              <a:gd name="connsiteY36" fmla="*/ 1638300 h 2324100"/>
              <a:gd name="connsiteX37" fmla="*/ 2647950 w 2990850"/>
              <a:gd name="connsiteY37" fmla="*/ 1695450 h 2324100"/>
              <a:gd name="connsiteX38" fmla="*/ 2686050 w 2990850"/>
              <a:gd name="connsiteY38" fmla="*/ 1771650 h 2324100"/>
              <a:gd name="connsiteX39" fmla="*/ 2724150 w 2990850"/>
              <a:gd name="connsiteY39" fmla="*/ 1828800 h 2324100"/>
              <a:gd name="connsiteX40" fmla="*/ 2762250 w 2990850"/>
              <a:gd name="connsiteY40" fmla="*/ 1943100 h 2324100"/>
              <a:gd name="connsiteX41" fmla="*/ 2781300 w 2990850"/>
              <a:gd name="connsiteY41" fmla="*/ 2000250 h 2324100"/>
              <a:gd name="connsiteX42" fmla="*/ 2838450 w 2990850"/>
              <a:gd name="connsiteY42" fmla="*/ 2171700 h 2324100"/>
              <a:gd name="connsiteX43" fmla="*/ 2857500 w 2990850"/>
              <a:gd name="connsiteY43" fmla="*/ 2228850 h 2324100"/>
              <a:gd name="connsiteX44" fmla="*/ 2876550 w 2990850"/>
              <a:gd name="connsiteY44" fmla="*/ 2305050 h 2324100"/>
              <a:gd name="connsiteX45" fmla="*/ 2819400 w 2990850"/>
              <a:gd name="connsiteY45" fmla="*/ 2324100 h 2324100"/>
              <a:gd name="connsiteX46" fmla="*/ 2705100 w 2990850"/>
              <a:gd name="connsiteY46" fmla="*/ 2266950 h 2324100"/>
              <a:gd name="connsiteX47" fmla="*/ 2686050 w 2990850"/>
              <a:gd name="connsiteY47" fmla="*/ 2209800 h 2324100"/>
              <a:gd name="connsiteX48" fmla="*/ 2686050 w 2990850"/>
              <a:gd name="connsiteY48" fmla="*/ 2152650 h 2324100"/>
              <a:gd name="connsiteX49" fmla="*/ 2743200 w 2990850"/>
              <a:gd name="connsiteY49" fmla="*/ 2190750 h 2324100"/>
              <a:gd name="connsiteX50" fmla="*/ 2819400 w 2990850"/>
              <a:gd name="connsiteY50" fmla="*/ 2305050 h 2324100"/>
              <a:gd name="connsiteX51" fmla="*/ 2876550 w 2990850"/>
              <a:gd name="connsiteY51" fmla="*/ 2324100 h 2324100"/>
              <a:gd name="connsiteX52" fmla="*/ 2933700 w 2990850"/>
              <a:gd name="connsiteY52" fmla="*/ 2266950 h 2324100"/>
              <a:gd name="connsiteX53" fmla="*/ 2971800 w 2990850"/>
              <a:gd name="connsiteY53" fmla="*/ 2152650 h 2324100"/>
              <a:gd name="connsiteX54" fmla="*/ 2990850 w 2990850"/>
              <a:gd name="connsiteY54" fmla="*/ 211455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990850" h="2324100">
                <a:moveTo>
                  <a:pt x="0" y="38100"/>
                </a:moveTo>
                <a:cubicBezTo>
                  <a:pt x="279592" y="-17818"/>
                  <a:pt x="116329" y="7318"/>
                  <a:pt x="685800" y="38100"/>
                </a:cubicBezTo>
                <a:cubicBezTo>
                  <a:pt x="724369" y="40185"/>
                  <a:pt x="761863" y="51688"/>
                  <a:pt x="800100" y="57150"/>
                </a:cubicBezTo>
                <a:cubicBezTo>
                  <a:pt x="850781" y="64390"/>
                  <a:pt x="901455" y="72273"/>
                  <a:pt x="952500" y="76200"/>
                </a:cubicBezTo>
                <a:cubicBezTo>
                  <a:pt x="1066639" y="84980"/>
                  <a:pt x="1181100" y="88900"/>
                  <a:pt x="1295400" y="95250"/>
                </a:cubicBezTo>
                <a:cubicBezTo>
                  <a:pt x="1346200" y="101600"/>
                  <a:pt x="1498995" y="114300"/>
                  <a:pt x="1447800" y="114300"/>
                </a:cubicBezTo>
                <a:cubicBezTo>
                  <a:pt x="1352339" y="114300"/>
                  <a:pt x="1256928" y="105792"/>
                  <a:pt x="1162050" y="95250"/>
                </a:cubicBezTo>
                <a:cubicBezTo>
                  <a:pt x="1142092" y="93032"/>
                  <a:pt x="1124466" y="80715"/>
                  <a:pt x="1104900" y="76200"/>
                </a:cubicBezTo>
                <a:cubicBezTo>
                  <a:pt x="1041801" y="61639"/>
                  <a:pt x="977224" y="53806"/>
                  <a:pt x="914400" y="38100"/>
                </a:cubicBezTo>
                <a:cubicBezTo>
                  <a:pt x="800728" y="9682"/>
                  <a:pt x="864025" y="23354"/>
                  <a:pt x="723900" y="0"/>
                </a:cubicBezTo>
                <a:lnTo>
                  <a:pt x="609600" y="19050"/>
                </a:lnTo>
                <a:cubicBezTo>
                  <a:pt x="582624" y="83793"/>
                  <a:pt x="616461" y="159529"/>
                  <a:pt x="628650" y="228600"/>
                </a:cubicBezTo>
                <a:cubicBezTo>
                  <a:pt x="647579" y="335864"/>
                  <a:pt x="682841" y="367037"/>
                  <a:pt x="742950" y="457200"/>
                </a:cubicBezTo>
                <a:cubicBezTo>
                  <a:pt x="755650" y="476250"/>
                  <a:pt x="762000" y="501650"/>
                  <a:pt x="781050" y="514350"/>
                </a:cubicBezTo>
                <a:cubicBezTo>
                  <a:pt x="800100" y="527050"/>
                  <a:pt x="820611" y="537793"/>
                  <a:pt x="838200" y="552450"/>
                </a:cubicBezTo>
                <a:cubicBezTo>
                  <a:pt x="858896" y="569697"/>
                  <a:pt x="872934" y="594656"/>
                  <a:pt x="895350" y="609600"/>
                </a:cubicBezTo>
                <a:cubicBezTo>
                  <a:pt x="912058" y="620739"/>
                  <a:pt x="934539" y="619670"/>
                  <a:pt x="952500" y="628650"/>
                </a:cubicBezTo>
                <a:cubicBezTo>
                  <a:pt x="972978" y="638889"/>
                  <a:pt x="991019" y="653442"/>
                  <a:pt x="1009650" y="666750"/>
                </a:cubicBezTo>
                <a:cubicBezTo>
                  <a:pt x="1035486" y="685204"/>
                  <a:pt x="1057452" y="709701"/>
                  <a:pt x="1085850" y="723900"/>
                </a:cubicBezTo>
                <a:cubicBezTo>
                  <a:pt x="1121771" y="741861"/>
                  <a:pt x="1166734" y="739723"/>
                  <a:pt x="1200150" y="762000"/>
                </a:cubicBezTo>
                <a:cubicBezTo>
                  <a:pt x="1310102" y="835301"/>
                  <a:pt x="1201575" y="770190"/>
                  <a:pt x="1371600" y="838200"/>
                </a:cubicBezTo>
                <a:cubicBezTo>
                  <a:pt x="1403350" y="850900"/>
                  <a:pt x="1435601" y="862412"/>
                  <a:pt x="1466850" y="876300"/>
                </a:cubicBezTo>
                <a:cubicBezTo>
                  <a:pt x="1492800" y="887834"/>
                  <a:pt x="1516460" y="904429"/>
                  <a:pt x="1543050" y="914400"/>
                </a:cubicBezTo>
                <a:cubicBezTo>
                  <a:pt x="1567565" y="923593"/>
                  <a:pt x="1594172" y="925927"/>
                  <a:pt x="1619250" y="933450"/>
                </a:cubicBezTo>
                <a:cubicBezTo>
                  <a:pt x="1657717" y="944990"/>
                  <a:pt x="1695450" y="958850"/>
                  <a:pt x="1733550" y="971550"/>
                </a:cubicBezTo>
                <a:lnTo>
                  <a:pt x="1790700" y="990600"/>
                </a:lnTo>
                <a:cubicBezTo>
                  <a:pt x="1809750" y="996950"/>
                  <a:pt x="1829889" y="1000670"/>
                  <a:pt x="1847850" y="1009650"/>
                </a:cubicBezTo>
                <a:cubicBezTo>
                  <a:pt x="1873250" y="1022350"/>
                  <a:pt x="1899394" y="1033661"/>
                  <a:pt x="1924050" y="1047750"/>
                </a:cubicBezTo>
                <a:cubicBezTo>
                  <a:pt x="1943929" y="1059109"/>
                  <a:pt x="1960722" y="1075611"/>
                  <a:pt x="1981200" y="1085850"/>
                </a:cubicBezTo>
                <a:cubicBezTo>
                  <a:pt x="1999161" y="1094830"/>
                  <a:pt x="2020797" y="1095148"/>
                  <a:pt x="2038350" y="1104900"/>
                </a:cubicBezTo>
                <a:cubicBezTo>
                  <a:pt x="2078378" y="1127138"/>
                  <a:pt x="2114550" y="1155700"/>
                  <a:pt x="2152650" y="1181100"/>
                </a:cubicBezTo>
                <a:cubicBezTo>
                  <a:pt x="2171700" y="1193800"/>
                  <a:pt x="2193611" y="1203011"/>
                  <a:pt x="2209800" y="1219200"/>
                </a:cubicBezTo>
                <a:cubicBezTo>
                  <a:pt x="2228850" y="1238250"/>
                  <a:pt x="2246254" y="1259103"/>
                  <a:pt x="2266950" y="1276350"/>
                </a:cubicBezTo>
                <a:cubicBezTo>
                  <a:pt x="2331850" y="1330434"/>
                  <a:pt x="2331671" y="1302971"/>
                  <a:pt x="2400300" y="1371600"/>
                </a:cubicBezTo>
                <a:cubicBezTo>
                  <a:pt x="2416489" y="1387789"/>
                  <a:pt x="2423743" y="1411161"/>
                  <a:pt x="2438400" y="1428750"/>
                </a:cubicBezTo>
                <a:cubicBezTo>
                  <a:pt x="2484237" y="1483755"/>
                  <a:pt x="2496506" y="1486538"/>
                  <a:pt x="2552700" y="1524000"/>
                </a:cubicBezTo>
                <a:cubicBezTo>
                  <a:pt x="2661889" y="1687784"/>
                  <a:pt x="2530980" y="1480559"/>
                  <a:pt x="2609850" y="1638300"/>
                </a:cubicBezTo>
                <a:cubicBezTo>
                  <a:pt x="2620089" y="1658778"/>
                  <a:pt x="2636591" y="1675571"/>
                  <a:pt x="2647950" y="1695450"/>
                </a:cubicBezTo>
                <a:cubicBezTo>
                  <a:pt x="2662039" y="1720106"/>
                  <a:pt x="2671961" y="1746994"/>
                  <a:pt x="2686050" y="1771650"/>
                </a:cubicBezTo>
                <a:cubicBezTo>
                  <a:pt x="2697409" y="1791529"/>
                  <a:pt x="2714851" y="1807878"/>
                  <a:pt x="2724150" y="1828800"/>
                </a:cubicBezTo>
                <a:cubicBezTo>
                  <a:pt x="2740461" y="1865500"/>
                  <a:pt x="2749550" y="1905000"/>
                  <a:pt x="2762250" y="1943100"/>
                </a:cubicBezTo>
                <a:lnTo>
                  <a:pt x="2781300" y="2000250"/>
                </a:lnTo>
                <a:lnTo>
                  <a:pt x="2838450" y="2171700"/>
                </a:lnTo>
                <a:cubicBezTo>
                  <a:pt x="2844800" y="2190750"/>
                  <a:pt x="2852630" y="2209369"/>
                  <a:pt x="2857500" y="2228850"/>
                </a:cubicBezTo>
                <a:lnTo>
                  <a:pt x="2876550" y="2305050"/>
                </a:lnTo>
                <a:cubicBezTo>
                  <a:pt x="2857500" y="2311400"/>
                  <a:pt x="2839480" y="2324100"/>
                  <a:pt x="2819400" y="2324100"/>
                </a:cubicBezTo>
                <a:cubicBezTo>
                  <a:pt x="2779965" y="2324100"/>
                  <a:pt x="2733995" y="2286213"/>
                  <a:pt x="2705100" y="2266950"/>
                </a:cubicBezTo>
                <a:cubicBezTo>
                  <a:pt x="2698750" y="2247900"/>
                  <a:pt x="2698594" y="2225480"/>
                  <a:pt x="2686050" y="2209800"/>
                </a:cubicBezTo>
                <a:cubicBezTo>
                  <a:pt x="2639403" y="2151491"/>
                  <a:pt x="2583314" y="2186895"/>
                  <a:pt x="2686050" y="2152650"/>
                </a:cubicBezTo>
                <a:cubicBezTo>
                  <a:pt x="2705100" y="2165350"/>
                  <a:pt x="2728123" y="2173520"/>
                  <a:pt x="2743200" y="2190750"/>
                </a:cubicBezTo>
                <a:cubicBezTo>
                  <a:pt x="2773353" y="2225211"/>
                  <a:pt x="2775959" y="2290570"/>
                  <a:pt x="2819400" y="2305050"/>
                </a:cubicBezTo>
                <a:lnTo>
                  <a:pt x="2876550" y="2324100"/>
                </a:lnTo>
                <a:cubicBezTo>
                  <a:pt x="2895600" y="2305050"/>
                  <a:pt x="2920616" y="2290500"/>
                  <a:pt x="2933700" y="2266950"/>
                </a:cubicBezTo>
                <a:cubicBezTo>
                  <a:pt x="2953204" y="2231843"/>
                  <a:pt x="2953839" y="2188571"/>
                  <a:pt x="2971800" y="2152650"/>
                </a:cubicBezTo>
                <a:lnTo>
                  <a:pt x="2990850" y="211455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10721215" y="419100"/>
            <a:ext cx="20901786" cy="8420100"/>
            <a:chOff x="10835514" y="952500"/>
            <a:chExt cx="20901786" cy="8420100"/>
          </a:xfrm>
        </p:grpSpPr>
        <p:sp>
          <p:nvSpPr>
            <p:cNvPr id="104" name="Freeform 103"/>
            <p:cNvSpPr/>
            <p:nvPr/>
          </p:nvSpPr>
          <p:spPr>
            <a:xfrm>
              <a:off x="10835514" y="952500"/>
              <a:ext cx="20901786" cy="8420100"/>
            </a:xfrm>
            <a:custGeom>
              <a:avLst/>
              <a:gdLst>
                <a:gd name="connsiteX0" fmla="*/ 20901786 w 20901786"/>
                <a:gd name="connsiteY0" fmla="*/ 8420100 h 8420100"/>
                <a:gd name="connsiteX1" fmla="*/ 20749386 w 20901786"/>
                <a:gd name="connsiteY1" fmla="*/ 8382000 h 8420100"/>
                <a:gd name="connsiteX2" fmla="*/ 20635086 w 20901786"/>
                <a:gd name="connsiteY2" fmla="*/ 8305800 h 8420100"/>
                <a:gd name="connsiteX3" fmla="*/ 20501736 w 20901786"/>
                <a:gd name="connsiteY3" fmla="*/ 8134350 h 8420100"/>
                <a:gd name="connsiteX4" fmla="*/ 20444586 w 20901786"/>
                <a:gd name="connsiteY4" fmla="*/ 8020050 h 8420100"/>
                <a:gd name="connsiteX5" fmla="*/ 20387436 w 20901786"/>
                <a:gd name="connsiteY5" fmla="*/ 7943850 h 8420100"/>
                <a:gd name="connsiteX6" fmla="*/ 20330286 w 20901786"/>
                <a:gd name="connsiteY6" fmla="*/ 7734300 h 8420100"/>
                <a:gd name="connsiteX7" fmla="*/ 20311236 w 20901786"/>
                <a:gd name="connsiteY7" fmla="*/ 7658100 h 8420100"/>
                <a:gd name="connsiteX8" fmla="*/ 20292186 w 20901786"/>
                <a:gd name="connsiteY8" fmla="*/ 7562850 h 8420100"/>
                <a:gd name="connsiteX9" fmla="*/ 20273136 w 20901786"/>
                <a:gd name="connsiteY9" fmla="*/ 7486650 h 8420100"/>
                <a:gd name="connsiteX10" fmla="*/ 20254086 w 20901786"/>
                <a:gd name="connsiteY10" fmla="*/ 7391400 h 8420100"/>
                <a:gd name="connsiteX11" fmla="*/ 20235036 w 20901786"/>
                <a:gd name="connsiteY11" fmla="*/ 7277100 h 8420100"/>
                <a:gd name="connsiteX12" fmla="*/ 20196936 w 20901786"/>
                <a:gd name="connsiteY12" fmla="*/ 7181850 h 8420100"/>
                <a:gd name="connsiteX13" fmla="*/ 20139786 w 20901786"/>
                <a:gd name="connsiteY13" fmla="*/ 6762750 h 8420100"/>
                <a:gd name="connsiteX14" fmla="*/ 20120736 w 20901786"/>
                <a:gd name="connsiteY14" fmla="*/ 6629400 h 8420100"/>
                <a:gd name="connsiteX15" fmla="*/ 20101686 w 20901786"/>
                <a:gd name="connsiteY15" fmla="*/ 6515100 h 8420100"/>
                <a:gd name="connsiteX16" fmla="*/ 20063586 w 20901786"/>
                <a:gd name="connsiteY16" fmla="*/ 6153150 h 8420100"/>
                <a:gd name="connsiteX17" fmla="*/ 20082636 w 20901786"/>
                <a:gd name="connsiteY17" fmla="*/ 5048250 h 8420100"/>
                <a:gd name="connsiteX18" fmla="*/ 20082636 w 20901786"/>
                <a:gd name="connsiteY18" fmla="*/ 4000500 h 8420100"/>
                <a:gd name="connsiteX19" fmla="*/ 20044536 w 20901786"/>
                <a:gd name="connsiteY19" fmla="*/ 3695700 h 8420100"/>
                <a:gd name="connsiteX20" fmla="*/ 20025486 w 20901786"/>
                <a:gd name="connsiteY20" fmla="*/ 3562350 h 8420100"/>
                <a:gd name="connsiteX21" fmla="*/ 20006436 w 20901786"/>
                <a:gd name="connsiteY21" fmla="*/ 3448050 h 8420100"/>
                <a:gd name="connsiteX22" fmla="*/ 19987386 w 20901786"/>
                <a:gd name="connsiteY22" fmla="*/ 3276600 h 8420100"/>
                <a:gd name="connsiteX23" fmla="*/ 19968336 w 20901786"/>
                <a:gd name="connsiteY23" fmla="*/ 3200400 h 8420100"/>
                <a:gd name="connsiteX24" fmla="*/ 19930236 w 20901786"/>
                <a:gd name="connsiteY24" fmla="*/ 2971800 h 8420100"/>
                <a:gd name="connsiteX25" fmla="*/ 19892136 w 20901786"/>
                <a:gd name="connsiteY25" fmla="*/ 2705100 h 8420100"/>
                <a:gd name="connsiteX26" fmla="*/ 19873086 w 20901786"/>
                <a:gd name="connsiteY26" fmla="*/ 2590800 h 8420100"/>
                <a:gd name="connsiteX27" fmla="*/ 19834986 w 20901786"/>
                <a:gd name="connsiteY27" fmla="*/ 2495550 h 8420100"/>
                <a:gd name="connsiteX28" fmla="*/ 19815936 w 20901786"/>
                <a:gd name="connsiteY28" fmla="*/ 2400300 h 8420100"/>
                <a:gd name="connsiteX29" fmla="*/ 19777836 w 20901786"/>
                <a:gd name="connsiteY29" fmla="*/ 2305050 h 8420100"/>
                <a:gd name="connsiteX30" fmla="*/ 19758786 w 20901786"/>
                <a:gd name="connsiteY30" fmla="*/ 2209800 h 8420100"/>
                <a:gd name="connsiteX31" fmla="*/ 19720686 w 20901786"/>
                <a:gd name="connsiteY31" fmla="*/ 2114550 h 8420100"/>
                <a:gd name="connsiteX32" fmla="*/ 19682586 w 20901786"/>
                <a:gd name="connsiteY32" fmla="*/ 2000250 h 8420100"/>
                <a:gd name="connsiteX33" fmla="*/ 19606386 w 20901786"/>
                <a:gd name="connsiteY33" fmla="*/ 1847850 h 8420100"/>
                <a:gd name="connsiteX34" fmla="*/ 19568286 w 20901786"/>
                <a:gd name="connsiteY34" fmla="*/ 1752600 h 8420100"/>
                <a:gd name="connsiteX35" fmla="*/ 19511136 w 20901786"/>
                <a:gd name="connsiteY35" fmla="*/ 1676400 h 8420100"/>
                <a:gd name="connsiteX36" fmla="*/ 19434936 w 20901786"/>
                <a:gd name="connsiteY36" fmla="*/ 1504950 h 8420100"/>
                <a:gd name="connsiteX37" fmla="*/ 19396836 w 20901786"/>
                <a:gd name="connsiteY37" fmla="*/ 1447800 h 8420100"/>
                <a:gd name="connsiteX38" fmla="*/ 19339686 w 20901786"/>
                <a:gd name="connsiteY38" fmla="*/ 1314450 h 8420100"/>
                <a:gd name="connsiteX39" fmla="*/ 19301586 w 20901786"/>
                <a:gd name="connsiteY39" fmla="*/ 1257300 h 8420100"/>
                <a:gd name="connsiteX40" fmla="*/ 19282536 w 20901786"/>
                <a:gd name="connsiteY40" fmla="*/ 1200150 h 8420100"/>
                <a:gd name="connsiteX41" fmla="*/ 19130136 w 20901786"/>
                <a:gd name="connsiteY41" fmla="*/ 990600 h 8420100"/>
                <a:gd name="connsiteX42" fmla="*/ 19034886 w 20901786"/>
                <a:gd name="connsiteY42" fmla="*/ 895350 h 8420100"/>
                <a:gd name="connsiteX43" fmla="*/ 18939636 w 20901786"/>
                <a:gd name="connsiteY43" fmla="*/ 800100 h 8420100"/>
                <a:gd name="connsiteX44" fmla="*/ 18825336 w 20901786"/>
                <a:gd name="connsiteY44" fmla="*/ 704850 h 8420100"/>
                <a:gd name="connsiteX45" fmla="*/ 18691986 w 20901786"/>
                <a:gd name="connsiteY45" fmla="*/ 609600 h 8420100"/>
                <a:gd name="connsiteX46" fmla="*/ 18634836 w 20901786"/>
                <a:gd name="connsiteY46" fmla="*/ 590550 h 8420100"/>
                <a:gd name="connsiteX47" fmla="*/ 18539586 w 20901786"/>
                <a:gd name="connsiteY47" fmla="*/ 533400 h 8420100"/>
                <a:gd name="connsiteX48" fmla="*/ 18406236 w 20901786"/>
                <a:gd name="connsiteY48" fmla="*/ 495300 h 8420100"/>
                <a:gd name="connsiteX49" fmla="*/ 18234786 w 20901786"/>
                <a:gd name="connsiteY49" fmla="*/ 438150 h 8420100"/>
                <a:gd name="connsiteX50" fmla="*/ 18101436 w 20901786"/>
                <a:gd name="connsiteY50" fmla="*/ 381000 h 8420100"/>
                <a:gd name="connsiteX51" fmla="*/ 18025236 w 20901786"/>
                <a:gd name="connsiteY51" fmla="*/ 342900 h 8420100"/>
                <a:gd name="connsiteX52" fmla="*/ 17891886 w 20901786"/>
                <a:gd name="connsiteY52" fmla="*/ 304800 h 8420100"/>
                <a:gd name="connsiteX53" fmla="*/ 17834736 w 20901786"/>
                <a:gd name="connsiteY53" fmla="*/ 266700 h 8420100"/>
                <a:gd name="connsiteX54" fmla="*/ 17720436 w 20901786"/>
                <a:gd name="connsiteY54" fmla="*/ 228600 h 8420100"/>
                <a:gd name="connsiteX55" fmla="*/ 17606136 w 20901786"/>
                <a:gd name="connsiteY55" fmla="*/ 190500 h 8420100"/>
                <a:gd name="connsiteX56" fmla="*/ 17491836 w 20901786"/>
                <a:gd name="connsiteY56" fmla="*/ 171450 h 8420100"/>
                <a:gd name="connsiteX57" fmla="*/ 17187036 w 20901786"/>
                <a:gd name="connsiteY57" fmla="*/ 95250 h 8420100"/>
                <a:gd name="connsiteX58" fmla="*/ 17072736 w 20901786"/>
                <a:gd name="connsiteY58" fmla="*/ 76200 h 8420100"/>
                <a:gd name="connsiteX59" fmla="*/ 16977486 w 20901786"/>
                <a:gd name="connsiteY59" fmla="*/ 57150 h 8420100"/>
                <a:gd name="connsiteX60" fmla="*/ 16634586 w 20901786"/>
                <a:gd name="connsiteY60" fmla="*/ 19050 h 8420100"/>
                <a:gd name="connsiteX61" fmla="*/ 15929736 w 20901786"/>
                <a:gd name="connsiteY61" fmla="*/ 0 h 8420100"/>
                <a:gd name="connsiteX62" fmla="*/ 14234286 w 20901786"/>
                <a:gd name="connsiteY62" fmla="*/ 38100 h 8420100"/>
                <a:gd name="connsiteX63" fmla="*/ 13758036 w 20901786"/>
                <a:gd name="connsiteY63" fmla="*/ 76200 h 8420100"/>
                <a:gd name="connsiteX64" fmla="*/ 13510386 w 20901786"/>
                <a:gd name="connsiteY64" fmla="*/ 95250 h 8420100"/>
                <a:gd name="connsiteX65" fmla="*/ 12919836 w 20901786"/>
                <a:gd name="connsiteY65" fmla="*/ 133350 h 8420100"/>
                <a:gd name="connsiteX66" fmla="*/ 12767436 w 20901786"/>
                <a:gd name="connsiteY66" fmla="*/ 152400 h 8420100"/>
                <a:gd name="connsiteX67" fmla="*/ 11986386 w 20901786"/>
                <a:gd name="connsiteY67" fmla="*/ 209550 h 8420100"/>
                <a:gd name="connsiteX68" fmla="*/ 11662536 w 20901786"/>
                <a:gd name="connsiteY68" fmla="*/ 247650 h 8420100"/>
                <a:gd name="connsiteX69" fmla="*/ 11395836 w 20901786"/>
                <a:gd name="connsiteY69" fmla="*/ 285750 h 8420100"/>
                <a:gd name="connsiteX70" fmla="*/ 10919586 w 20901786"/>
                <a:gd name="connsiteY70" fmla="*/ 323850 h 8420100"/>
                <a:gd name="connsiteX71" fmla="*/ 10348086 w 20901786"/>
                <a:gd name="connsiteY71" fmla="*/ 361950 h 8420100"/>
                <a:gd name="connsiteX72" fmla="*/ 10043286 w 20901786"/>
                <a:gd name="connsiteY72" fmla="*/ 400050 h 8420100"/>
                <a:gd name="connsiteX73" fmla="*/ 9795636 w 20901786"/>
                <a:gd name="connsiteY73" fmla="*/ 438150 h 8420100"/>
                <a:gd name="connsiteX74" fmla="*/ 9719436 w 20901786"/>
                <a:gd name="connsiteY74" fmla="*/ 476250 h 8420100"/>
                <a:gd name="connsiteX75" fmla="*/ 9605136 w 20901786"/>
                <a:gd name="connsiteY75" fmla="*/ 514350 h 8420100"/>
                <a:gd name="connsiteX76" fmla="*/ 9433686 w 20901786"/>
                <a:gd name="connsiteY76" fmla="*/ 571500 h 8420100"/>
                <a:gd name="connsiteX77" fmla="*/ 9376536 w 20901786"/>
                <a:gd name="connsiteY77" fmla="*/ 590550 h 8420100"/>
                <a:gd name="connsiteX78" fmla="*/ 9319386 w 20901786"/>
                <a:gd name="connsiteY78" fmla="*/ 609600 h 8420100"/>
                <a:gd name="connsiteX79" fmla="*/ 9243186 w 20901786"/>
                <a:gd name="connsiteY79" fmla="*/ 647700 h 8420100"/>
                <a:gd name="connsiteX80" fmla="*/ 9128886 w 20901786"/>
                <a:gd name="connsiteY80" fmla="*/ 723900 h 8420100"/>
                <a:gd name="connsiteX81" fmla="*/ 8900286 w 20901786"/>
                <a:gd name="connsiteY81" fmla="*/ 876300 h 8420100"/>
                <a:gd name="connsiteX82" fmla="*/ 8785986 w 20901786"/>
                <a:gd name="connsiteY82" fmla="*/ 990600 h 8420100"/>
                <a:gd name="connsiteX83" fmla="*/ 8728836 w 20901786"/>
                <a:gd name="connsiteY83" fmla="*/ 1028700 h 8420100"/>
                <a:gd name="connsiteX84" fmla="*/ 8671686 w 20901786"/>
                <a:gd name="connsiteY84" fmla="*/ 1104900 h 8420100"/>
                <a:gd name="connsiteX85" fmla="*/ 8595486 w 20901786"/>
                <a:gd name="connsiteY85" fmla="*/ 1162050 h 8420100"/>
                <a:gd name="connsiteX86" fmla="*/ 8557386 w 20901786"/>
                <a:gd name="connsiteY86" fmla="*/ 1219200 h 8420100"/>
                <a:gd name="connsiteX87" fmla="*/ 8481186 w 20901786"/>
                <a:gd name="connsiteY87" fmla="*/ 1295400 h 8420100"/>
                <a:gd name="connsiteX88" fmla="*/ 8443086 w 20901786"/>
                <a:gd name="connsiteY88" fmla="*/ 1352550 h 8420100"/>
                <a:gd name="connsiteX89" fmla="*/ 8385936 w 20901786"/>
                <a:gd name="connsiteY89" fmla="*/ 1390650 h 8420100"/>
                <a:gd name="connsiteX90" fmla="*/ 8328786 w 20901786"/>
                <a:gd name="connsiteY90" fmla="*/ 1466850 h 8420100"/>
                <a:gd name="connsiteX91" fmla="*/ 8271636 w 20901786"/>
                <a:gd name="connsiteY91" fmla="*/ 1504950 h 8420100"/>
                <a:gd name="connsiteX92" fmla="*/ 8119236 w 20901786"/>
                <a:gd name="connsiteY92" fmla="*/ 1619250 h 8420100"/>
                <a:gd name="connsiteX93" fmla="*/ 8043036 w 20901786"/>
                <a:gd name="connsiteY93" fmla="*/ 1657350 h 8420100"/>
                <a:gd name="connsiteX94" fmla="*/ 7928736 w 20901786"/>
                <a:gd name="connsiteY94" fmla="*/ 1733550 h 8420100"/>
                <a:gd name="connsiteX95" fmla="*/ 7871586 w 20901786"/>
                <a:gd name="connsiteY95" fmla="*/ 1771650 h 8420100"/>
                <a:gd name="connsiteX96" fmla="*/ 7814436 w 20901786"/>
                <a:gd name="connsiteY96" fmla="*/ 1790700 h 8420100"/>
                <a:gd name="connsiteX97" fmla="*/ 7738236 w 20901786"/>
                <a:gd name="connsiteY97" fmla="*/ 1847850 h 8420100"/>
                <a:gd name="connsiteX98" fmla="*/ 7681086 w 20901786"/>
                <a:gd name="connsiteY98" fmla="*/ 1866900 h 8420100"/>
                <a:gd name="connsiteX99" fmla="*/ 7623936 w 20901786"/>
                <a:gd name="connsiteY99" fmla="*/ 1905000 h 8420100"/>
                <a:gd name="connsiteX100" fmla="*/ 7566786 w 20901786"/>
                <a:gd name="connsiteY100" fmla="*/ 1924050 h 8420100"/>
                <a:gd name="connsiteX101" fmla="*/ 7452486 w 20901786"/>
                <a:gd name="connsiteY101" fmla="*/ 1981200 h 8420100"/>
                <a:gd name="connsiteX102" fmla="*/ 7376286 w 20901786"/>
                <a:gd name="connsiteY102" fmla="*/ 2000250 h 8420100"/>
                <a:gd name="connsiteX103" fmla="*/ 7281036 w 20901786"/>
                <a:gd name="connsiteY103" fmla="*/ 2038350 h 8420100"/>
                <a:gd name="connsiteX104" fmla="*/ 7109586 w 20901786"/>
                <a:gd name="connsiteY104" fmla="*/ 2076450 h 8420100"/>
                <a:gd name="connsiteX105" fmla="*/ 7014336 w 20901786"/>
                <a:gd name="connsiteY105" fmla="*/ 2114550 h 8420100"/>
                <a:gd name="connsiteX106" fmla="*/ 6919086 w 20901786"/>
                <a:gd name="connsiteY106" fmla="*/ 2133600 h 8420100"/>
                <a:gd name="connsiteX107" fmla="*/ 6861936 w 20901786"/>
                <a:gd name="connsiteY107" fmla="*/ 2152650 h 8420100"/>
                <a:gd name="connsiteX108" fmla="*/ 6690486 w 20901786"/>
                <a:gd name="connsiteY108" fmla="*/ 2190750 h 8420100"/>
                <a:gd name="connsiteX109" fmla="*/ 6576186 w 20901786"/>
                <a:gd name="connsiteY109" fmla="*/ 2228850 h 8420100"/>
                <a:gd name="connsiteX110" fmla="*/ 6404736 w 20901786"/>
                <a:gd name="connsiteY110" fmla="*/ 2266950 h 8420100"/>
                <a:gd name="connsiteX111" fmla="*/ 6328536 w 20901786"/>
                <a:gd name="connsiteY111" fmla="*/ 2286000 h 8420100"/>
                <a:gd name="connsiteX112" fmla="*/ 6004686 w 20901786"/>
                <a:gd name="connsiteY112" fmla="*/ 2343150 h 8420100"/>
                <a:gd name="connsiteX113" fmla="*/ 5947536 w 20901786"/>
                <a:gd name="connsiteY113" fmla="*/ 2362200 h 8420100"/>
                <a:gd name="connsiteX114" fmla="*/ 5852286 w 20901786"/>
                <a:gd name="connsiteY114" fmla="*/ 2381250 h 8420100"/>
                <a:gd name="connsiteX115" fmla="*/ 5718936 w 20901786"/>
                <a:gd name="connsiteY115" fmla="*/ 2400300 h 8420100"/>
                <a:gd name="connsiteX116" fmla="*/ 5471286 w 20901786"/>
                <a:gd name="connsiteY116" fmla="*/ 2438400 h 8420100"/>
                <a:gd name="connsiteX117" fmla="*/ 5261736 w 20901786"/>
                <a:gd name="connsiteY117" fmla="*/ 2457450 h 8420100"/>
                <a:gd name="connsiteX118" fmla="*/ 5147436 w 20901786"/>
                <a:gd name="connsiteY118" fmla="*/ 2476500 h 8420100"/>
                <a:gd name="connsiteX119" fmla="*/ 4995036 w 20901786"/>
                <a:gd name="connsiteY119" fmla="*/ 2495550 h 8420100"/>
                <a:gd name="connsiteX120" fmla="*/ 3756786 w 20901786"/>
                <a:gd name="connsiteY120" fmla="*/ 2476500 h 8420100"/>
                <a:gd name="connsiteX121" fmla="*/ 3680586 w 20901786"/>
                <a:gd name="connsiteY121" fmla="*/ 2457450 h 8420100"/>
                <a:gd name="connsiteX122" fmla="*/ 3490086 w 20901786"/>
                <a:gd name="connsiteY122" fmla="*/ 2438400 h 8420100"/>
                <a:gd name="connsiteX123" fmla="*/ 3432936 w 20901786"/>
                <a:gd name="connsiteY123" fmla="*/ 2419350 h 8420100"/>
                <a:gd name="connsiteX124" fmla="*/ 3166236 w 20901786"/>
                <a:gd name="connsiteY124" fmla="*/ 2362200 h 8420100"/>
                <a:gd name="connsiteX125" fmla="*/ 3051936 w 20901786"/>
                <a:gd name="connsiteY125" fmla="*/ 2324100 h 8420100"/>
                <a:gd name="connsiteX126" fmla="*/ 2975736 w 20901786"/>
                <a:gd name="connsiteY126" fmla="*/ 2305050 h 8420100"/>
                <a:gd name="connsiteX127" fmla="*/ 2861436 w 20901786"/>
                <a:gd name="connsiteY127" fmla="*/ 2266950 h 8420100"/>
                <a:gd name="connsiteX128" fmla="*/ 2804286 w 20901786"/>
                <a:gd name="connsiteY128" fmla="*/ 2247900 h 8420100"/>
                <a:gd name="connsiteX129" fmla="*/ 2728086 w 20901786"/>
                <a:gd name="connsiteY129" fmla="*/ 2228850 h 8420100"/>
                <a:gd name="connsiteX130" fmla="*/ 2499486 w 20901786"/>
                <a:gd name="connsiteY130" fmla="*/ 2190750 h 8420100"/>
                <a:gd name="connsiteX131" fmla="*/ 2347086 w 20901786"/>
                <a:gd name="connsiteY131" fmla="*/ 2171700 h 8420100"/>
                <a:gd name="connsiteX132" fmla="*/ 2080386 w 20901786"/>
                <a:gd name="connsiteY132" fmla="*/ 2152650 h 8420100"/>
                <a:gd name="connsiteX133" fmla="*/ 727836 w 20901786"/>
                <a:gd name="connsiteY133" fmla="*/ 2171700 h 8420100"/>
                <a:gd name="connsiteX134" fmla="*/ 194436 w 20901786"/>
                <a:gd name="connsiteY134" fmla="*/ 2209800 h 8420100"/>
                <a:gd name="connsiteX135" fmla="*/ 3936 w 20901786"/>
                <a:gd name="connsiteY135" fmla="*/ 2190750 h 8420100"/>
                <a:gd name="connsiteX136" fmla="*/ 61086 w 20901786"/>
                <a:gd name="connsiteY136" fmla="*/ 2171700 h 8420100"/>
                <a:gd name="connsiteX137" fmla="*/ 156336 w 20901786"/>
                <a:gd name="connsiteY137" fmla="*/ 2152650 h 8420100"/>
                <a:gd name="connsiteX138" fmla="*/ 746886 w 20901786"/>
                <a:gd name="connsiteY138" fmla="*/ 2190750 h 8420100"/>
                <a:gd name="connsiteX139" fmla="*/ 1242186 w 20901786"/>
                <a:gd name="connsiteY139" fmla="*/ 2228850 h 8420100"/>
                <a:gd name="connsiteX140" fmla="*/ 784986 w 20901786"/>
                <a:gd name="connsiteY140" fmla="*/ 2209800 h 8420100"/>
                <a:gd name="connsiteX141" fmla="*/ 175386 w 20901786"/>
                <a:gd name="connsiteY141" fmla="*/ 2190750 h 8420100"/>
                <a:gd name="connsiteX142" fmla="*/ 1108836 w 20901786"/>
                <a:gd name="connsiteY142" fmla="*/ 2209800 h 8420100"/>
                <a:gd name="connsiteX143" fmla="*/ 1356486 w 20901786"/>
                <a:gd name="connsiteY143" fmla="*/ 2209800 h 842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0901786" h="8420100">
                  <a:moveTo>
                    <a:pt x="20901786" y="8420100"/>
                  </a:moveTo>
                  <a:cubicBezTo>
                    <a:pt x="20875396" y="8414822"/>
                    <a:pt x="20782336" y="8400306"/>
                    <a:pt x="20749386" y="8382000"/>
                  </a:cubicBezTo>
                  <a:cubicBezTo>
                    <a:pt x="20709358" y="8359762"/>
                    <a:pt x="20635086" y="8305800"/>
                    <a:pt x="20635086" y="8305800"/>
                  </a:cubicBezTo>
                  <a:cubicBezTo>
                    <a:pt x="20442496" y="8016914"/>
                    <a:pt x="20650951" y="8313408"/>
                    <a:pt x="20501736" y="8134350"/>
                  </a:cubicBezTo>
                  <a:cubicBezTo>
                    <a:pt x="20411229" y="8025742"/>
                    <a:pt x="20507071" y="8129398"/>
                    <a:pt x="20444586" y="8020050"/>
                  </a:cubicBezTo>
                  <a:cubicBezTo>
                    <a:pt x="20428834" y="7992483"/>
                    <a:pt x="20406486" y="7969250"/>
                    <a:pt x="20387436" y="7943850"/>
                  </a:cubicBezTo>
                  <a:cubicBezTo>
                    <a:pt x="20351827" y="7837024"/>
                    <a:pt x="20373256" y="7906181"/>
                    <a:pt x="20330286" y="7734300"/>
                  </a:cubicBezTo>
                  <a:cubicBezTo>
                    <a:pt x="20323936" y="7708900"/>
                    <a:pt x="20316371" y="7683773"/>
                    <a:pt x="20311236" y="7658100"/>
                  </a:cubicBezTo>
                  <a:cubicBezTo>
                    <a:pt x="20304886" y="7626350"/>
                    <a:pt x="20299210" y="7594458"/>
                    <a:pt x="20292186" y="7562850"/>
                  </a:cubicBezTo>
                  <a:cubicBezTo>
                    <a:pt x="20286506" y="7537292"/>
                    <a:pt x="20278816" y="7512208"/>
                    <a:pt x="20273136" y="7486650"/>
                  </a:cubicBezTo>
                  <a:cubicBezTo>
                    <a:pt x="20266112" y="7455042"/>
                    <a:pt x="20259878" y="7423257"/>
                    <a:pt x="20254086" y="7391400"/>
                  </a:cubicBezTo>
                  <a:cubicBezTo>
                    <a:pt x="20247176" y="7353397"/>
                    <a:pt x="20245199" y="7314365"/>
                    <a:pt x="20235036" y="7277100"/>
                  </a:cubicBezTo>
                  <a:cubicBezTo>
                    <a:pt x="20226038" y="7244109"/>
                    <a:pt x="20209636" y="7213600"/>
                    <a:pt x="20196936" y="7181850"/>
                  </a:cubicBezTo>
                  <a:cubicBezTo>
                    <a:pt x="20166747" y="6940341"/>
                    <a:pt x="20185126" y="7080131"/>
                    <a:pt x="20139786" y="6762750"/>
                  </a:cubicBezTo>
                  <a:cubicBezTo>
                    <a:pt x="20133436" y="6718300"/>
                    <a:pt x="20128118" y="6673690"/>
                    <a:pt x="20120736" y="6629400"/>
                  </a:cubicBezTo>
                  <a:cubicBezTo>
                    <a:pt x="20114386" y="6591300"/>
                    <a:pt x="20105951" y="6553489"/>
                    <a:pt x="20101686" y="6515100"/>
                  </a:cubicBezTo>
                  <a:cubicBezTo>
                    <a:pt x="20044739" y="6002576"/>
                    <a:pt x="20113514" y="6502646"/>
                    <a:pt x="20063586" y="6153150"/>
                  </a:cubicBezTo>
                  <a:cubicBezTo>
                    <a:pt x="20069936" y="5784850"/>
                    <a:pt x="20073971" y="5416503"/>
                    <a:pt x="20082636" y="5048250"/>
                  </a:cubicBezTo>
                  <a:cubicBezTo>
                    <a:pt x="20098258" y="4384335"/>
                    <a:pt x="20118193" y="4676087"/>
                    <a:pt x="20082636" y="4000500"/>
                  </a:cubicBezTo>
                  <a:cubicBezTo>
                    <a:pt x="20074274" y="3841613"/>
                    <a:pt x="20065282" y="3830552"/>
                    <a:pt x="20044536" y="3695700"/>
                  </a:cubicBezTo>
                  <a:cubicBezTo>
                    <a:pt x="20037708" y="3651321"/>
                    <a:pt x="20032314" y="3606729"/>
                    <a:pt x="20025486" y="3562350"/>
                  </a:cubicBezTo>
                  <a:cubicBezTo>
                    <a:pt x="20019613" y="3524174"/>
                    <a:pt x="20011541" y="3486337"/>
                    <a:pt x="20006436" y="3448050"/>
                  </a:cubicBezTo>
                  <a:cubicBezTo>
                    <a:pt x="19998836" y="3391053"/>
                    <a:pt x="19996130" y="3333433"/>
                    <a:pt x="19987386" y="3276600"/>
                  </a:cubicBezTo>
                  <a:cubicBezTo>
                    <a:pt x="19983405" y="3250723"/>
                    <a:pt x="19972640" y="3226225"/>
                    <a:pt x="19968336" y="3200400"/>
                  </a:cubicBezTo>
                  <a:cubicBezTo>
                    <a:pt x="19923741" y="2932831"/>
                    <a:pt x="19973106" y="3143279"/>
                    <a:pt x="19930236" y="2971800"/>
                  </a:cubicBezTo>
                  <a:cubicBezTo>
                    <a:pt x="19899916" y="2698923"/>
                    <a:pt x="19926795" y="2895727"/>
                    <a:pt x="19892136" y="2705100"/>
                  </a:cubicBezTo>
                  <a:cubicBezTo>
                    <a:pt x="19885226" y="2667097"/>
                    <a:pt x="19883249" y="2628065"/>
                    <a:pt x="19873086" y="2590800"/>
                  </a:cubicBezTo>
                  <a:cubicBezTo>
                    <a:pt x="19864088" y="2557809"/>
                    <a:pt x="19844812" y="2528304"/>
                    <a:pt x="19834986" y="2495550"/>
                  </a:cubicBezTo>
                  <a:cubicBezTo>
                    <a:pt x="19825682" y="2464537"/>
                    <a:pt x="19825240" y="2431313"/>
                    <a:pt x="19815936" y="2400300"/>
                  </a:cubicBezTo>
                  <a:cubicBezTo>
                    <a:pt x="19806110" y="2367546"/>
                    <a:pt x="19787662" y="2337804"/>
                    <a:pt x="19777836" y="2305050"/>
                  </a:cubicBezTo>
                  <a:cubicBezTo>
                    <a:pt x="19768532" y="2274037"/>
                    <a:pt x="19768090" y="2240813"/>
                    <a:pt x="19758786" y="2209800"/>
                  </a:cubicBezTo>
                  <a:cubicBezTo>
                    <a:pt x="19748960" y="2177046"/>
                    <a:pt x="19732372" y="2146687"/>
                    <a:pt x="19720686" y="2114550"/>
                  </a:cubicBezTo>
                  <a:cubicBezTo>
                    <a:pt x="19706961" y="2076807"/>
                    <a:pt x="19698406" y="2037164"/>
                    <a:pt x="19682586" y="2000250"/>
                  </a:cubicBezTo>
                  <a:cubicBezTo>
                    <a:pt x="19660213" y="1948046"/>
                    <a:pt x="19627480" y="1900584"/>
                    <a:pt x="19606386" y="1847850"/>
                  </a:cubicBezTo>
                  <a:cubicBezTo>
                    <a:pt x="19593686" y="1816100"/>
                    <a:pt x="19584893" y="1782493"/>
                    <a:pt x="19568286" y="1752600"/>
                  </a:cubicBezTo>
                  <a:cubicBezTo>
                    <a:pt x="19552867" y="1724846"/>
                    <a:pt x="19527963" y="1703324"/>
                    <a:pt x="19511136" y="1676400"/>
                  </a:cubicBezTo>
                  <a:cubicBezTo>
                    <a:pt x="19460637" y="1595602"/>
                    <a:pt x="19480098" y="1595274"/>
                    <a:pt x="19434936" y="1504950"/>
                  </a:cubicBezTo>
                  <a:cubicBezTo>
                    <a:pt x="19424697" y="1484472"/>
                    <a:pt x="19408195" y="1467679"/>
                    <a:pt x="19396836" y="1447800"/>
                  </a:cubicBezTo>
                  <a:cubicBezTo>
                    <a:pt x="19238273" y="1170315"/>
                    <a:pt x="19446547" y="1528171"/>
                    <a:pt x="19339686" y="1314450"/>
                  </a:cubicBezTo>
                  <a:cubicBezTo>
                    <a:pt x="19329447" y="1293972"/>
                    <a:pt x="19311825" y="1277778"/>
                    <a:pt x="19301586" y="1257300"/>
                  </a:cubicBezTo>
                  <a:cubicBezTo>
                    <a:pt x="19292606" y="1239339"/>
                    <a:pt x="19292288" y="1217703"/>
                    <a:pt x="19282536" y="1200150"/>
                  </a:cubicBezTo>
                  <a:cubicBezTo>
                    <a:pt x="19226190" y="1098727"/>
                    <a:pt x="19197285" y="1080132"/>
                    <a:pt x="19130136" y="990600"/>
                  </a:cubicBezTo>
                  <a:cubicBezTo>
                    <a:pt x="19066636" y="905933"/>
                    <a:pt x="19123786" y="954617"/>
                    <a:pt x="19034886" y="895350"/>
                  </a:cubicBezTo>
                  <a:cubicBezTo>
                    <a:pt x="18965036" y="790575"/>
                    <a:pt x="19034886" y="879475"/>
                    <a:pt x="18939636" y="800100"/>
                  </a:cubicBezTo>
                  <a:cubicBezTo>
                    <a:pt x="18726171" y="622213"/>
                    <a:pt x="19023986" y="846743"/>
                    <a:pt x="18825336" y="704850"/>
                  </a:cubicBezTo>
                  <a:cubicBezTo>
                    <a:pt x="18805202" y="690468"/>
                    <a:pt x="18721916" y="624565"/>
                    <a:pt x="18691986" y="609600"/>
                  </a:cubicBezTo>
                  <a:cubicBezTo>
                    <a:pt x="18674025" y="600620"/>
                    <a:pt x="18652797" y="599530"/>
                    <a:pt x="18634836" y="590550"/>
                  </a:cubicBezTo>
                  <a:cubicBezTo>
                    <a:pt x="18601718" y="573991"/>
                    <a:pt x="18572704" y="549959"/>
                    <a:pt x="18539586" y="533400"/>
                  </a:cubicBezTo>
                  <a:cubicBezTo>
                    <a:pt x="18493531" y="510373"/>
                    <a:pt x="18455065" y="513611"/>
                    <a:pt x="18406236" y="495300"/>
                  </a:cubicBezTo>
                  <a:cubicBezTo>
                    <a:pt x="18225961" y="427697"/>
                    <a:pt x="18443526" y="479898"/>
                    <a:pt x="18234786" y="438150"/>
                  </a:cubicBezTo>
                  <a:cubicBezTo>
                    <a:pt x="17982062" y="311788"/>
                    <a:pt x="18297648" y="465091"/>
                    <a:pt x="18101436" y="381000"/>
                  </a:cubicBezTo>
                  <a:cubicBezTo>
                    <a:pt x="18075334" y="369813"/>
                    <a:pt x="18051826" y="352871"/>
                    <a:pt x="18025236" y="342900"/>
                  </a:cubicBezTo>
                  <a:cubicBezTo>
                    <a:pt x="17976407" y="324589"/>
                    <a:pt x="17937941" y="327827"/>
                    <a:pt x="17891886" y="304800"/>
                  </a:cubicBezTo>
                  <a:cubicBezTo>
                    <a:pt x="17871408" y="294561"/>
                    <a:pt x="17855658" y="275999"/>
                    <a:pt x="17834736" y="266700"/>
                  </a:cubicBezTo>
                  <a:cubicBezTo>
                    <a:pt x="17798036" y="250389"/>
                    <a:pt x="17758536" y="241300"/>
                    <a:pt x="17720436" y="228600"/>
                  </a:cubicBezTo>
                  <a:cubicBezTo>
                    <a:pt x="17682336" y="215900"/>
                    <a:pt x="17645750" y="197102"/>
                    <a:pt x="17606136" y="190500"/>
                  </a:cubicBezTo>
                  <a:cubicBezTo>
                    <a:pt x="17568036" y="184150"/>
                    <a:pt x="17529501" y="180010"/>
                    <a:pt x="17491836" y="171450"/>
                  </a:cubicBezTo>
                  <a:cubicBezTo>
                    <a:pt x="17389713" y="148240"/>
                    <a:pt x="17290338" y="112467"/>
                    <a:pt x="17187036" y="95250"/>
                  </a:cubicBezTo>
                  <a:lnTo>
                    <a:pt x="17072736" y="76200"/>
                  </a:lnTo>
                  <a:cubicBezTo>
                    <a:pt x="17040879" y="70408"/>
                    <a:pt x="17009488" y="62073"/>
                    <a:pt x="16977486" y="57150"/>
                  </a:cubicBezTo>
                  <a:cubicBezTo>
                    <a:pt x="16917654" y="47945"/>
                    <a:pt x="16681703" y="21055"/>
                    <a:pt x="16634586" y="19050"/>
                  </a:cubicBezTo>
                  <a:cubicBezTo>
                    <a:pt x="16399763" y="9058"/>
                    <a:pt x="16164686" y="6350"/>
                    <a:pt x="15929736" y="0"/>
                  </a:cubicBezTo>
                  <a:cubicBezTo>
                    <a:pt x="15330968" y="8554"/>
                    <a:pt x="14807652" y="-993"/>
                    <a:pt x="14234286" y="38100"/>
                  </a:cubicBezTo>
                  <a:cubicBezTo>
                    <a:pt x="14075398" y="48933"/>
                    <a:pt x="13916799" y="63666"/>
                    <a:pt x="13758036" y="76200"/>
                  </a:cubicBezTo>
                  <a:lnTo>
                    <a:pt x="13510386" y="95250"/>
                  </a:lnTo>
                  <a:lnTo>
                    <a:pt x="12919836" y="133350"/>
                  </a:lnTo>
                  <a:cubicBezTo>
                    <a:pt x="12868851" y="137985"/>
                    <a:pt x="12818464" y="148263"/>
                    <a:pt x="12767436" y="152400"/>
                  </a:cubicBezTo>
                  <a:cubicBezTo>
                    <a:pt x="12131309" y="203978"/>
                    <a:pt x="12401999" y="171767"/>
                    <a:pt x="11986386" y="209550"/>
                  </a:cubicBezTo>
                  <a:cubicBezTo>
                    <a:pt x="11833947" y="223408"/>
                    <a:pt x="11800846" y="226372"/>
                    <a:pt x="11662536" y="247650"/>
                  </a:cubicBezTo>
                  <a:cubicBezTo>
                    <a:pt x="11542112" y="266177"/>
                    <a:pt x="11527747" y="273758"/>
                    <a:pt x="11395836" y="285750"/>
                  </a:cubicBezTo>
                  <a:cubicBezTo>
                    <a:pt x="11237233" y="300168"/>
                    <a:pt x="11078533" y="313916"/>
                    <a:pt x="10919586" y="323850"/>
                  </a:cubicBezTo>
                  <a:lnTo>
                    <a:pt x="10348086" y="361950"/>
                  </a:lnTo>
                  <a:cubicBezTo>
                    <a:pt x="10194510" y="375304"/>
                    <a:pt x="10184755" y="381187"/>
                    <a:pt x="10043286" y="400050"/>
                  </a:cubicBezTo>
                  <a:cubicBezTo>
                    <a:pt x="9835691" y="427729"/>
                    <a:pt x="9955675" y="406142"/>
                    <a:pt x="9795636" y="438150"/>
                  </a:cubicBezTo>
                  <a:cubicBezTo>
                    <a:pt x="9770236" y="450850"/>
                    <a:pt x="9745803" y="465703"/>
                    <a:pt x="9719436" y="476250"/>
                  </a:cubicBezTo>
                  <a:cubicBezTo>
                    <a:pt x="9682148" y="491165"/>
                    <a:pt x="9643236" y="501650"/>
                    <a:pt x="9605136" y="514350"/>
                  </a:cubicBezTo>
                  <a:lnTo>
                    <a:pt x="9433686" y="571500"/>
                  </a:lnTo>
                  <a:lnTo>
                    <a:pt x="9376536" y="590550"/>
                  </a:lnTo>
                  <a:cubicBezTo>
                    <a:pt x="9357486" y="596900"/>
                    <a:pt x="9337347" y="600620"/>
                    <a:pt x="9319386" y="609600"/>
                  </a:cubicBezTo>
                  <a:cubicBezTo>
                    <a:pt x="9293986" y="622300"/>
                    <a:pt x="9267537" y="633089"/>
                    <a:pt x="9243186" y="647700"/>
                  </a:cubicBezTo>
                  <a:cubicBezTo>
                    <a:pt x="9203921" y="671259"/>
                    <a:pt x="9169842" y="703422"/>
                    <a:pt x="9128886" y="723900"/>
                  </a:cubicBezTo>
                  <a:cubicBezTo>
                    <a:pt x="9035048" y="770819"/>
                    <a:pt x="8987845" y="788741"/>
                    <a:pt x="8900286" y="876300"/>
                  </a:cubicBezTo>
                  <a:cubicBezTo>
                    <a:pt x="8862186" y="914400"/>
                    <a:pt x="8830818" y="960712"/>
                    <a:pt x="8785986" y="990600"/>
                  </a:cubicBezTo>
                  <a:cubicBezTo>
                    <a:pt x="8766936" y="1003300"/>
                    <a:pt x="8745025" y="1012511"/>
                    <a:pt x="8728836" y="1028700"/>
                  </a:cubicBezTo>
                  <a:cubicBezTo>
                    <a:pt x="8706385" y="1051151"/>
                    <a:pt x="8694137" y="1082449"/>
                    <a:pt x="8671686" y="1104900"/>
                  </a:cubicBezTo>
                  <a:cubicBezTo>
                    <a:pt x="8649235" y="1127351"/>
                    <a:pt x="8617937" y="1139599"/>
                    <a:pt x="8595486" y="1162050"/>
                  </a:cubicBezTo>
                  <a:cubicBezTo>
                    <a:pt x="8579297" y="1178239"/>
                    <a:pt x="8572286" y="1201817"/>
                    <a:pt x="8557386" y="1219200"/>
                  </a:cubicBezTo>
                  <a:cubicBezTo>
                    <a:pt x="8534009" y="1246473"/>
                    <a:pt x="8504563" y="1268127"/>
                    <a:pt x="8481186" y="1295400"/>
                  </a:cubicBezTo>
                  <a:cubicBezTo>
                    <a:pt x="8466286" y="1312783"/>
                    <a:pt x="8459275" y="1336361"/>
                    <a:pt x="8443086" y="1352550"/>
                  </a:cubicBezTo>
                  <a:cubicBezTo>
                    <a:pt x="8426897" y="1368739"/>
                    <a:pt x="8402125" y="1374461"/>
                    <a:pt x="8385936" y="1390650"/>
                  </a:cubicBezTo>
                  <a:cubicBezTo>
                    <a:pt x="8363485" y="1413101"/>
                    <a:pt x="8351237" y="1444399"/>
                    <a:pt x="8328786" y="1466850"/>
                  </a:cubicBezTo>
                  <a:cubicBezTo>
                    <a:pt x="8312597" y="1483039"/>
                    <a:pt x="8290152" y="1491484"/>
                    <a:pt x="8271636" y="1504950"/>
                  </a:cubicBezTo>
                  <a:cubicBezTo>
                    <a:pt x="8220281" y="1542299"/>
                    <a:pt x="8176032" y="1590852"/>
                    <a:pt x="8119236" y="1619250"/>
                  </a:cubicBezTo>
                  <a:cubicBezTo>
                    <a:pt x="8093836" y="1631950"/>
                    <a:pt x="8067387" y="1642739"/>
                    <a:pt x="8043036" y="1657350"/>
                  </a:cubicBezTo>
                  <a:cubicBezTo>
                    <a:pt x="8003771" y="1680909"/>
                    <a:pt x="7966836" y="1708150"/>
                    <a:pt x="7928736" y="1733550"/>
                  </a:cubicBezTo>
                  <a:cubicBezTo>
                    <a:pt x="7909686" y="1746250"/>
                    <a:pt x="7893306" y="1764410"/>
                    <a:pt x="7871586" y="1771650"/>
                  </a:cubicBezTo>
                  <a:lnTo>
                    <a:pt x="7814436" y="1790700"/>
                  </a:lnTo>
                  <a:cubicBezTo>
                    <a:pt x="7789036" y="1809750"/>
                    <a:pt x="7765803" y="1832098"/>
                    <a:pt x="7738236" y="1847850"/>
                  </a:cubicBezTo>
                  <a:cubicBezTo>
                    <a:pt x="7720801" y="1857813"/>
                    <a:pt x="7699047" y="1857920"/>
                    <a:pt x="7681086" y="1866900"/>
                  </a:cubicBezTo>
                  <a:cubicBezTo>
                    <a:pt x="7660608" y="1877139"/>
                    <a:pt x="7644414" y="1894761"/>
                    <a:pt x="7623936" y="1905000"/>
                  </a:cubicBezTo>
                  <a:cubicBezTo>
                    <a:pt x="7605975" y="1913980"/>
                    <a:pt x="7585136" y="1915895"/>
                    <a:pt x="7566786" y="1924050"/>
                  </a:cubicBezTo>
                  <a:cubicBezTo>
                    <a:pt x="7527860" y="1941350"/>
                    <a:pt x="7492036" y="1965380"/>
                    <a:pt x="7452486" y="1981200"/>
                  </a:cubicBezTo>
                  <a:cubicBezTo>
                    <a:pt x="7428177" y="1990924"/>
                    <a:pt x="7401124" y="1991971"/>
                    <a:pt x="7376286" y="2000250"/>
                  </a:cubicBezTo>
                  <a:cubicBezTo>
                    <a:pt x="7343845" y="2011064"/>
                    <a:pt x="7313477" y="2027536"/>
                    <a:pt x="7281036" y="2038350"/>
                  </a:cubicBezTo>
                  <a:cubicBezTo>
                    <a:pt x="7149116" y="2082323"/>
                    <a:pt x="7260571" y="2031154"/>
                    <a:pt x="7109586" y="2076450"/>
                  </a:cubicBezTo>
                  <a:cubicBezTo>
                    <a:pt x="7076832" y="2086276"/>
                    <a:pt x="7047090" y="2104724"/>
                    <a:pt x="7014336" y="2114550"/>
                  </a:cubicBezTo>
                  <a:cubicBezTo>
                    <a:pt x="6983323" y="2123854"/>
                    <a:pt x="6950498" y="2125747"/>
                    <a:pt x="6919086" y="2133600"/>
                  </a:cubicBezTo>
                  <a:cubicBezTo>
                    <a:pt x="6899605" y="2138470"/>
                    <a:pt x="6881417" y="2147780"/>
                    <a:pt x="6861936" y="2152650"/>
                  </a:cubicBezTo>
                  <a:cubicBezTo>
                    <a:pt x="6805140" y="2166849"/>
                    <a:pt x="6747053" y="2175665"/>
                    <a:pt x="6690486" y="2190750"/>
                  </a:cubicBezTo>
                  <a:cubicBezTo>
                    <a:pt x="6651681" y="2201098"/>
                    <a:pt x="6614991" y="2218502"/>
                    <a:pt x="6576186" y="2228850"/>
                  </a:cubicBezTo>
                  <a:cubicBezTo>
                    <a:pt x="6519619" y="2243935"/>
                    <a:pt x="6461781" y="2253786"/>
                    <a:pt x="6404736" y="2266950"/>
                  </a:cubicBezTo>
                  <a:cubicBezTo>
                    <a:pt x="6379225" y="2272837"/>
                    <a:pt x="6354094" y="2280320"/>
                    <a:pt x="6328536" y="2286000"/>
                  </a:cubicBezTo>
                  <a:cubicBezTo>
                    <a:pt x="6164734" y="2322400"/>
                    <a:pt x="6248048" y="2294478"/>
                    <a:pt x="6004686" y="2343150"/>
                  </a:cubicBezTo>
                  <a:cubicBezTo>
                    <a:pt x="5984995" y="2347088"/>
                    <a:pt x="5967017" y="2357330"/>
                    <a:pt x="5947536" y="2362200"/>
                  </a:cubicBezTo>
                  <a:cubicBezTo>
                    <a:pt x="5916124" y="2370053"/>
                    <a:pt x="5884224" y="2375927"/>
                    <a:pt x="5852286" y="2381250"/>
                  </a:cubicBezTo>
                  <a:cubicBezTo>
                    <a:pt x="5807996" y="2388632"/>
                    <a:pt x="5763315" y="2393472"/>
                    <a:pt x="5718936" y="2400300"/>
                  </a:cubicBezTo>
                  <a:cubicBezTo>
                    <a:pt x="5622418" y="2415149"/>
                    <a:pt x="5570716" y="2427352"/>
                    <a:pt x="5471286" y="2438400"/>
                  </a:cubicBezTo>
                  <a:cubicBezTo>
                    <a:pt x="5401577" y="2446145"/>
                    <a:pt x="5331394" y="2449255"/>
                    <a:pt x="5261736" y="2457450"/>
                  </a:cubicBezTo>
                  <a:cubicBezTo>
                    <a:pt x="5223375" y="2461963"/>
                    <a:pt x="5185673" y="2471038"/>
                    <a:pt x="5147436" y="2476500"/>
                  </a:cubicBezTo>
                  <a:cubicBezTo>
                    <a:pt x="5096755" y="2483740"/>
                    <a:pt x="5045836" y="2489200"/>
                    <a:pt x="4995036" y="2495550"/>
                  </a:cubicBezTo>
                  <a:lnTo>
                    <a:pt x="3756786" y="2476500"/>
                  </a:lnTo>
                  <a:cubicBezTo>
                    <a:pt x="3730615" y="2475741"/>
                    <a:pt x="3706505" y="2461153"/>
                    <a:pt x="3680586" y="2457450"/>
                  </a:cubicBezTo>
                  <a:cubicBezTo>
                    <a:pt x="3617411" y="2448425"/>
                    <a:pt x="3553586" y="2444750"/>
                    <a:pt x="3490086" y="2438400"/>
                  </a:cubicBezTo>
                  <a:cubicBezTo>
                    <a:pt x="3471036" y="2432050"/>
                    <a:pt x="3452502" y="2423865"/>
                    <a:pt x="3432936" y="2419350"/>
                  </a:cubicBezTo>
                  <a:cubicBezTo>
                    <a:pt x="3369029" y="2404602"/>
                    <a:pt x="3243698" y="2385439"/>
                    <a:pt x="3166236" y="2362200"/>
                  </a:cubicBezTo>
                  <a:cubicBezTo>
                    <a:pt x="3127769" y="2350660"/>
                    <a:pt x="3090898" y="2333840"/>
                    <a:pt x="3051936" y="2324100"/>
                  </a:cubicBezTo>
                  <a:cubicBezTo>
                    <a:pt x="3026536" y="2317750"/>
                    <a:pt x="3000814" y="2312573"/>
                    <a:pt x="2975736" y="2305050"/>
                  </a:cubicBezTo>
                  <a:cubicBezTo>
                    <a:pt x="2937269" y="2293510"/>
                    <a:pt x="2899536" y="2279650"/>
                    <a:pt x="2861436" y="2266950"/>
                  </a:cubicBezTo>
                  <a:cubicBezTo>
                    <a:pt x="2842386" y="2260600"/>
                    <a:pt x="2823767" y="2252770"/>
                    <a:pt x="2804286" y="2247900"/>
                  </a:cubicBezTo>
                  <a:cubicBezTo>
                    <a:pt x="2778886" y="2241550"/>
                    <a:pt x="2753644" y="2234530"/>
                    <a:pt x="2728086" y="2228850"/>
                  </a:cubicBezTo>
                  <a:cubicBezTo>
                    <a:pt x="2636406" y="2208477"/>
                    <a:pt x="2598881" y="2204003"/>
                    <a:pt x="2499486" y="2190750"/>
                  </a:cubicBezTo>
                  <a:cubicBezTo>
                    <a:pt x="2448740" y="2183984"/>
                    <a:pt x="2398071" y="2176335"/>
                    <a:pt x="2347086" y="2171700"/>
                  </a:cubicBezTo>
                  <a:cubicBezTo>
                    <a:pt x="2258326" y="2163631"/>
                    <a:pt x="2169286" y="2159000"/>
                    <a:pt x="2080386" y="2152650"/>
                  </a:cubicBezTo>
                  <a:lnTo>
                    <a:pt x="727836" y="2171700"/>
                  </a:lnTo>
                  <a:cubicBezTo>
                    <a:pt x="549665" y="2177099"/>
                    <a:pt x="194436" y="2209800"/>
                    <a:pt x="194436" y="2209800"/>
                  </a:cubicBezTo>
                  <a:cubicBezTo>
                    <a:pt x="130936" y="2203450"/>
                    <a:pt x="65297" y="2208282"/>
                    <a:pt x="3936" y="2190750"/>
                  </a:cubicBezTo>
                  <a:cubicBezTo>
                    <a:pt x="-15372" y="2185233"/>
                    <a:pt x="41605" y="2176570"/>
                    <a:pt x="61086" y="2171700"/>
                  </a:cubicBezTo>
                  <a:cubicBezTo>
                    <a:pt x="92498" y="2163847"/>
                    <a:pt x="124586" y="2159000"/>
                    <a:pt x="156336" y="2152650"/>
                  </a:cubicBezTo>
                  <a:cubicBezTo>
                    <a:pt x="935787" y="2189767"/>
                    <a:pt x="272656" y="2151231"/>
                    <a:pt x="746886" y="2190750"/>
                  </a:cubicBezTo>
                  <a:lnTo>
                    <a:pt x="1242186" y="2228850"/>
                  </a:lnTo>
                  <a:lnTo>
                    <a:pt x="784986" y="2209800"/>
                  </a:lnTo>
                  <a:lnTo>
                    <a:pt x="175386" y="2190750"/>
                  </a:lnTo>
                  <a:cubicBezTo>
                    <a:pt x="486601" y="2190750"/>
                    <a:pt x="797662" y="2204781"/>
                    <a:pt x="1108836" y="2209800"/>
                  </a:cubicBezTo>
                  <a:cubicBezTo>
                    <a:pt x="1191375" y="2211131"/>
                    <a:pt x="1273936" y="2209800"/>
                    <a:pt x="1356486" y="2209800"/>
                  </a:cubicBezTo>
                </a:path>
              </a:pathLst>
            </a:custGeom>
            <a:noFill/>
            <a:ln w="76200">
              <a:solidFill>
                <a:srgbClr val="00D3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13618576" y="2571750"/>
              <a:ext cx="5355224" cy="5410200"/>
            </a:xfrm>
            <a:custGeom>
              <a:avLst/>
              <a:gdLst>
                <a:gd name="connsiteX0" fmla="*/ 5355224 w 5355224"/>
                <a:gd name="connsiteY0" fmla="*/ 0 h 5410200"/>
                <a:gd name="connsiteX1" fmla="*/ 5259974 w 5355224"/>
                <a:gd name="connsiteY1" fmla="*/ 57150 h 5410200"/>
                <a:gd name="connsiteX2" fmla="*/ 5183774 w 5355224"/>
                <a:gd name="connsiteY2" fmla="*/ 171450 h 5410200"/>
                <a:gd name="connsiteX3" fmla="*/ 5145674 w 5355224"/>
                <a:gd name="connsiteY3" fmla="*/ 228600 h 5410200"/>
                <a:gd name="connsiteX4" fmla="*/ 5088524 w 5355224"/>
                <a:gd name="connsiteY4" fmla="*/ 266700 h 5410200"/>
                <a:gd name="connsiteX5" fmla="*/ 5069474 w 5355224"/>
                <a:gd name="connsiteY5" fmla="*/ 323850 h 5410200"/>
                <a:gd name="connsiteX6" fmla="*/ 5031374 w 5355224"/>
                <a:gd name="connsiteY6" fmla="*/ 381000 h 5410200"/>
                <a:gd name="connsiteX7" fmla="*/ 4955174 w 5355224"/>
                <a:gd name="connsiteY7" fmla="*/ 552450 h 5410200"/>
                <a:gd name="connsiteX8" fmla="*/ 4936124 w 5355224"/>
                <a:gd name="connsiteY8" fmla="*/ 647700 h 5410200"/>
                <a:gd name="connsiteX9" fmla="*/ 4898024 w 5355224"/>
                <a:gd name="connsiteY9" fmla="*/ 819150 h 5410200"/>
                <a:gd name="connsiteX10" fmla="*/ 4917074 w 5355224"/>
                <a:gd name="connsiteY10" fmla="*/ 1714500 h 5410200"/>
                <a:gd name="connsiteX11" fmla="*/ 4936124 w 5355224"/>
                <a:gd name="connsiteY11" fmla="*/ 1847850 h 5410200"/>
                <a:gd name="connsiteX12" fmla="*/ 4955174 w 5355224"/>
                <a:gd name="connsiteY12" fmla="*/ 2000250 h 5410200"/>
                <a:gd name="connsiteX13" fmla="*/ 4993274 w 5355224"/>
                <a:gd name="connsiteY13" fmla="*/ 2247900 h 5410200"/>
                <a:gd name="connsiteX14" fmla="*/ 5012324 w 5355224"/>
                <a:gd name="connsiteY14" fmla="*/ 2438400 h 5410200"/>
                <a:gd name="connsiteX15" fmla="*/ 5050424 w 5355224"/>
                <a:gd name="connsiteY15" fmla="*/ 3409950 h 5410200"/>
                <a:gd name="connsiteX16" fmla="*/ 5031374 w 5355224"/>
                <a:gd name="connsiteY16" fmla="*/ 4133850 h 5410200"/>
                <a:gd name="connsiteX17" fmla="*/ 4993274 w 5355224"/>
                <a:gd name="connsiteY17" fmla="*/ 4362450 h 5410200"/>
                <a:gd name="connsiteX18" fmla="*/ 4955174 w 5355224"/>
                <a:gd name="connsiteY18" fmla="*/ 4495800 h 5410200"/>
                <a:gd name="connsiteX19" fmla="*/ 4917074 w 5355224"/>
                <a:gd name="connsiteY19" fmla="*/ 4552950 h 5410200"/>
                <a:gd name="connsiteX20" fmla="*/ 4821824 w 5355224"/>
                <a:gd name="connsiteY20" fmla="*/ 4724400 h 5410200"/>
                <a:gd name="connsiteX21" fmla="*/ 4726574 w 5355224"/>
                <a:gd name="connsiteY21" fmla="*/ 4838700 h 5410200"/>
                <a:gd name="connsiteX22" fmla="*/ 4688474 w 5355224"/>
                <a:gd name="connsiteY22" fmla="*/ 4895850 h 5410200"/>
                <a:gd name="connsiteX23" fmla="*/ 4631324 w 5355224"/>
                <a:gd name="connsiteY23" fmla="*/ 4933950 h 5410200"/>
                <a:gd name="connsiteX24" fmla="*/ 4364624 w 5355224"/>
                <a:gd name="connsiteY24" fmla="*/ 5086350 h 5410200"/>
                <a:gd name="connsiteX25" fmla="*/ 4193174 w 5355224"/>
                <a:gd name="connsiteY25" fmla="*/ 5143500 h 5410200"/>
                <a:gd name="connsiteX26" fmla="*/ 4078874 w 5355224"/>
                <a:gd name="connsiteY26" fmla="*/ 5181600 h 5410200"/>
                <a:gd name="connsiteX27" fmla="*/ 3945524 w 5355224"/>
                <a:gd name="connsiteY27" fmla="*/ 5200650 h 5410200"/>
                <a:gd name="connsiteX28" fmla="*/ 3774074 w 5355224"/>
                <a:gd name="connsiteY28" fmla="*/ 5238750 h 5410200"/>
                <a:gd name="connsiteX29" fmla="*/ 3602624 w 5355224"/>
                <a:gd name="connsiteY29" fmla="*/ 5257800 h 5410200"/>
                <a:gd name="connsiteX30" fmla="*/ 3431174 w 5355224"/>
                <a:gd name="connsiteY30" fmla="*/ 5295900 h 5410200"/>
                <a:gd name="connsiteX31" fmla="*/ 3297824 w 5355224"/>
                <a:gd name="connsiteY31" fmla="*/ 5314950 h 5410200"/>
                <a:gd name="connsiteX32" fmla="*/ 3202574 w 5355224"/>
                <a:gd name="connsiteY32" fmla="*/ 5334000 h 5410200"/>
                <a:gd name="connsiteX33" fmla="*/ 3031124 w 5355224"/>
                <a:gd name="connsiteY33" fmla="*/ 5353050 h 5410200"/>
                <a:gd name="connsiteX34" fmla="*/ 2916824 w 5355224"/>
                <a:gd name="connsiteY34" fmla="*/ 5372100 h 5410200"/>
                <a:gd name="connsiteX35" fmla="*/ 2821574 w 5355224"/>
                <a:gd name="connsiteY35" fmla="*/ 5391150 h 5410200"/>
                <a:gd name="connsiteX36" fmla="*/ 2535824 w 5355224"/>
                <a:gd name="connsiteY36" fmla="*/ 5410200 h 5410200"/>
                <a:gd name="connsiteX37" fmla="*/ 668924 w 5355224"/>
                <a:gd name="connsiteY37" fmla="*/ 5391150 h 5410200"/>
                <a:gd name="connsiteX38" fmla="*/ 516524 w 5355224"/>
                <a:gd name="connsiteY38" fmla="*/ 5372100 h 5410200"/>
                <a:gd name="connsiteX39" fmla="*/ 459374 w 5355224"/>
                <a:gd name="connsiteY39" fmla="*/ 5353050 h 5410200"/>
                <a:gd name="connsiteX40" fmla="*/ 383174 w 5355224"/>
                <a:gd name="connsiteY40" fmla="*/ 5334000 h 5410200"/>
                <a:gd name="connsiteX41" fmla="*/ 326024 w 5355224"/>
                <a:gd name="connsiteY41" fmla="*/ 5276850 h 5410200"/>
                <a:gd name="connsiteX42" fmla="*/ 268874 w 5355224"/>
                <a:gd name="connsiteY42" fmla="*/ 5238750 h 5410200"/>
                <a:gd name="connsiteX43" fmla="*/ 173624 w 5355224"/>
                <a:gd name="connsiteY43" fmla="*/ 5143500 h 5410200"/>
                <a:gd name="connsiteX44" fmla="*/ 135524 w 5355224"/>
                <a:gd name="connsiteY44" fmla="*/ 5086350 h 5410200"/>
                <a:gd name="connsiteX45" fmla="*/ 21224 w 5355224"/>
                <a:gd name="connsiteY45" fmla="*/ 5010150 h 5410200"/>
                <a:gd name="connsiteX46" fmla="*/ 2174 w 5355224"/>
                <a:gd name="connsiteY46" fmla="*/ 5086350 h 5410200"/>
                <a:gd name="connsiteX47" fmla="*/ 21224 w 5355224"/>
                <a:gd name="connsiteY47" fmla="*/ 4991100 h 5410200"/>
                <a:gd name="connsiteX48" fmla="*/ 211724 w 5355224"/>
                <a:gd name="connsiteY48" fmla="*/ 5048250 h 54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355224" h="5410200">
                  <a:moveTo>
                    <a:pt x="5355224" y="0"/>
                  </a:moveTo>
                  <a:cubicBezTo>
                    <a:pt x="5323474" y="19050"/>
                    <a:pt x="5286156" y="30968"/>
                    <a:pt x="5259974" y="57150"/>
                  </a:cubicBezTo>
                  <a:cubicBezTo>
                    <a:pt x="5227595" y="89529"/>
                    <a:pt x="5209174" y="133350"/>
                    <a:pt x="5183774" y="171450"/>
                  </a:cubicBezTo>
                  <a:cubicBezTo>
                    <a:pt x="5171074" y="190500"/>
                    <a:pt x="5164724" y="215900"/>
                    <a:pt x="5145674" y="228600"/>
                  </a:cubicBezTo>
                  <a:lnTo>
                    <a:pt x="5088524" y="266700"/>
                  </a:lnTo>
                  <a:cubicBezTo>
                    <a:pt x="5082174" y="285750"/>
                    <a:pt x="5078454" y="305889"/>
                    <a:pt x="5069474" y="323850"/>
                  </a:cubicBezTo>
                  <a:cubicBezTo>
                    <a:pt x="5059235" y="344328"/>
                    <a:pt x="5040673" y="360078"/>
                    <a:pt x="5031374" y="381000"/>
                  </a:cubicBezTo>
                  <a:cubicBezTo>
                    <a:pt x="4940694" y="585031"/>
                    <a:pt x="5041399" y="423112"/>
                    <a:pt x="4955174" y="552450"/>
                  </a:cubicBezTo>
                  <a:cubicBezTo>
                    <a:pt x="4948824" y="584200"/>
                    <a:pt x="4943148" y="616092"/>
                    <a:pt x="4936124" y="647700"/>
                  </a:cubicBezTo>
                  <a:cubicBezTo>
                    <a:pt x="4882318" y="889827"/>
                    <a:pt x="4955479" y="531873"/>
                    <a:pt x="4898024" y="819150"/>
                  </a:cubicBezTo>
                  <a:cubicBezTo>
                    <a:pt x="4904374" y="1117600"/>
                    <a:pt x="4906025" y="1416187"/>
                    <a:pt x="4917074" y="1714500"/>
                  </a:cubicBezTo>
                  <a:cubicBezTo>
                    <a:pt x="4918736" y="1759371"/>
                    <a:pt x="4930190" y="1803343"/>
                    <a:pt x="4936124" y="1847850"/>
                  </a:cubicBezTo>
                  <a:cubicBezTo>
                    <a:pt x="4942890" y="1898596"/>
                    <a:pt x="4947934" y="1949569"/>
                    <a:pt x="4955174" y="2000250"/>
                  </a:cubicBezTo>
                  <a:cubicBezTo>
                    <a:pt x="4978140" y="2161015"/>
                    <a:pt x="4972790" y="2073785"/>
                    <a:pt x="4993274" y="2247900"/>
                  </a:cubicBezTo>
                  <a:cubicBezTo>
                    <a:pt x="5000730" y="2311280"/>
                    <a:pt x="5005974" y="2374900"/>
                    <a:pt x="5012324" y="2438400"/>
                  </a:cubicBezTo>
                  <a:cubicBezTo>
                    <a:pt x="5023982" y="2683226"/>
                    <a:pt x="5050424" y="3198472"/>
                    <a:pt x="5050424" y="3409950"/>
                  </a:cubicBezTo>
                  <a:cubicBezTo>
                    <a:pt x="5050424" y="3651334"/>
                    <a:pt x="5042092" y="3892705"/>
                    <a:pt x="5031374" y="4133850"/>
                  </a:cubicBezTo>
                  <a:cubicBezTo>
                    <a:pt x="5029165" y="4183548"/>
                    <a:pt x="5005683" y="4306607"/>
                    <a:pt x="4993274" y="4362450"/>
                  </a:cubicBezTo>
                  <a:cubicBezTo>
                    <a:pt x="4988391" y="4384423"/>
                    <a:pt x="4967902" y="4470343"/>
                    <a:pt x="4955174" y="4495800"/>
                  </a:cubicBezTo>
                  <a:cubicBezTo>
                    <a:pt x="4944935" y="4516278"/>
                    <a:pt x="4927313" y="4532472"/>
                    <a:pt x="4917074" y="4552950"/>
                  </a:cubicBezTo>
                  <a:cubicBezTo>
                    <a:pt x="4855994" y="4675111"/>
                    <a:pt x="4971987" y="4544205"/>
                    <a:pt x="4821824" y="4724400"/>
                  </a:cubicBezTo>
                  <a:cubicBezTo>
                    <a:pt x="4790074" y="4762500"/>
                    <a:pt x="4757022" y="4799552"/>
                    <a:pt x="4726574" y="4838700"/>
                  </a:cubicBezTo>
                  <a:cubicBezTo>
                    <a:pt x="4712518" y="4856772"/>
                    <a:pt x="4704663" y="4879661"/>
                    <a:pt x="4688474" y="4895850"/>
                  </a:cubicBezTo>
                  <a:cubicBezTo>
                    <a:pt x="4672285" y="4912039"/>
                    <a:pt x="4649840" y="4920484"/>
                    <a:pt x="4631324" y="4933950"/>
                  </a:cubicBezTo>
                  <a:cubicBezTo>
                    <a:pt x="4377764" y="5118357"/>
                    <a:pt x="4582825" y="4999070"/>
                    <a:pt x="4364624" y="5086350"/>
                  </a:cubicBezTo>
                  <a:cubicBezTo>
                    <a:pt x="4173638" y="5162744"/>
                    <a:pt x="4357236" y="5094281"/>
                    <a:pt x="4193174" y="5143500"/>
                  </a:cubicBezTo>
                  <a:cubicBezTo>
                    <a:pt x="4154707" y="5155040"/>
                    <a:pt x="4118006" y="5172569"/>
                    <a:pt x="4078874" y="5181600"/>
                  </a:cubicBezTo>
                  <a:cubicBezTo>
                    <a:pt x="4035123" y="5191696"/>
                    <a:pt x="3989656" y="5192375"/>
                    <a:pt x="3945524" y="5200650"/>
                  </a:cubicBezTo>
                  <a:cubicBezTo>
                    <a:pt x="3887983" y="5211439"/>
                    <a:pt x="3831822" y="5229125"/>
                    <a:pt x="3774074" y="5238750"/>
                  </a:cubicBezTo>
                  <a:cubicBezTo>
                    <a:pt x="3717355" y="5248203"/>
                    <a:pt x="3659343" y="5248347"/>
                    <a:pt x="3602624" y="5257800"/>
                  </a:cubicBezTo>
                  <a:cubicBezTo>
                    <a:pt x="3544876" y="5267425"/>
                    <a:pt x="3488715" y="5285111"/>
                    <a:pt x="3431174" y="5295900"/>
                  </a:cubicBezTo>
                  <a:cubicBezTo>
                    <a:pt x="3387042" y="5304175"/>
                    <a:pt x="3342114" y="5307568"/>
                    <a:pt x="3297824" y="5314950"/>
                  </a:cubicBezTo>
                  <a:cubicBezTo>
                    <a:pt x="3265886" y="5320273"/>
                    <a:pt x="3234627" y="5329421"/>
                    <a:pt x="3202574" y="5334000"/>
                  </a:cubicBezTo>
                  <a:cubicBezTo>
                    <a:pt x="3145650" y="5342132"/>
                    <a:pt x="3088121" y="5345450"/>
                    <a:pt x="3031124" y="5353050"/>
                  </a:cubicBezTo>
                  <a:cubicBezTo>
                    <a:pt x="2992837" y="5358155"/>
                    <a:pt x="2954827" y="5365190"/>
                    <a:pt x="2916824" y="5372100"/>
                  </a:cubicBezTo>
                  <a:cubicBezTo>
                    <a:pt x="2884967" y="5377892"/>
                    <a:pt x="2853792" y="5387928"/>
                    <a:pt x="2821574" y="5391150"/>
                  </a:cubicBezTo>
                  <a:cubicBezTo>
                    <a:pt x="2726586" y="5400649"/>
                    <a:pt x="2631074" y="5403850"/>
                    <a:pt x="2535824" y="5410200"/>
                  </a:cubicBezTo>
                  <a:lnTo>
                    <a:pt x="668924" y="5391150"/>
                  </a:lnTo>
                  <a:cubicBezTo>
                    <a:pt x="617738" y="5390184"/>
                    <a:pt x="566894" y="5381258"/>
                    <a:pt x="516524" y="5372100"/>
                  </a:cubicBezTo>
                  <a:cubicBezTo>
                    <a:pt x="496767" y="5368508"/>
                    <a:pt x="478682" y="5358567"/>
                    <a:pt x="459374" y="5353050"/>
                  </a:cubicBezTo>
                  <a:cubicBezTo>
                    <a:pt x="434200" y="5345857"/>
                    <a:pt x="408574" y="5340350"/>
                    <a:pt x="383174" y="5334000"/>
                  </a:cubicBezTo>
                  <a:cubicBezTo>
                    <a:pt x="364124" y="5314950"/>
                    <a:pt x="346720" y="5294097"/>
                    <a:pt x="326024" y="5276850"/>
                  </a:cubicBezTo>
                  <a:cubicBezTo>
                    <a:pt x="308435" y="5262193"/>
                    <a:pt x="285063" y="5254939"/>
                    <a:pt x="268874" y="5238750"/>
                  </a:cubicBezTo>
                  <a:cubicBezTo>
                    <a:pt x="141874" y="5111750"/>
                    <a:pt x="326024" y="5245100"/>
                    <a:pt x="173624" y="5143500"/>
                  </a:cubicBezTo>
                  <a:cubicBezTo>
                    <a:pt x="160924" y="5124450"/>
                    <a:pt x="152754" y="5101427"/>
                    <a:pt x="135524" y="5086350"/>
                  </a:cubicBezTo>
                  <a:cubicBezTo>
                    <a:pt x="101063" y="5056197"/>
                    <a:pt x="21224" y="5010150"/>
                    <a:pt x="21224" y="5010150"/>
                  </a:cubicBezTo>
                  <a:cubicBezTo>
                    <a:pt x="14874" y="5035550"/>
                    <a:pt x="2174" y="5112532"/>
                    <a:pt x="2174" y="5086350"/>
                  </a:cubicBezTo>
                  <a:cubicBezTo>
                    <a:pt x="2174" y="5053971"/>
                    <a:pt x="-9493" y="5001339"/>
                    <a:pt x="21224" y="4991100"/>
                  </a:cubicBezTo>
                  <a:cubicBezTo>
                    <a:pt x="71077" y="4974482"/>
                    <a:pt x="158331" y="5021554"/>
                    <a:pt x="211724" y="5048250"/>
                  </a:cubicBezTo>
                </a:path>
              </a:pathLst>
            </a:custGeom>
            <a:noFill/>
            <a:ln w="76200">
              <a:solidFill>
                <a:srgbClr val="00D3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34318" y="13460625"/>
            <a:ext cx="11026507" cy="8329907"/>
          </a:xfrm>
          <a:prstGeom prst="rect">
            <a:avLst/>
          </a:prstGeom>
        </p:spPr>
      </p:pic>
      <p:sp>
        <p:nvSpPr>
          <p:cNvPr id="107" name="Title 1"/>
          <p:cNvSpPr txBox="1">
            <a:spLocks/>
          </p:cNvSpPr>
          <p:nvPr/>
        </p:nvSpPr>
        <p:spPr>
          <a:xfrm>
            <a:off x="35985324" y="12244206"/>
            <a:ext cx="6524494" cy="918992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Montserrat Black" panose="00000A00000000000000" pitchFamily="50" charset="0"/>
              </a:rPr>
              <a:t>Definition of Terms</a:t>
            </a:r>
            <a:endParaRPr lang="en-US" sz="3600" dirty="0">
              <a:latin typeface="Montserrat Black" panose="00000A00000000000000" pitchFamily="50" charset="0"/>
            </a:endParaRPr>
          </a:p>
        </p:txBody>
      </p:sp>
      <p:sp>
        <p:nvSpPr>
          <p:cNvPr id="108" name="Title 1"/>
          <p:cNvSpPr txBox="1">
            <a:spLocks/>
          </p:cNvSpPr>
          <p:nvPr/>
        </p:nvSpPr>
        <p:spPr>
          <a:xfrm>
            <a:off x="2106713" y="6480366"/>
            <a:ext cx="4947171" cy="4352300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Montserrat Black" panose="00000A00000000000000" pitchFamily="50" charset="0"/>
              </a:rPr>
              <a:t>Slice contents</a:t>
            </a:r>
          </a:p>
          <a:p>
            <a:pPr marL="1143000" indent="-1143000" algn="l">
              <a:buAutoNum type="arabicPeriod"/>
            </a:pPr>
            <a:r>
              <a:rPr lang="en-US" sz="3200" dirty="0" smtClean="0">
                <a:latin typeface="Montserrat Black" panose="00000A00000000000000" pitchFamily="50" charset="0"/>
              </a:rPr>
              <a:t>name</a:t>
            </a:r>
          </a:p>
          <a:p>
            <a:pPr marL="1143000" indent="-1143000" algn="l">
              <a:buAutoNum type="arabicPeriod"/>
            </a:pPr>
            <a:r>
              <a:rPr lang="en-US" sz="3200" dirty="0" err="1" smtClean="0">
                <a:latin typeface="Montserrat Black" panose="00000A00000000000000" pitchFamily="50" charset="0"/>
              </a:rPr>
              <a:t>initialState</a:t>
            </a:r>
            <a:endParaRPr lang="en-US" sz="3200" dirty="0" smtClean="0">
              <a:latin typeface="Montserrat Black" panose="00000A00000000000000" pitchFamily="50" charset="0"/>
            </a:endParaRPr>
          </a:p>
          <a:p>
            <a:pPr marL="1143000" indent="-1143000" algn="l">
              <a:buAutoNum type="arabicPeriod"/>
            </a:pPr>
            <a:r>
              <a:rPr lang="en-US" sz="3200" dirty="0" smtClean="0">
                <a:latin typeface="Montserrat Black" panose="00000A00000000000000" pitchFamily="50" charset="0"/>
              </a:rPr>
              <a:t>Reducers</a:t>
            </a:r>
          </a:p>
          <a:p>
            <a:pPr marL="1600200" lvl="1" indent="-1143000">
              <a:buAutoNum type="arabicPeriod"/>
            </a:pPr>
            <a:r>
              <a:rPr lang="en-US" sz="3200" dirty="0" smtClean="0">
                <a:latin typeface="Montserrat Black" panose="00000A00000000000000" pitchFamily="50" charset="0"/>
              </a:rPr>
              <a:t>Methods to modify state</a:t>
            </a:r>
          </a:p>
          <a:p>
            <a:pPr marL="1143000" indent="-1143000" algn="l">
              <a:buAutoNum type="arabicPeriod"/>
            </a:pPr>
            <a:r>
              <a:rPr lang="en-US" sz="3200" dirty="0" err="1" smtClean="0">
                <a:latin typeface="Montserrat Black" panose="00000A00000000000000" pitchFamily="50" charset="0"/>
              </a:rPr>
              <a:t>extraReducers</a:t>
            </a:r>
            <a:endParaRPr lang="en-US" sz="3200" dirty="0" smtClean="0">
              <a:latin typeface="Montserrat Black" panose="00000A00000000000000" pitchFamily="50" charset="0"/>
            </a:endParaRPr>
          </a:p>
          <a:p>
            <a:pPr marL="1600200" lvl="1" indent="-1143000">
              <a:buAutoNum type="arabicPeriod"/>
            </a:pPr>
            <a:r>
              <a:rPr lang="en-US" sz="3200" dirty="0" smtClean="0">
                <a:latin typeface="Montserrat Black" panose="00000A00000000000000" pitchFamily="50" charset="0"/>
              </a:rPr>
              <a:t>Methods to modify state</a:t>
            </a:r>
            <a:endParaRPr lang="en-US" sz="3200" dirty="0">
              <a:latin typeface="Montserrat Black" panose="00000A00000000000000" pitchFamily="50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66968" y="6738356"/>
            <a:ext cx="8735290" cy="4025532"/>
          </a:xfrm>
          <a:prstGeom prst="rect">
            <a:avLst/>
          </a:prstGeom>
        </p:spPr>
      </p:pic>
      <p:sp>
        <p:nvSpPr>
          <p:cNvPr id="111" name="Freeform 110"/>
          <p:cNvSpPr/>
          <p:nvPr/>
        </p:nvSpPr>
        <p:spPr>
          <a:xfrm>
            <a:off x="32859406" y="6223816"/>
            <a:ext cx="3662440" cy="1357610"/>
          </a:xfrm>
          <a:custGeom>
            <a:avLst/>
            <a:gdLst>
              <a:gd name="connsiteX0" fmla="*/ 0 w 3662440"/>
              <a:gd name="connsiteY0" fmla="*/ 29500 h 1357610"/>
              <a:gd name="connsiteX1" fmla="*/ 324465 w 3662440"/>
              <a:gd name="connsiteY1" fmla="*/ 3 h 1357610"/>
              <a:gd name="connsiteX2" fmla="*/ 1032388 w 3662440"/>
              <a:gd name="connsiteY2" fmla="*/ 58997 h 1357610"/>
              <a:gd name="connsiteX3" fmla="*/ 943897 w 3662440"/>
              <a:gd name="connsiteY3" fmla="*/ 88494 h 1357610"/>
              <a:gd name="connsiteX4" fmla="*/ 1061884 w 3662440"/>
              <a:gd name="connsiteY4" fmla="*/ 235978 h 1357610"/>
              <a:gd name="connsiteX5" fmla="*/ 1327355 w 3662440"/>
              <a:gd name="connsiteY5" fmla="*/ 294971 h 1357610"/>
              <a:gd name="connsiteX6" fmla="*/ 1858297 w 3662440"/>
              <a:gd name="connsiteY6" fmla="*/ 353965 h 1357610"/>
              <a:gd name="connsiteX7" fmla="*/ 2094271 w 3662440"/>
              <a:gd name="connsiteY7" fmla="*/ 383461 h 1357610"/>
              <a:gd name="connsiteX8" fmla="*/ 2330246 w 3662440"/>
              <a:gd name="connsiteY8" fmla="*/ 442455 h 1357610"/>
              <a:gd name="connsiteX9" fmla="*/ 2654710 w 3662440"/>
              <a:gd name="connsiteY9" fmla="*/ 530945 h 1357610"/>
              <a:gd name="connsiteX10" fmla="*/ 2743200 w 3662440"/>
              <a:gd name="connsiteY10" fmla="*/ 560442 h 1357610"/>
              <a:gd name="connsiteX11" fmla="*/ 2831691 w 3662440"/>
              <a:gd name="connsiteY11" fmla="*/ 589939 h 1357610"/>
              <a:gd name="connsiteX12" fmla="*/ 2979175 w 3662440"/>
              <a:gd name="connsiteY12" fmla="*/ 737423 h 1357610"/>
              <a:gd name="connsiteX13" fmla="*/ 3126659 w 3662440"/>
              <a:gd name="connsiteY13" fmla="*/ 855410 h 1357610"/>
              <a:gd name="connsiteX14" fmla="*/ 3185652 w 3662440"/>
              <a:gd name="connsiteY14" fmla="*/ 943900 h 1357610"/>
              <a:gd name="connsiteX15" fmla="*/ 3274142 w 3662440"/>
              <a:gd name="connsiteY15" fmla="*/ 1002894 h 1357610"/>
              <a:gd name="connsiteX16" fmla="*/ 3303639 w 3662440"/>
              <a:gd name="connsiteY16" fmla="*/ 1091384 h 1357610"/>
              <a:gd name="connsiteX17" fmla="*/ 3569110 w 3662440"/>
              <a:gd name="connsiteY17" fmla="*/ 1179874 h 1357610"/>
              <a:gd name="connsiteX18" fmla="*/ 3657600 w 3662440"/>
              <a:gd name="connsiteY18" fmla="*/ 1209371 h 1357610"/>
              <a:gd name="connsiteX19" fmla="*/ 3569110 w 3662440"/>
              <a:gd name="connsiteY19" fmla="*/ 1150378 h 1357610"/>
              <a:gd name="connsiteX20" fmla="*/ 3539613 w 3662440"/>
              <a:gd name="connsiteY20" fmla="*/ 1061887 h 1357610"/>
              <a:gd name="connsiteX21" fmla="*/ 3598607 w 3662440"/>
              <a:gd name="connsiteY21" fmla="*/ 1179874 h 1357610"/>
              <a:gd name="connsiteX22" fmla="*/ 3628104 w 3662440"/>
              <a:gd name="connsiteY22" fmla="*/ 1297861 h 1357610"/>
              <a:gd name="connsiteX23" fmla="*/ 3539613 w 3662440"/>
              <a:gd name="connsiteY23" fmla="*/ 1356855 h 1357610"/>
              <a:gd name="connsiteX24" fmla="*/ 3421626 w 3662440"/>
              <a:gd name="connsiteY24" fmla="*/ 1327358 h 1357610"/>
              <a:gd name="connsiteX25" fmla="*/ 3362633 w 3662440"/>
              <a:gd name="connsiteY25" fmla="*/ 1327358 h 13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62440" h="1357610">
                <a:moveTo>
                  <a:pt x="0" y="29500"/>
                </a:moveTo>
                <a:cubicBezTo>
                  <a:pt x="108155" y="19668"/>
                  <a:pt x="215864" y="3"/>
                  <a:pt x="324465" y="3"/>
                </a:cubicBezTo>
                <a:cubicBezTo>
                  <a:pt x="1603375" y="3"/>
                  <a:pt x="1516305" y="-1493"/>
                  <a:pt x="1032388" y="58997"/>
                </a:cubicBezTo>
                <a:cubicBezTo>
                  <a:pt x="1002891" y="68829"/>
                  <a:pt x="957802" y="60684"/>
                  <a:pt x="943897" y="88494"/>
                </a:cubicBezTo>
                <a:cubicBezTo>
                  <a:pt x="909877" y="156534"/>
                  <a:pt x="1032727" y="221400"/>
                  <a:pt x="1061884" y="235978"/>
                </a:cubicBezTo>
                <a:cubicBezTo>
                  <a:pt x="1130568" y="270320"/>
                  <a:pt x="1266942" y="287419"/>
                  <a:pt x="1327355" y="294971"/>
                </a:cubicBezTo>
                <a:cubicBezTo>
                  <a:pt x="1504050" y="317058"/>
                  <a:pt x="1681602" y="331879"/>
                  <a:pt x="1858297" y="353965"/>
                </a:cubicBezTo>
                <a:cubicBezTo>
                  <a:pt x="1936955" y="363797"/>
                  <a:pt x="2015923" y="371408"/>
                  <a:pt x="2094271" y="383461"/>
                </a:cubicBezTo>
                <a:cubicBezTo>
                  <a:pt x="2376930" y="426947"/>
                  <a:pt x="2129268" y="392210"/>
                  <a:pt x="2330246" y="442455"/>
                </a:cubicBezTo>
                <a:cubicBezTo>
                  <a:pt x="2663780" y="525839"/>
                  <a:pt x="2275031" y="404386"/>
                  <a:pt x="2654710" y="530945"/>
                </a:cubicBezTo>
                <a:lnTo>
                  <a:pt x="2743200" y="560442"/>
                </a:lnTo>
                <a:lnTo>
                  <a:pt x="2831691" y="589939"/>
                </a:lnTo>
                <a:cubicBezTo>
                  <a:pt x="2989005" y="825911"/>
                  <a:pt x="2782530" y="540778"/>
                  <a:pt x="2979175" y="737423"/>
                </a:cubicBezTo>
                <a:cubicBezTo>
                  <a:pt x="3112596" y="870844"/>
                  <a:pt x="2954385" y="797985"/>
                  <a:pt x="3126659" y="855410"/>
                </a:cubicBezTo>
                <a:cubicBezTo>
                  <a:pt x="3146323" y="884907"/>
                  <a:pt x="3160585" y="918833"/>
                  <a:pt x="3185652" y="943900"/>
                </a:cubicBezTo>
                <a:cubicBezTo>
                  <a:pt x="3210719" y="968968"/>
                  <a:pt x="3251996" y="975212"/>
                  <a:pt x="3274142" y="1002894"/>
                </a:cubicBezTo>
                <a:cubicBezTo>
                  <a:pt x="3293565" y="1027173"/>
                  <a:pt x="3278338" y="1073312"/>
                  <a:pt x="3303639" y="1091384"/>
                </a:cubicBezTo>
                <a:cubicBezTo>
                  <a:pt x="3303645" y="1091389"/>
                  <a:pt x="3524861" y="1165124"/>
                  <a:pt x="3569110" y="1179874"/>
                </a:cubicBezTo>
                <a:cubicBezTo>
                  <a:pt x="3598607" y="1189706"/>
                  <a:pt x="3683470" y="1226618"/>
                  <a:pt x="3657600" y="1209371"/>
                </a:cubicBezTo>
                <a:lnTo>
                  <a:pt x="3569110" y="1150378"/>
                </a:lnTo>
                <a:cubicBezTo>
                  <a:pt x="3559278" y="1120881"/>
                  <a:pt x="3517627" y="1039902"/>
                  <a:pt x="3539613" y="1061887"/>
                </a:cubicBezTo>
                <a:cubicBezTo>
                  <a:pt x="3570706" y="1092979"/>
                  <a:pt x="3583168" y="1138702"/>
                  <a:pt x="3598607" y="1179874"/>
                </a:cubicBezTo>
                <a:cubicBezTo>
                  <a:pt x="3612841" y="1217832"/>
                  <a:pt x="3618272" y="1258532"/>
                  <a:pt x="3628104" y="1297861"/>
                </a:cubicBezTo>
                <a:cubicBezTo>
                  <a:pt x="3598607" y="1317526"/>
                  <a:pt x="3574708" y="1351841"/>
                  <a:pt x="3539613" y="1356855"/>
                </a:cubicBezTo>
                <a:cubicBezTo>
                  <a:pt x="3499481" y="1362588"/>
                  <a:pt x="3461614" y="1334023"/>
                  <a:pt x="3421626" y="1327358"/>
                </a:cubicBezTo>
                <a:cubicBezTo>
                  <a:pt x="3402229" y="1324125"/>
                  <a:pt x="3382297" y="1327358"/>
                  <a:pt x="3362633" y="132735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14268450" y="3480465"/>
            <a:ext cx="21164550" cy="3301335"/>
          </a:xfrm>
          <a:custGeom>
            <a:avLst/>
            <a:gdLst>
              <a:gd name="connsiteX0" fmla="*/ 0 w 21164550"/>
              <a:gd name="connsiteY0" fmla="*/ 139035 h 3301335"/>
              <a:gd name="connsiteX1" fmla="*/ 95250 w 21164550"/>
              <a:gd name="connsiteY1" fmla="*/ 158085 h 3301335"/>
              <a:gd name="connsiteX2" fmla="*/ 647700 w 21164550"/>
              <a:gd name="connsiteY2" fmla="*/ 100935 h 3301335"/>
              <a:gd name="connsiteX3" fmla="*/ 552450 w 21164550"/>
              <a:gd name="connsiteY3" fmla="*/ 81885 h 3301335"/>
              <a:gd name="connsiteX4" fmla="*/ 342900 w 21164550"/>
              <a:gd name="connsiteY4" fmla="*/ 43785 h 3301335"/>
              <a:gd name="connsiteX5" fmla="*/ 647700 w 21164550"/>
              <a:gd name="connsiteY5" fmla="*/ 43785 h 3301335"/>
              <a:gd name="connsiteX6" fmla="*/ 552450 w 21164550"/>
              <a:gd name="connsiteY6" fmla="*/ 62835 h 3301335"/>
              <a:gd name="connsiteX7" fmla="*/ 323850 w 21164550"/>
              <a:gd name="connsiteY7" fmla="*/ 81885 h 3301335"/>
              <a:gd name="connsiteX8" fmla="*/ 781050 w 21164550"/>
              <a:gd name="connsiteY8" fmla="*/ 24735 h 3301335"/>
              <a:gd name="connsiteX9" fmla="*/ 571500 w 21164550"/>
              <a:gd name="connsiteY9" fmla="*/ 43785 h 3301335"/>
              <a:gd name="connsiteX10" fmla="*/ 419100 w 21164550"/>
              <a:gd name="connsiteY10" fmla="*/ 62835 h 3301335"/>
              <a:gd name="connsiteX11" fmla="*/ 495300 w 21164550"/>
              <a:gd name="connsiteY11" fmla="*/ 43785 h 3301335"/>
              <a:gd name="connsiteX12" fmla="*/ 838200 w 21164550"/>
              <a:gd name="connsiteY12" fmla="*/ 5685 h 3301335"/>
              <a:gd name="connsiteX13" fmla="*/ 342900 w 21164550"/>
              <a:gd name="connsiteY13" fmla="*/ 81885 h 3301335"/>
              <a:gd name="connsiteX14" fmla="*/ 647700 w 21164550"/>
              <a:gd name="connsiteY14" fmla="*/ 24735 h 3301335"/>
              <a:gd name="connsiteX15" fmla="*/ 590550 w 21164550"/>
              <a:gd name="connsiteY15" fmla="*/ 62835 h 3301335"/>
              <a:gd name="connsiteX16" fmla="*/ 457200 w 21164550"/>
              <a:gd name="connsiteY16" fmla="*/ 100935 h 3301335"/>
              <a:gd name="connsiteX17" fmla="*/ 514350 w 21164550"/>
              <a:gd name="connsiteY17" fmla="*/ 81885 h 3301335"/>
              <a:gd name="connsiteX18" fmla="*/ 666750 w 21164550"/>
              <a:gd name="connsiteY18" fmla="*/ 62835 h 3301335"/>
              <a:gd name="connsiteX19" fmla="*/ 762000 w 21164550"/>
              <a:gd name="connsiteY19" fmla="*/ 43785 h 3301335"/>
              <a:gd name="connsiteX20" fmla="*/ 361950 w 21164550"/>
              <a:gd name="connsiteY20" fmla="*/ 81885 h 3301335"/>
              <a:gd name="connsiteX21" fmla="*/ 666750 w 21164550"/>
              <a:gd name="connsiteY21" fmla="*/ 119985 h 3301335"/>
              <a:gd name="connsiteX22" fmla="*/ 685800 w 21164550"/>
              <a:gd name="connsiteY22" fmla="*/ 253335 h 3301335"/>
              <a:gd name="connsiteX23" fmla="*/ 781050 w 21164550"/>
              <a:gd name="connsiteY23" fmla="*/ 405735 h 3301335"/>
              <a:gd name="connsiteX24" fmla="*/ 819150 w 21164550"/>
              <a:gd name="connsiteY24" fmla="*/ 462885 h 3301335"/>
              <a:gd name="connsiteX25" fmla="*/ 876300 w 21164550"/>
              <a:gd name="connsiteY25" fmla="*/ 481935 h 3301335"/>
              <a:gd name="connsiteX26" fmla="*/ 933450 w 21164550"/>
              <a:gd name="connsiteY26" fmla="*/ 520035 h 3301335"/>
              <a:gd name="connsiteX27" fmla="*/ 1200150 w 21164550"/>
              <a:gd name="connsiteY27" fmla="*/ 596235 h 3301335"/>
              <a:gd name="connsiteX28" fmla="*/ 1333500 w 21164550"/>
              <a:gd name="connsiteY28" fmla="*/ 634335 h 3301335"/>
              <a:gd name="connsiteX29" fmla="*/ 1409700 w 21164550"/>
              <a:gd name="connsiteY29" fmla="*/ 653385 h 3301335"/>
              <a:gd name="connsiteX30" fmla="*/ 1562100 w 21164550"/>
              <a:gd name="connsiteY30" fmla="*/ 691485 h 3301335"/>
              <a:gd name="connsiteX31" fmla="*/ 1752600 w 21164550"/>
              <a:gd name="connsiteY31" fmla="*/ 710535 h 3301335"/>
              <a:gd name="connsiteX32" fmla="*/ 1924050 w 21164550"/>
              <a:gd name="connsiteY32" fmla="*/ 729585 h 3301335"/>
              <a:gd name="connsiteX33" fmla="*/ 2038350 w 21164550"/>
              <a:gd name="connsiteY33" fmla="*/ 748635 h 3301335"/>
              <a:gd name="connsiteX34" fmla="*/ 2343150 w 21164550"/>
              <a:gd name="connsiteY34" fmla="*/ 767685 h 3301335"/>
              <a:gd name="connsiteX35" fmla="*/ 2819400 w 21164550"/>
              <a:gd name="connsiteY35" fmla="*/ 748635 h 3301335"/>
              <a:gd name="connsiteX36" fmla="*/ 3143250 w 21164550"/>
              <a:gd name="connsiteY36" fmla="*/ 710535 h 3301335"/>
              <a:gd name="connsiteX37" fmla="*/ 3486150 w 21164550"/>
              <a:gd name="connsiteY37" fmla="*/ 691485 h 3301335"/>
              <a:gd name="connsiteX38" fmla="*/ 3829050 w 21164550"/>
              <a:gd name="connsiteY38" fmla="*/ 653385 h 3301335"/>
              <a:gd name="connsiteX39" fmla="*/ 3905250 w 21164550"/>
              <a:gd name="connsiteY39" fmla="*/ 634335 h 3301335"/>
              <a:gd name="connsiteX40" fmla="*/ 4152900 w 21164550"/>
              <a:gd name="connsiteY40" fmla="*/ 577185 h 3301335"/>
              <a:gd name="connsiteX41" fmla="*/ 4343400 w 21164550"/>
              <a:gd name="connsiteY41" fmla="*/ 500985 h 3301335"/>
              <a:gd name="connsiteX42" fmla="*/ 4400550 w 21164550"/>
              <a:gd name="connsiteY42" fmla="*/ 481935 h 3301335"/>
              <a:gd name="connsiteX43" fmla="*/ 4457700 w 21164550"/>
              <a:gd name="connsiteY43" fmla="*/ 462885 h 3301335"/>
              <a:gd name="connsiteX44" fmla="*/ 4648200 w 21164550"/>
              <a:gd name="connsiteY44" fmla="*/ 443835 h 3301335"/>
              <a:gd name="connsiteX45" fmla="*/ 4762500 w 21164550"/>
              <a:gd name="connsiteY45" fmla="*/ 424785 h 3301335"/>
              <a:gd name="connsiteX46" fmla="*/ 4972050 w 21164550"/>
              <a:gd name="connsiteY46" fmla="*/ 405735 h 3301335"/>
              <a:gd name="connsiteX47" fmla="*/ 5238750 w 21164550"/>
              <a:gd name="connsiteY47" fmla="*/ 367635 h 3301335"/>
              <a:gd name="connsiteX48" fmla="*/ 5429250 w 21164550"/>
              <a:gd name="connsiteY48" fmla="*/ 348585 h 3301335"/>
              <a:gd name="connsiteX49" fmla="*/ 5543550 w 21164550"/>
              <a:gd name="connsiteY49" fmla="*/ 329535 h 3301335"/>
              <a:gd name="connsiteX50" fmla="*/ 5810250 w 21164550"/>
              <a:gd name="connsiteY50" fmla="*/ 310485 h 3301335"/>
              <a:gd name="connsiteX51" fmla="*/ 6419850 w 21164550"/>
              <a:gd name="connsiteY51" fmla="*/ 329535 h 3301335"/>
              <a:gd name="connsiteX52" fmla="*/ 6934200 w 21164550"/>
              <a:gd name="connsiteY52" fmla="*/ 348585 h 3301335"/>
              <a:gd name="connsiteX53" fmla="*/ 8572500 w 21164550"/>
              <a:gd name="connsiteY53" fmla="*/ 329535 h 3301335"/>
              <a:gd name="connsiteX54" fmla="*/ 9220200 w 21164550"/>
              <a:gd name="connsiteY54" fmla="*/ 291435 h 3301335"/>
              <a:gd name="connsiteX55" fmla="*/ 10744200 w 21164550"/>
              <a:gd name="connsiteY55" fmla="*/ 310485 h 3301335"/>
              <a:gd name="connsiteX56" fmla="*/ 11601450 w 21164550"/>
              <a:gd name="connsiteY56" fmla="*/ 329535 h 3301335"/>
              <a:gd name="connsiteX57" fmla="*/ 11830050 w 21164550"/>
              <a:gd name="connsiteY57" fmla="*/ 348585 h 3301335"/>
              <a:gd name="connsiteX58" fmla="*/ 11906250 w 21164550"/>
              <a:gd name="connsiteY58" fmla="*/ 367635 h 3301335"/>
              <a:gd name="connsiteX59" fmla="*/ 12363450 w 21164550"/>
              <a:gd name="connsiteY59" fmla="*/ 405735 h 3301335"/>
              <a:gd name="connsiteX60" fmla="*/ 12515850 w 21164550"/>
              <a:gd name="connsiteY60" fmla="*/ 424785 h 3301335"/>
              <a:gd name="connsiteX61" fmla="*/ 12725400 w 21164550"/>
              <a:gd name="connsiteY61" fmla="*/ 443835 h 3301335"/>
              <a:gd name="connsiteX62" fmla="*/ 12877800 w 21164550"/>
              <a:gd name="connsiteY62" fmla="*/ 481935 h 3301335"/>
              <a:gd name="connsiteX63" fmla="*/ 13125450 w 21164550"/>
              <a:gd name="connsiteY63" fmla="*/ 520035 h 3301335"/>
              <a:gd name="connsiteX64" fmla="*/ 13239750 w 21164550"/>
              <a:gd name="connsiteY64" fmla="*/ 558135 h 3301335"/>
              <a:gd name="connsiteX65" fmla="*/ 13411200 w 21164550"/>
              <a:gd name="connsiteY65" fmla="*/ 596235 h 3301335"/>
              <a:gd name="connsiteX66" fmla="*/ 13601700 w 21164550"/>
              <a:gd name="connsiteY66" fmla="*/ 653385 h 3301335"/>
              <a:gd name="connsiteX67" fmla="*/ 13735050 w 21164550"/>
              <a:gd name="connsiteY67" fmla="*/ 710535 h 3301335"/>
              <a:gd name="connsiteX68" fmla="*/ 13849350 w 21164550"/>
              <a:gd name="connsiteY68" fmla="*/ 748635 h 3301335"/>
              <a:gd name="connsiteX69" fmla="*/ 13906500 w 21164550"/>
              <a:gd name="connsiteY69" fmla="*/ 767685 h 3301335"/>
              <a:gd name="connsiteX70" fmla="*/ 14135100 w 21164550"/>
              <a:gd name="connsiteY70" fmla="*/ 901035 h 3301335"/>
              <a:gd name="connsiteX71" fmla="*/ 14249400 w 21164550"/>
              <a:gd name="connsiteY71" fmla="*/ 977235 h 3301335"/>
              <a:gd name="connsiteX72" fmla="*/ 14306550 w 21164550"/>
              <a:gd name="connsiteY72" fmla="*/ 1015335 h 3301335"/>
              <a:gd name="connsiteX73" fmla="*/ 14363700 w 21164550"/>
              <a:gd name="connsiteY73" fmla="*/ 1034385 h 3301335"/>
              <a:gd name="connsiteX74" fmla="*/ 14497050 w 21164550"/>
              <a:gd name="connsiteY74" fmla="*/ 1110585 h 3301335"/>
              <a:gd name="connsiteX75" fmla="*/ 14554200 w 21164550"/>
              <a:gd name="connsiteY75" fmla="*/ 1129635 h 3301335"/>
              <a:gd name="connsiteX76" fmla="*/ 14668500 w 21164550"/>
              <a:gd name="connsiteY76" fmla="*/ 1205835 h 3301335"/>
              <a:gd name="connsiteX77" fmla="*/ 14820900 w 21164550"/>
              <a:gd name="connsiteY77" fmla="*/ 1262985 h 3301335"/>
              <a:gd name="connsiteX78" fmla="*/ 14935200 w 21164550"/>
              <a:gd name="connsiteY78" fmla="*/ 1339185 h 3301335"/>
              <a:gd name="connsiteX79" fmla="*/ 14992350 w 21164550"/>
              <a:gd name="connsiteY79" fmla="*/ 1377285 h 3301335"/>
              <a:gd name="connsiteX80" fmla="*/ 15106650 w 21164550"/>
              <a:gd name="connsiteY80" fmla="*/ 1453485 h 3301335"/>
              <a:gd name="connsiteX81" fmla="*/ 15182850 w 21164550"/>
              <a:gd name="connsiteY81" fmla="*/ 1529685 h 3301335"/>
              <a:gd name="connsiteX82" fmla="*/ 15240000 w 21164550"/>
              <a:gd name="connsiteY82" fmla="*/ 1567785 h 3301335"/>
              <a:gd name="connsiteX83" fmla="*/ 15278100 w 21164550"/>
              <a:gd name="connsiteY83" fmla="*/ 1624935 h 3301335"/>
              <a:gd name="connsiteX84" fmla="*/ 15335250 w 21164550"/>
              <a:gd name="connsiteY84" fmla="*/ 1663035 h 3301335"/>
              <a:gd name="connsiteX85" fmla="*/ 15525750 w 21164550"/>
              <a:gd name="connsiteY85" fmla="*/ 1853535 h 3301335"/>
              <a:gd name="connsiteX86" fmla="*/ 15582900 w 21164550"/>
              <a:gd name="connsiteY86" fmla="*/ 1910685 h 3301335"/>
              <a:gd name="connsiteX87" fmla="*/ 15697200 w 21164550"/>
              <a:gd name="connsiteY87" fmla="*/ 1986885 h 3301335"/>
              <a:gd name="connsiteX88" fmla="*/ 15811500 w 21164550"/>
              <a:gd name="connsiteY88" fmla="*/ 2063085 h 3301335"/>
              <a:gd name="connsiteX89" fmla="*/ 15963900 w 21164550"/>
              <a:gd name="connsiteY89" fmla="*/ 2177385 h 3301335"/>
              <a:gd name="connsiteX90" fmla="*/ 16040100 w 21164550"/>
              <a:gd name="connsiteY90" fmla="*/ 2234535 h 3301335"/>
              <a:gd name="connsiteX91" fmla="*/ 16211550 w 21164550"/>
              <a:gd name="connsiteY91" fmla="*/ 2348835 h 3301335"/>
              <a:gd name="connsiteX92" fmla="*/ 16268700 w 21164550"/>
              <a:gd name="connsiteY92" fmla="*/ 2386935 h 3301335"/>
              <a:gd name="connsiteX93" fmla="*/ 16325850 w 21164550"/>
              <a:gd name="connsiteY93" fmla="*/ 2425035 h 3301335"/>
              <a:gd name="connsiteX94" fmla="*/ 16440150 w 21164550"/>
              <a:gd name="connsiteY94" fmla="*/ 2539335 h 3301335"/>
              <a:gd name="connsiteX95" fmla="*/ 16573500 w 21164550"/>
              <a:gd name="connsiteY95" fmla="*/ 2634585 h 3301335"/>
              <a:gd name="connsiteX96" fmla="*/ 16630650 w 21164550"/>
              <a:gd name="connsiteY96" fmla="*/ 2691735 h 3301335"/>
              <a:gd name="connsiteX97" fmla="*/ 16687800 w 21164550"/>
              <a:gd name="connsiteY97" fmla="*/ 2710785 h 3301335"/>
              <a:gd name="connsiteX98" fmla="*/ 16802100 w 21164550"/>
              <a:gd name="connsiteY98" fmla="*/ 2786985 h 3301335"/>
              <a:gd name="connsiteX99" fmla="*/ 16859250 w 21164550"/>
              <a:gd name="connsiteY99" fmla="*/ 2806035 h 3301335"/>
              <a:gd name="connsiteX100" fmla="*/ 17011650 w 21164550"/>
              <a:gd name="connsiteY100" fmla="*/ 2882235 h 3301335"/>
              <a:gd name="connsiteX101" fmla="*/ 17068800 w 21164550"/>
              <a:gd name="connsiteY101" fmla="*/ 2901285 h 3301335"/>
              <a:gd name="connsiteX102" fmla="*/ 17183100 w 21164550"/>
              <a:gd name="connsiteY102" fmla="*/ 2977485 h 3301335"/>
              <a:gd name="connsiteX103" fmla="*/ 17354550 w 21164550"/>
              <a:gd name="connsiteY103" fmla="*/ 3072735 h 3301335"/>
              <a:gd name="connsiteX104" fmla="*/ 17354550 w 21164550"/>
              <a:gd name="connsiteY104" fmla="*/ 3072735 h 3301335"/>
              <a:gd name="connsiteX105" fmla="*/ 17449800 w 21164550"/>
              <a:gd name="connsiteY105" fmla="*/ 3110835 h 3301335"/>
              <a:gd name="connsiteX106" fmla="*/ 17659350 w 21164550"/>
              <a:gd name="connsiteY106" fmla="*/ 3206085 h 3301335"/>
              <a:gd name="connsiteX107" fmla="*/ 17773650 w 21164550"/>
              <a:gd name="connsiteY107" fmla="*/ 3225135 h 3301335"/>
              <a:gd name="connsiteX108" fmla="*/ 17945100 w 21164550"/>
              <a:gd name="connsiteY108" fmla="*/ 3263235 h 3301335"/>
              <a:gd name="connsiteX109" fmla="*/ 18249900 w 21164550"/>
              <a:gd name="connsiteY109" fmla="*/ 3282285 h 3301335"/>
              <a:gd name="connsiteX110" fmla="*/ 18478500 w 21164550"/>
              <a:gd name="connsiteY110" fmla="*/ 3301335 h 3301335"/>
              <a:gd name="connsiteX111" fmla="*/ 19145250 w 21164550"/>
              <a:gd name="connsiteY111" fmla="*/ 3282285 h 3301335"/>
              <a:gd name="connsiteX112" fmla="*/ 19583400 w 21164550"/>
              <a:gd name="connsiteY112" fmla="*/ 3244185 h 3301335"/>
              <a:gd name="connsiteX113" fmla="*/ 19964400 w 21164550"/>
              <a:gd name="connsiteY113" fmla="*/ 3206085 h 3301335"/>
              <a:gd name="connsiteX114" fmla="*/ 20212050 w 21164550"/>
              <a:gd name="connsiteY114" fmla="*/ 3148935 h 3301335"/>
              <a:gd name="connsiteX115" fmla="*/ 20307300 w 21164550"/>
              <a:gd name="connsiteY115" fmla="*/ 3129885 h 3301335"/>
              <a:gd name="connsiteX116" fmla="*/ 20726400 w 21164550"/>
              <a:gd name="connsiteY116" fmla="*/ 3072735 h 3301335"/>
              <a:gd name="connsiteX117" fmla="*/ 20783550 w 21164550"/>
              <a:gd name="connsiteY117" fmla="*/ 3053685 h 3301335"/>
              <a:gd name="connsiteX118" fmla="*/ 20821650 w 21164550"/>
              <a:gd name="connsiteY118" fmla="*/ 2996535 h 3301335"/>
              <a:gd name="connsiteX119" fmla="*/ 20878800 w 21164550"/>
              <a:gd name="connsiteY119" fmla="*/ 2958435 h 3301335"/>
              <a:gd name="connsiteX120" fmla="*/ 20916900 w 21164550"/>
              <a:gd name="connsiteY120" fmla="*/ 2844135 h 3301335"/>
              <a:gd name="connsiteX121" fmla="*/ 20897850 w 21164550"/>
              <a:gd name="connsiteY121" fmla="*/ 2729835 h 3301335"/>
              <a:gd name="connsiteX122" fmla="*/ 20783550 w 21164550"/>
              <a:gd name="connsiteY122" fmla="*/ 2806035 h 3301335"/>
              <a:gd name="connsiteX123" fmla="*/ 20745450 w 21164550"/>
              <a:gd name="connsiteY123" fmla="*/ 2863185 h 3301335"/>
              <a:gd name="connsiteX124" fmla="*/ 20859750 w 21164550"/>
              <a:gd name="connsiteY124" fmla="*/ 2825085 h 3301335"/>
              <a:gd name="connsiteX125" fmla="*/ 21031200 w 21164550"/>
              <a:gd name="connsiteY125" fmla="*/ 2729835 h 3301335"/>
              <a:gd name="connsiteX126" fmla="*/ 21126450 w 21164550"/>
              <a:gd name="connsiteY126" fmla="*/ 2863185 h 3301335"/>
              <a:gd name="connsiteX127" fmla="*/ 21164550 w 21164550"/>
              <a:gd name="connsiteY127" fmla="*/ 2920335 h 330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1164550" h="3301335">
                <a:moveTo>
                  <a:pt x="0" y="139035"/>
                </a:moveTo>
                <a:lnTo>
                  <a:pt x="95250" y="158085"/>
                </a:lnTo>
                <a:cubicBezTo>
                  <a:pt x="297008" y="23580"/>
                  <a:pt x="78036" y="155189"/>
                  <a:pt x="647700" y="100935"/>
                </a:cubicBezTo>
                <a:cubicBezTo>
                  <a:pt x="679933" y="97865"/>
                  <a:pt x="584388" y="87208"/>
                  <a:pt x="552450" y="81885"/>
                </a:cubicBezTo>
                <a:cubicBezTo>
                  <a:pt x="347676" y="47756"/>
                  <a:pt x="489195" y="80359"/>
                  <a:pt x="342900" y="43785"/>
                </a:cubicBezTo>
                <a:cubicBezTo>
                  <a:pt x="459333" y="4974"/>
                  <a:pt x="459448" y="-3278"/>
                  <a:pt x="647700" y="43785"/>
                </a:cubicBezTo>
                <a:cubicBezTo>
                  <a:pt x="679112" y="51638"/>
                  <a:pt x="584607" y="59052"/>
                  <a:pt x="552450" y="62835"/>
                </a:cubicBezTo>
                <a:cubicBezTo>
                  <a:pt x="476510" y="71769"/>
                  <a:pt x="323850" y="158349"/>
                  <a:pt x="323850" y="81885"/>
                </a:cubicBezTo>
                <a:cubicBezTo>
                  <a:pt x="323850" y="56942"/>
                  <a:pt x="776392" y="24735"/>
                  <a:pt x="781050" y="24735"/>
                </a:cubicBezTo>
                <a:cubicBezTo>
                  <a:pt x="851188" y="24735"/>
                  <a:pt x="641096" y="35085"/>
                  <a:pt x="571500" y="43785"/>
                </a:cubicBezTo>
                <a:cubicBezTo>
                  <a:pt x="520700" y="50135"/>
                  <a:pt x="470295" y="62835"/>
                  <a:pt x="419100" y="62835"/>
                </a:cubicBezTo>
                <a:cubicBezTo>
                  <a:pt x="392918" y="62835"/>
                  <a:pt x="469358" y="47322"/>
                  <a:pt x="495300" y="43785"/>
                </a:cubicBezTo>
                <a:cubicBezTo>
                  <a:pt x="609249" y="28247"/>
                  <a:pt x="951234" y="-15509"/>
                  <a:pt x="838200" y="5685"/>
                </a:cubicBezTo>
                <a:cubicBezTo>
                  <a:pt x="470676" y="74596"/>
                  <a:pt x="636258" y="52549"/>
                  <a:pt x="342900" y="81885"/>
                </a:cubicBezTo>
                <a:cubicBezTo>
                  <a:pt x="394007" y="69108"/>
                  <a:pt x="590934" y="13382"/>
                  <a:pt x="647700" y="24735"/>
                </a:cubicBezTo>
                <a:cubicBezTo>
                  <a:pt x="670151" y="29225"/>
                  <a:pt x="611808" y="54332"/>
                  <a:pt x="590550" y="62835"/>
                </a:cubicBezTo>
                <a:cubicBezTo>
                  <a:pt x="547628" y="80004"/>
                  <a:pt x="502048" y="89723"/>
                  <a:pt x="457200" y="100935"/>
                </a:cubicBezTo>
                <a:cubicBezTo>
                  <a:pt x="437719" y="105805"/>
                  <a:pt x="494593" y="85477"/>
                  <a:pt x="514350" y="81885"/>
                </a:cubicBezTo>
                <a:cubicBezTo>
                  <a:pt x="564720" y="72727"/>
                  <a:pt x="616150" y="70620"/>
                  <a:pt x="666750" y="62835"/>
                </a:cubicBezTo>
                <a:cubicBezTo>
                  <a:pt x="698752" y="57912"/>
                  <a:pt x="794379" y="43785"/>
                  <a:pt x="762000" y="43785"/>
                </a:cubicBezTo>
                <a:cubicBezTo>
                  <a:pt x="647117" y="43785"/>
                  <a:pt x="482845" y="66773"/>
                  <a:pt x="361950" y="81885"/>
                </a:cubicBezTo>
                <a:cubicBezTo>
                  <a:pt x="160108" y="149166"/>
                  <a:pt x="465696" y="39563"/>
                  <a:pt x="666750" y="119985"/>
                </a:cubicBezTo>
                <a:cubicBezTo>
                  <a:pt x="708440" y="136661"/>
                  <a:pt x="675704" y="209584"/>
                  <a:pt x="685800" y="253335"/>
                </a:cubicBezTo>
                <a:cubicBezTo>
                  <a:pt x="714653" y="378364"/>
                  <a:pt x="699883" y="351624"/>
                  <a:pt x="781050" y="405735"/>
                </a:cubicBezTo>
                <a:cubicBezTo>
                  <a:pt x="793750" y="424785"/>
                  <a:pt x="801272" y="448582"/>
                  <a:pt x="819150" y="462885"/>
                </a:cubicBezTo>
                <a:cubicBezTo>
                  <a:pt x="834830" y="475429"/>
                  <a:pt x="858339" y="472955"/>
                  <a:pt x="876300" y="481935"/>
                </a:cubicBezTo>
                <a:cubicBezTo>
                  <a:pt x="896778" y="492174"/>
                  <a:pt x="912528" y="510736"/>
                  <a:pt x="933450" y="520035"/>
                </a:cubicBezTo>
                <a:cubicBezTo>
                  <a:pt x="1003726" y="551269"/>
                  <a:pt x="1130959" y="578937"/>
                  <a:pt x="1200150" y="596235"/>
                </a:cubicBezTo>
                <a:cubicBezTo>
                  <a:pt x="1438364" y="655788"/>
                  <a:pt x="1142194" y="579676"/>
                  <a:pt x="1333500" y="634335"/>
                </a:cubicBezTo>
                <a:cubicBezTo>
                  <a:pt x="1358674" y="641528"/>
                  <a:pt x="1384526" y="646192"/>
                  <a:pt x="1409700" y="653385"/>
                </a:cubicBezTo>
                <a:cubicBezTo>
                  <a:pt x="1493839" y="677425"/>
                  <a:pt x="1453170" y="676961"/>
                  <a:pt x="1562100" y="691485"/>
                </a:cubicBezTo>
                <a:cubicBezTo>
                  <a:pt x="1625357" y="699919"/>
                  <a:pt x="1689134" y="703854"/>
                  <a:pt x="1752600" y="710535"/>
                </a:cubicBezTo>
                <a:cubicBezTo>
                  <a:pt x="1809786" y="716555"/>
                  <a:pt x="1867053" y="721985"/>
                  <a:pt x="1924050" y="729585"/>
                </a:cubicBezTo>
                <a:cubicBezTo>
                  <a:pt x="1962337" y="734690"/>
                  <a:pt x="1999883" y="745138"/>
                  <a:pt x="2038350" y="748635"/>
                </a:cubicBezTo>
                <a:cubicBezTo>
                  <a:pt x="2139730" y="757851"/>
                  <a:pt x="2241550" y="761335"/>
                  <a:pt x="2343150" y="767685"/>
                </a:cubicBezTo>
                <a:lnTo>
                  <a:pt x="2819400" y="748635"/>
                </a:lnTo>
                <a:cubicBezTo>
                  <a:pt x="3381735" y="716502"/>
                  <a:pt x="2716538" y="744672"/>
                  <a:pt x="3143250" y="710535"/>
                </a:cubicBezTo>
                <a:cubicBezTo>
                  <a:pt x="3257362" y="701406"/>
                  <a:pt x="3372069" y="700992"/>
                  <a:pt x="3486150" y="691485"/>
                </a:cubicBezTo>
                <a:cubicBezTo>
                  <a:pt x="3600756" y="681934"/>
                  <a:pt x="3829050" y="653385"/>
                  <a:pt x="3829050" y="653385"/>
                </a:cubicBezTo>
                <a:cubicBezTo>
                  <a:pt x="3854450" y="647035"/>
                  <a:pt x="3879491" y="639019"/>
                  <a:pt x="3905250" y="634335"/>
                </a:cubicBezTo>
                <a:cubicBezTo>
                  <a:pt x="4007669" y="615713"/>
                  <a:pt x="4059228" y="624021"/>
                  <a:pt x="4152900" y="577185"/>
                </a:cubicBezTo>
                <a:cubicBezTo>
                  <a:pt x="4265021" y="521124"/>
                  <a:pt x="4202159" y="548065"/>
                  <a:pt x="4343400" y="500985"/>
                </a:cubicBezTo>
                <a:lnTo>
                  <a:pt x="4400550" y="481935"/>
                </a:lnTo>
                <a:cubicBezTo>
                  <a:pt x="4419600" y="475585"/>
                  <a:pt x="4437719" y="464883"/>
                  <a:pt x="4457700" y="462885"/>
                </a:cubicBezTo>
                <a:cubicBezTo>
                  <a:pt x="4521200" y="456535"/>
                  <a:pt x="4584876" y="451750"/>
                  <a:pt x="4648200" y="443835"/>
                </a:cubicBezTo>
                <a:cubicBezTo>
                  <a:pt x="4686527" y="439044"/>
                  <a:pt x="4724139" y="429298"/>
                  <a:pt x="4762500" y="424785"/>
                </a:cubicBezTo>
                <a:cubicBezTo>
                  <a:pt x="4832158" y="416590"/>
                  <a:pt x="4902412" y="414092"/>
                  <a:pt x="4972050" y="405735"/>
                </a:cubicBezTo>
                <a:cubicBezTo>
                  <a:pt x="5061213" y="395035"/>
                  <a:pt x="5149393" y="376571"/>
                  <a:pt x="5238750" y="367635"/>
                </a:cubicBezTo>
                <a:cubicBezTo>
                  <a:pt x="5302250" y="361285"/>
                  <a:pt x="5365926" y="356500"/>
                  <a:pt x="5429250" y="348585"/>
                </a:cubicBezTo>
                <a:cubicBezTo>
                  <a:pt x="5467577" y="343794"/>
                  <a:pt x="5505116" y="333378"/>
                  <a:pt x="5543550" y="329535"/>
                </a:cubicBezTo>
                <a:cubicBezTo>
                  <a:pt x="5632234" y="320667"/>
                  <a:pt x="5721350" y="316835"/>
                  <a:pt x="5810250" y="310485"/>
                </a:cubicBezTo>
                <a:lnTo>
                  <a:pt x="6419850" y="329535"/>
                </a:lnTo>
                <a:cubicBezTo>
                  <a:pt x="6591319" y="335348"/>
                  <a:pt x="6762632" y="348585"/>
                  <a:pt x="6934200" y="348585"/>
                </a:cubicBezTo>
                <a:cubicBezTo>
                  <a:pt x="7480337" y="348585"/>
                  <a:pt x="8026400" y="335885"/>
                  <a:pt x="8572500" y="329535"/>
                </a:cubicBezTo>
                <a:cubicBezTo>
                  <a:pt x="8792686" y="311186"/>
                  <a:pt x="8994979" y="291435"/>
                  <a:pt x="9220200" y="291435"/>
                </a:cubicBezTo>
                <a:cubicBezTo>
                  <a:pt x="9728240" y="291435"/>
                  <a:pt x="10236225" y="302357"/>
                  <a:pt x="10744200" y="310485"/>
                </a:cubicBezTo>
                <a:lnTo>
                  <a:pt x="11601450" y="329535"/>
                </a:lnTo>
                <a:cubicBezTo>
                  <a:pt x="11677650" y="335885"/>
                  <a:pt x="11754176" y="339101"/>
                  <a:pt x="11830050" y="348585"/>
                </a:cubicBezTo>
                <a:cubicBezTo>
                  <a:pt x="11856030" y="351832"/>
                  <a:pt x="11880331" y="363932"/>
                  <a:pt x="11906250" y="367635"/>
                </a:cubicBezTo>
                <a:cubicBezTo>
                  <a:pt x="12043810" y="387286"/>
                  <a:pt x="12230887" y="393684"/>
                  <a:pt x="12363450" y="405735"/>
                </a:cubicBezTo>
                <a:cubicBezTo>
                  <a:pt x="12414435" y="410370"/>
                  <a:pt x="12464936" y="419426"/>
                  <a:pt x="12515850" y="424785"/>
                </a:cubicBezTo>
                <a:cubicBezTo>
                  <a:pt x="12585603" y="432127"/>
                  <a:pt x="12655550" y="437485"/>
                  <a:pt x="12725400" y="443835"/>
                </a:cubicBezTo>
                <a:cubicBezTo>
                  <a:pt x="12794937" y="467014"/>
                  <a:pt x="12792416" y="468799"/>
                  <a:pt x="12877800" y="481935"/>
                </a:cubicBezTo>
                <a:cubicBezTo>
                  <a:pt x="12966411" y="495568"/>
                  <a:pt x="13040662" y="496911"/>
                  <a:pt x="13125450" y="520035"/>
                </a:cubicBezTo>
                <a:cubicBezTo>
                  <a:pt x="13164196" y="530602"/>
                  <a:pt x="13200788" y="548395"/>
                  <a:pt x="13239750" y="558135"/>
                </a:cubicBezTo>
                <a:cubicBezTo>
                  <a:pt x="13347362" y="585038"/>
                  <a:pt x="13290277" y="572050"/>
                  <a:pt x="13411200" y="596235"/>
                </a:cubicBezTo>
                <a:cubicBezTo>
                  <a:pt x="13542874" y="662072"/>
                  <a:pt x="13430926" y="615435"/>
                  <a:pt x="13601700" y="653385"/>
                </a:cubicBezTo>
                <a:cubicBezTo>
                  <a:pt x="13670686" y="668715"/>
                  <a:pt x="13662251" y="681415"/>
                  <a:pt x="13735050" y="710535"/>
                </a:cubicBezTo>
                <a:cubicBezTo>
                  <a:pt x="13772338" y="725450"/>
                  <a:pt x="13811250" y="735935"/>
                  <a:pt x="13849350" y="748635"/>
                </a:cubicBezTo>
                <a:cubicBezTo>
                  <a:pt x="13868400" y="754985"/>
                  <a:pt x="13889792" y="756546"/>
                  <a:pt x="13906500" y="767685"/>
                </a:cubicBezTo>
                <a:cubicBezTo>
                  <a:pt x="14223138" y="978777"/>
                  <a:pt x="13824587" y="719903"/>
                  <a:pt x="14135100" y="901035"/>
                </a:cubicBezTo>
                <a:cubicBezTo>
                  <a:pt x="14174653" y="924108"/>
                  <a:pt x="14211300" y="951835"/>
                  <a:pt x="14249400" y="977235"/>
                </a:cubicBezTo>
                <a:cubicBezTo>
                  <a:pt x="14268450" y="989935"/>
                  <a:pt x="14284830" y="1008095"/>
                  <a:pt x="14306550" y="1015335"/>
                </a:cubicBezTo>
                <a:cubicBezTo>
                  <a:pt x="14325600" y="1021685"/>
                  <a:pt x="14345739" y="1025405"/>
                  <a:pt x="14363700" y="1034385"/>
                </a:cubicBezTo>
                <a:cubicBezTo>
                  <a:pt x="14555018" y="1130044"/>
                  <a:pt x="14263265" y="1010391"/>
                  <a:pt x="14497050" y="1110585"/>
                </a:cubicBezTo>
                <a:cubicBezTo>
                  <a:pt x="14515507" y="1118495"/>
                  <a:pt x="14536647" y="1119883"/>
                  <a:pt x="14554200" y="1129635"/>
                </a:cubicBezTo>
                <a:cubicBezTo>
                  <a:pt x="14594228" y="1151873"/>
                  <a:pt x="14624077" y="1194729"/>
                  <a:pt x="14668500" y="1205835"/>
                </a:cubicBezTo>
                <a:cubicBezTo>
                  <a:pt x="14746009" y="1225212"/>
                  <a:pt x="14749745" y="1220292"/>
                  <a:pt x="14820900" y="1262985"/>
                </a:cubicBezTo>
                <a:cubicBezTo>
                  <a:pt x="14860165" y="1286544"/>
                  <a:pt x="14897100" y="1313785"/>
                  <a:pt x="14935200" y="1339185"/>
                </a:cubicBezTo>
                <a:cubicBezTo>
                  <a:pt x="14954250" y="1351885"/>
                  <a:pt x="14976161" y="1361096"/>
                  <a:pt x="14992350" y="1377285"/>
                </a:cubicBezTo>
                <a:cubicBezTo>
                  <a:pt x="15063699" y="1448634"/>
                  <a:pt x="15023942" y="1425916"/>
                  <a:pt x="15106650" y="1453485"/>
                </a:cubicBezTo>
                <a:cubicBezTo>
                  <a:pt x="15132050" y="1478885"/>
                  <a:pt x="15155577" y="1506308"/>
                  <a:pt x="15182850" y="1529685"/>
                </a:cubicBezTo>
                <a:cubicBezTo>
                  <a:pt x="15200233" y="1544585"/>
                  <a:pt x="15223811" y="1551596"/>
                  <a:pt x="15240000" y="1567785"/>
                </a:cubicBezTo>
                <a:cubicBezTo>
                  <a:pt x="15256189" y="1583974"/>
                  <a:pt x="15261911" y="1608746"/>
                  <a:pt x="15278100" y="1624935"/>
                </a:cubicBezTo>
                <a:cubicBezTo>
                  <a:pt x="15294289" y="1641124"/>
                  <a:pt x="15318232" y="1647719"/>
                  <a:pt x="15335250" y="1663035"/>
                </a:cubicBezTo>
                <a:lnTo>
                  <a:pt x="15525750" y="1853535"/>
                </a:lnTo>
                <a:cubicBezTo>
                  <a:pt x="15544800" y="1872585"/>
                  <a:pt x="15560484" y="1895741"/>
                  <a:pt x="15582900" y="1910685"/>
                </a:cubicBezTo>
                <a:lnTo>
                  <a:pt x="15697200" y="1986885"/>
                </a:lnTo>
                <a:cubicBezTo>
                  <a:pt x="15735300" y="2012285"/>
                  <a:pt x="15774868" y="2035611"/>
                  <a:pt x="15811500" y="2063085"/>
                </a:cubicBezTo>
                <a:lnTo>
                  <a:pt x="15963900" y="2177385"/>
                </a:lnTo>
                <a:cubicBezTo>
                  <a:pt x="15989300" y="2196435"/>
                  <a:pt x="16013682" y="2216923"/>
                  <a:pt x="16040100" y="2234535"/>
                </a:cubicBezTo>
                <a:lnTo>
                  <a:pt x="16211550" y="2348835"/>
                </a:lnTo>
                <a:lnTo>
                  <a:pt x="16268700" y="2386935"/>
                </a:lnTo>
                <a:cubicBezTo>
                  <a:pt x="16287750" y="2399635"/>
                  <a:pt x="16309661" y="2408846"/>
                  <a:pt x="16325850" y="2425035"/>
                </a:cubicBezTo>
                <a:cubicBezTo>
                  <a:pt x="16363950" y="2463135"/>
                  <a:pt x="16395318" y="2509447"/>
                  <a:pt x="16440150" y="2539335"/>
                </a:cubicBezTo>
                <a:cubicBezTo>
                  <a:pt x="16485380" y="2569488"/>
                  <a:pt x="16532149" y="2599141"/>
                  <a:pt x="16573500" y="2634585"/>
                </a:cubicBezTo>
                <a:cubicBezTo>
                  <a:pt x="16593955" y="2652118"/>
                  <a:pt x="16608234" y="2676791"/>
                  <a:pt x="16630650" y="2691735"/>
                </a:cubicBezTo>
                <a:cubicBezTo>
                  <a:pt x="16647358" y="2702874"/>
                  <a:pt x="16670247" y="2701033"/>
                  <a:pt x="16687800" y="2710785"/>
                </a:cubicBezTo>
                <a:cubicBezTo>
                  <a:pt x="16727828" y="2733023"/>
                  <a:pt x="16758659" y="2772505"/>
                  <a:pt x="16802100" y="2786985"/>
                </a:cubicBezTo>
                <a:cubicBezTo>
                  <a:pt x="16821150" y="2793335"/>
                  <a:pt x="16840969" y="2797726"/>
                  <a:pt x="16859250" y="2806035"/>
                </a:cubicBezTo>
                <a:cubicBezTo>
                  <a:pt x="16910955" y="2829537"/>
                  <a:pt x="16957768" y="2864274"/>
                  <a:pt x="17011650" y="2882235"/>
                </a:cubicBezTo>
                <a:cubicBezTo>
                  <a:pt x="17030700" y="2888585"/>
                  <a:pt x="17051247" y="2891533"/>
                  <a:pt x="17068800" y="2901285"/>
                </a:cubicBezTo>
                <a:cubicBezTo>
                  <a:pt x="17108828" y="2923523"/>
                  <a:pt x="17139659" y="2963005"/>
                  <a:pt x="17183100" y="2977485"/>
                </a:cubicBezTo>
                <a:cubicBezTo>
                  <a:pt x="17283691" y="3011015"/>
                  <a:pt x="17223542" y="2985396"/>
                  <a:pt x="17354550" y="3072735"/>
                </a:cubicBezTo>
                <a:lnTo>
                  <a:pt x="17354550" y="3072735"/>
                </a:lnTo>
                <a:cubicBezTo>
                  <a:pt x="17386300" y="3085435"/>
                  <a:pt x="17419214" y="3095542"/>
                  <a:pt x="17449800" y="3110835"/>
                </a:cubicBezTo>
                <a:cubicBezTo>
                  <a:pt x="17549512" y="3160691"/>
                  <a:pt x="17542437" y="3186599"/>
                  <a:pt x="17659350" y="3206085"/>
                </a:cubicBezTo>
                <a:cubicBezTo>
                  <a:pt x="17697450" y="3212435"/>
                  <a:pt x="17735775" y="3217560"/>
                  <a:pt x="17773650" y="3225135"/>
                </a:cubicBezTo>
                <a:cubicBezTo>
                  <a:pt x="17834843" y="3237374"/>
                  <a:pt x="17881583" y="3257186"/>
                  <a:pt x="17945100" y="3263235"/>
                </a:cubicBezTo>
                <a:cubicBezTo>
                  <a:pt x="18046440" y="3272886"/>
                  <a:pt x="18148360" y="3275032"/>
                  <a:pt x="18249900" y="3282285"/>
                </a:cubicBezTo>
                <a:cubicBezTo>
                  <a:pt x="18326170" y="3287733"/>
                  <a:pt x="18402300" y="3294985"/>
                  <a:pt x="18478500" y="3301335"/>
                </a:cubicBezTo>
                <a:lnTo>
                  <a:pt x="19145250" y="3282285"/>
                </a:lnTo>
                <a:cubicBezTo>
                  <a:pt x="19299020" y="3275878"/>
                  <a:pt x="19431923" y="3257956"/>
                  <a:pt x="19583400" y="3244185"/>
                </a:cubicBezTo>
                <a:cubicBezTo>
                  <a:pt x="19740410" y="3229911"/>
                  <a:pt x="19818217" y="3228575"/>
                  <a:pt x="19964400" y="3206085"/>
                </a:cubicBezTo>
                <a:cubicBezTo>
                  <a:pt x="20087531" y="3187142"/>
                  <a:pt x="20066186" y="3178108"/>
                  <a:pt x="20212050" y="3148935"/>
                </a:cubicBezTo>
                <a:cubicBezTo>
                  <a:pt x="20243800" y="3142585"/>
                  <a:pt x="20275247" y="3134464"/>
                  <a:pt x="20307300" y="3129885"/>
                </a:cubicBezTo>
                <a:cubicBezTo>
                  <a:pt x="20446699" y="3109971"/>
                  <a:pt x="20589193" y="3107037"/>
                  <a:pt x="20726400" y="3072735"/>
                </a:cubicBezTo>
                <a:cubicBezTo>
                  <a:pt x="20745881" y="3067865"/>
                  <a:pt x="20764500" y="3060035"/>
                  <a:pt x="20783550" y="3053685"/>
                </a:cubicBezTo>
                <a:cubicBezTo>
                  <a:pt x="20796250" y="3034635"/>
                  <a:pt x="20805461" y="3012724"/>
                  <a:pt x="20821650" y="2996535"/>
                </a:cubicBezTo>
                <a:cubicBezTo>
                  <a:pt x="20837839" y="2980346"/>
                  <a:pt x="20866666" y="2977850"/>
                  <a:pt x="20878800" y="2958435"/>
                </a:cubicBezTo>
                <a:cubicBezTo>
                  <a:pt x="20900085" y="2924379"/>
                  <a:pt x="20916900" y="2844135"/>
                  <a:pt x="20916900" y="2844135"/>
                </a:cubicBezTo>
                <a:cubicBezTo>
                  <a:pt x="20910550" y="2806035"/>
                  <a:pt x="20934989" y="2740446"/>
                  <a:pt x="20897850" y="2729835"/>
                </a:cubicBezTo>
                <a:cubicBezTo>
                  <a:pt x="20853821" y="2717255"/>
                  <a:pt x="20783550" y="2806035"/>
                  <a:pt x="20783550" y="2806035"/>
                </a:cubicBezTo>
                <a:cubicBezTo>
                  <a:pt x="20770850" y="2825085"/>
                  <a:pt x="20723238" y="2857632"/>
                  <a:pt x="20745450" y="2863185"/>
                </a:cubicBezTo>
                <a:cubicBezTo>
                  <a:pt x="20784412" y="2872925"/>
                  <a:pt x="20826334" y="2847362"/>
                  <a:pt x="20859750" y="2825085"/>
                </a:cubicBezTo>
                <a:cubicBezTo>
                  <a:pt x="20990758" y="2737746"/>
                  <a:pt x="20930609" y="2763365"/>
                  <a:pt x="21031200" y="2729835"/>
                </a:cubicBezTo>
                <a:cubicBezTo>
                  <a:pt x="21124289" y="2822924"/>
                  <a:pt x="21059586" y="2746172"/>
                  <a:pt x="21126450" y="2863185"/>
                </a:cubicBezTo>
                <a:cubicBezTo>
                  <a:pt x="21137809" y="2883064"/>
                  <a:pt x="21164550" y="2920335"/>
                  <a:pt x="21164550" y="2920335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5907686" y="2196539"/>
            <a:ext cx="2222814" cy="4851961"/>
          </a:xfrm>
          <a:custGeom>
            <a:avLst/>
            <a:gdLst>
              <a:gd name="connsiteX0" fmla="*/ 457514 w 2222814"/>
              <a:gd name="connsiteY0" fmla="*/ 4839261 h 4851961"/>
              <a:gd name="connsiteX1" fmla="*/ 521014 w 2222814"/>
              <a:gd name="connsiteY1" fmla="*/ 4826561 h 4851961"/>
              <a:gd name="connsiteX2" fmla="*/ 559114 w 2222814"/>
              <a:gd name="connsiteY2" fmla="*/ 4813861 h 4851961"/>
              <a:gd name="connsiteX3" fmla="*/ 635314 w 2222814"/>
              <a:gd name="connsiteY3" fmla="*/ 4801161 h 4851961"/>
              <a:gd name="connsiteX4" fmla="*/ 686114 w 2222814"/>
              <a:gd name="connsiteY4" fmla="*/ 4788461 h 4851961"/>
              <a:gd name="connsiteX5" fmla="*/ 1257614 w 2222814"/>
              <a:gd name="connsiteY5" fmla="*/ 4813861 h 4851961"/>
              <a:gd name="connsiteX6" fmla="*/ 1371914 w 2222814"/>
              <a:gd name="connsiteY6" fmla="*/ 4826561 h 4851961"/>
              <a:gd name="connsiteX7" fmla="*/ 1435414 w 2222814"/>
              <a:gd name="connsiteY7" fmla="*/ 4839261 h 4851961"/>
              <a:gd name="connsiteX8" fmla="*/ 1346514 w 2222814"/>
              <a:gd name="connsiteY8" fmla="*/ 4826561 h 4851961"/>
              <a:gd name="connsiteX9" fmla="*/ 470214 w 2222814"/>
              <a:gd name="connsiteY9" fmla="*/ 4839261 h 4851961"/>
              <a:gd name="connsiteX10" fmla="*/ 394014 w 2222814"/>
              <a:gd name="connsiteY10" fmla="*/ 4851961 h 4851961"/>
              <a:gd name="connsiteX11" fmla="*/ 698814 w 2222814"/>
              <a:gd name="connsiteY11" fmla="*/ 4826561 h 4851961"/>
              <a:gd name="connsiteX12" fmla="*/ 1422714 w 2222814"/>
              <a:gd name="connsiteY12" fmla="*/ 4839261 h 4851961"/>
              <a:gd name="connsiteX13" fmla="*/ 1384614 w 2222814"/>
              <a:gd name="connsiteY13" fmla="*/ 4851961 h 4851961"/>
              <a:gd name="connsiteX14" fmla="*/ 863914 w 2222814"/>
              <a:gd name="connsiteY14" fmla="*/ 4839261 h 4851961"/>
              <a:gd name="connsiteX15" fmla="*/ 876614 w 2222814"/>
              <a:gd name="connsiteY15" fmla="*/ 4382061 h 4851961"/>
              <a:gd name="connsiteX16" fmla="*/ 889314 w 2222814"/>
              <a:gd name="connsiteY16" fmla="*/ 4331261 h 4851961"/>
              <a:gd name="connsiteX17" fmla="*/ 902014 w 2222814"/>
              <a:gd name="connsiteY17" fmla="*/ 4255061 h 4851961"/>
              <a:gd name="connsiteX18" fmla="*/ 927414 w 2222814"/>
              <a:gd name="connsiteY18" fmla="*/ 4140761 h 4851961"/>
              <a:gd name="connsiteX19" fmla="*/ 952814 w 2222814"/>
              <a:gd name="connsiteY19" fmla="*/ 4064561 h 4851961"/>
              <a:gd name="connsiteX20" fmla="*/ 965514 w 2222814"/>
              <a:gd name="connsiteY20" fmla="*/ 4026461 h 4851961"/>
              <a:gd name="connsiteX21" fmla="*/ 990914 w 2222814"/>
              <a:gd name="connsiteY21" fmla="*/ 3962961 h 4851961"/>
              <a:gd name="connsiteX22" fmla="*/ 1029014 w 2222814"/>
              <a:gd name="connsiteY22" fmla="*/ 3848661 h 4851961"/>
              <a:gd name="connsiteX23" fmla="*/ 1041714 w 2222814"/>
              <a:gd name="connsiteY23" fmla="*/ 3810561 h 4851961"/>
              <a:gd name="connsiteX24" fmla="*/ 1067114 w 2222814"/>
              <a:gd name="connsiteY24" fmla="*/ 3772461 h 4851961"/>
              <a:gd name="connsiteX25" fmla="*/ 1105214 w 2222814"/>
              <a:gd name="connsiteY25" fmla="*/ 3658161 h 4851961"/>
              <a:gd name="connsiteX26" fmla="*/ 1117914 w 2222814"/>
              <a:gd name="connsiteY26" fmla="*/ 3620061 h 4851961"/>
              <a:gd name="connsiteX27" fmla="*/ 1143314 w 2222814"/>
              <a:gd name="connsiteY27" fmla="*/ 3581961 h 4851961"/>
              <a:gd name="connsiteX28" fmla="*/ 1181414 w 2222814"/>
              <a:gd name="connsiteY28" fmla="*/ 3493061 h 4851961"/>
              <a:gd name="connsiteX29" fmla="*/ 1219514 w 2222814"/>
              <a:gd name="connsiteY29" fmla="*/ 3442261 h 4851961"/>
              <a:gd name="connsiteX30" fmla="*/ 1257614 w 2222814"/>
              <a:gd name="connsiteY30" fmla="*/ 3366061 h 4851961"/>
              <a:gd name="connsiteX31" fmla="*/ 1295714 w 2222814"/>
              <a:gd name="connsiteY31" fmla="*/ 3289861 h 4851961"/>
              <a:gd name="connsiteX32" fmla="*/ 1333814 w 2222814"/>
              <a:gd name="connsiteY32" fmla="*/ 3251761 h 4851961"/>
              <a:gd name="connsiteX33" fmla="*/ 1397314 w 2222814"/>
              <a:gd name="connsiteY33" fmla="*/ 3150161 h 4851961"/>
              <a:gd name="connsiteX34" fmla="*/ 1435414 w 2222814"/>
              <a:gd name="connsiteY34" fmla="*/ 3112061 h 4851961"/>
              <a:gd name="connsiteX35" fmla="*/ 1486214 w 2222814"/>
              <a:gd name="connsiteY35" fmla="*/ 3048561 h 4851961"/>
              <a:gd name="connsiteX36" fmla="*/ 1549714 w 2222814"/>
              <a:gd name="connsiteY36" fmla="*/ 2972361 h 4851961"/>
              <a:gd name="connsiteX37" fmla="*/ 1575114 w 2222814"/>
              <a:gd name="connsiteY37" fmla="*/ 2934261 h 4851961"/>
              <a:gd name="connsiteX38" fmla="*/ 1613214 w 2222814"/>
              <a:gd name="connsiteY38" fmla="*/ 2908861 h 4851961"/>
              <a:gd name="connsiteX39" fmla="*/ 1689414 w 2222814"/>
              <a:gd name="connsiteY39" fmla="*/ 2819961 h 4851961"/>
              <a:gd name="connsiteX40" fmla="*/ 1727514 w 2222814"/>
              <a:gd name="connsiteY40" fmla="*/ 2794561 h 4851961"/>
              <a:gd name="connsiteX41" fmla="*/ 1765614 w 2222814"/>
              <a:gd name="connsiteY41" fmla="*/ 2743761 h 4851961"/>
              <a:gd name="connsiteX42" fmla="*/ 1803714 w 2222814"/>
              <a:gd name="connsiteY42" fmla="*/ 2705661 h 4851961"/>
              <a:gd name="connsiteX43" fmla="*/ 1892614 w 2222814"/>
              <a:gd name="connsiteY43" fmla="*/ 2565961 h 4851961"/>
              <a:gd name="connsiteX44" fmla="*/ 1994214 w 2222814"/>
              <a:gd name="connsiteY44" fmla="*/ 2413561 h 4851961"/>
              <a:gd name="connsiteX45" fmla="*/ 2032314 w 2222814"/>
              <a:gd name="connsiteY45" fmla="*/ 2324661 h 4851961"/>
              <a:gd name="connsiteX46" fmla="*/ 2083114 w 2222814"/>
              <a:gd name="connsiteY46" fmla="*/ 2184961 h 4851961"/>
              <a:gd name="connsiteX47" fmla="*/ 2108514 w 2222814"/>
              <a:gd name="connsiteY47" fmla="*/ 2096061 h 4851961"/>
              <a:gd name="connsiteX48" fmla="*/ 2172014 w 2222814"/>
              <a:gd name="connsiteY48" fmla="*/ 1880161 h 4851961"/>
              <a:gd name="connsiteX49" fmla="*/ 2184714 w 2222814"/>
              <a:gd name="connsiteY49" fmla="*/ 1791261 h 4851961"/>
              <a:gd name="connsiteX50" fmla="*/ 2197414 w 2222814"/>
              <a:gd name="connsiteY50" fmla="*/ 1715061 h 4851961"/>
              <a:gd name="connsiteX51" fmla="*/ 2222814 w 2222814"/>
              <a:gd name="connsiteY51" fmla="*/ 1397561 h 4851961"/>
              <a:gd name="connsiteX52" fmla="*/ 2210114 w 2222814"/>
              <a:gd name="connsiteY52" fmla="*/ 889561 h 4851961"/>
              <a:gd name="connsiteX53" fmla="*/ 2184714 w 2222814"/>
              <a:gd name="connsiteY53" fmla="*/ 762561 h 4851961"/>
              <a:gd name="connsiteX54" fmla="*/ 2159314 w 2222814"/>
              <a:gd name="connsiteY54" fmla="*/ 660961 h 4851961"/>
              <a:gd name="connsiteX55" fmla="*/ 2133914 w 2222814"/>
              <a:gd name="connsiteY55" fmla="*/ 559361 h 4851961"/>
              <a:gd name="connsiteX56" fmla="*/ 2057714 w 2222814"/>
              <a:gd name="connsiteY56" fmla="*/ 419661 h 4851961"/>
              <a:gd name="connsiteX57" fmla="*/ 1968814 w 2222814"/>
              <a:gd name="connsiteY57" fmla="*/ 343461 h 4851961"/>
              <a:gd name="connsiteX58" fmla="*/ 1930714 w 2222814"/>
              <a:gd name="connsiteY58" fmla="*/ 318061 h 4851961"/>
              <a:gd name="connsiteX59" fmla="*/ 1892614 w 2222814"/>
              <a:gd name="connsiteY59" fmla="*/ 305361 h 4851961"/>
              <a:gd name="connsiteX60" fmla="*/ 1854514 w 2222814"/>
              <a:gd name="connsiteY60" fmla="*/ 279961 h 4851961"/>
              <a:gd name="connsiteX61" fmla="*/ 1778314 w 2222814"/>
              <a:gd name="connsiteY61" fmla="*/ 254561 h 4851961"/>
              <a:gd name="connsiteX62" fmla="*/ 1689414 w 2222814"/>
              <a:gd name="connsiteY62" fmla="*/ 229161 h 4851961"/>
              <a:gd name="connsiteX63" fmla="*/ 1498914 w 2222814"/>
              <a:gd name="connsiteY63" fmla="*/ 203761 h 4851961"/>
              <a:gd name="connsiteX64" fmla="*/ 1422714 w 2222814"/>
              <a:gd name="connsiteY64" fmla="*/ 191061 h 4851961"/>
              <a:gd name="connsiteX65" fmla="*/ 1143314 w 2222814"/>
              <a:gd name="connsiteY65" fmla="*/ 165661 h 4851961"/>
              <a:gd name="connsiteX66" fmla="*/ 1003614 w 2222814"/>
              <a:gd name="connsiteY66" fmla="*/ 152961 h 4851961"/>
              <a:gd name="connsiteX67" fmla="*/ 800414 w 2222814"/>
              <a:gd name="connsiteY67" fmla="*/ 127561 h 4851961"/>
              <a:gd name="connsiteX68" fmla="*/ 559114 w 2222814"/>
              <a:gd name="connsiteY68" fmla="*/ 102161 h 4851961"/>
              <a:gd name="connsiteX69" fmla="*/ 432114 w 2222814"/>
              <a:gd name="connsiteY69" fmla="*/ 76761 h 4851961"/>
              <a:gd name="connsiteX70" fmla="*/ 292414 w 2222814"/>
              <a:gd name="connsiteY70" fmla="*/ 51361 h 4851961"/>
              <a:gd name="connsiteX71" fmla="*/ 38414 w 2222814"/>
              <a:gd name="connsiteY71" fmla="*/ 38661 h 4851961"/>
              <a:gd name="connsiteX72" fmla="*/ 114614 w 2222814"/>
              <a:gd name="connsiteY72" fmla="*/ 13261 h 4851961"/>
              <a:gd name="connsiteX73" fmla="*/ 152714 w 2222814"/>
              <a:gd name="connsiteY73" fmla="*/ 561 h 4851961"/>
              <a:gd name="connsiteX74" fmla="*/ 101914 w 2222814"/>
              <a:gd name="connsiteY74" fmla="*/ 13261 h 4851961"/>
              <a:gd name="connsiteX75" fmla="*/ 25714 w 2222814"/>
              <a:gd name="connsiteY75" fmla="*/ 38661 h 4851961"/>
              <a:gd name="connsiteX76" fmla="*/ 314 w 2222814"/>
              <a:gd name="connsiteY76" fmla="*/ 76761 h 4851961"/>
              <a:gd name="connsiteX77" fmla="*/ 51114 w 2222814"/>
              <a:gd name="connsiteY77" fmla="*/ 165661 h 4851961"/>
              <a:gd name="connsiteX78" fmla="*/ 76514 w 2222814"/>
              <a:gd name="connsiteY78" fmla="*/ 216461 h 4851961"/>
              <a:gd name="connsiteX79" fmla="*/ 114614 w 2222814"/>
              <a:gd name="connsiteY79" fmla="*/ 241861 h 4851961"/>
              <a:gd name="connsiteX80" fmla="*/ 127314 w 2222814"/>
              <a:gd name="connsiteY80" fmla="*/ 254561 h 485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222814" h="4851961">
                <a:moveTo>
                  <a:pt x="457514" y="4839261"/>
                </a:moveTo>
                <a:cubicBezTo>
                  <a:pt x="478681" y="4835028"/>
                  <a:pt x="500073" y="4831796"/>
                  <a:pt x="521014" y="4826561"/>
                </a:cubicBezTo>
                <a:cubicBezTo>
                  <a:pt x="534001" y="4823314"/>
                  <a:pt x="546046" y="4816765"/>
                  <a:pt x="559114" y="4813861"/>
                </a:cubicBezTo>
                <a:cubicBezTo>
                  <a:pt x="584251" y="4808275"/>
                  <a:pt x="610064" y="4806211"/>
                  <a:pt x="635314" y="4801161"/>
                </a:cubicBezTo>
                <a:cubicBezTo>
                  <a:pt x="652430" y="4797738"/>
                  <a:pt x="669181" y="4792694"/>
                  <a:pt x="686114" y="4788461"/>
                </a:cubicBezTo>
                <a:cubicBezTo>
                  <a:pt x="848397" y="4794471"/>
                  <a:pt x="1086213" y="4801165"/>
                  <a:pt x="1257614" y="4813861"/>
                </a:cubicBezTo>
                <a:cubicBezTo>
                  <a:pt x="1295844" y="4816693"/>
                  <a:pt x="1333965" y="4821140"/>
                  <a:pt x="1371914" y="4826561"/>
                </a:cubicBezTo>
                <a:cubicBezTo>
                  <a:pt x="1393283" y="4829614"/>
                  <a:pt x="1457000" y="4839261"/>
                  <a:pt x="1435414" y="4839261"/>
                </a:cubicBezTo>
                <a:cubicBezTo>
                  <a:pt x="1405480" y="4839261"/>
                  <a:pt x="1376147" y="4830794"/>
                  <a:pt x="1346514" y="4826561"/>
                </a:cubicBezTo>
                <a:lnTo>
                  <a:pt x="470214" y="4839261"/>
                </a:lnTo>
                <a:cubicBezTo>
                  <a:pt x="444473" y="4839947"/>
                  <a:pt x="368264" y="4851961"/>
                  <a:pt x="394014" y="4851961"/>
                </a:cubicBezTo>
                <a:cubicBezTo>
                  <a:pt x="426586" y="4851961"/>
                  <a:pt x="655909" y="4830461"/>
                  <a:pt x="698814" y="4826561"/>
                </a:cubicBezTo>
                <a:lnTo>
                  <a:pt x="1422714" y="4839261"/>
                </a:lnTo>
                <a:cubicBezTo>
                  <a:pt x="1436092" y="4839756"/>
                  <a:pt x="1398001" y="4851961"/>
                  <a:pt x="1384614" y="4851961"/>
                </a:cubicBezTo>
                <a:cubicBezTo>
                  <a:pt x="1210996" y="4851961"/>
                  <a:pt x="1037481" y="4843494"/>
                  <a:pt x="863914" y="4839261"/>
                </a:cubicBezTo>
                <a:cubicBezTo>
                  <a:pt x="868147" y="4686861"/>
                  <a:pt x="869001" y="4534330"/>
                  <a:pt x="876614" y="4382061"/>
                </a:cubicBezTo>
                <a:cubicBezTo>
                  <a:pt x="877486" y="4364628"/>
                  <a:pt x="885891" y="4348377"/>
                  <a:pt x="889314" y="4331261"/>
                </a:cubicBezTo>
                <a:cubicBezTo>
                  <a:pt x="894364" y="4306011"/>
                  <a:pt x="897408" y="4280396"/>
                  <a:pt x="902014" y="4255061"/>
                </a:cubicBezTo>
                <a:cubicBezTo>
                  <a:pt x="907592" y="4224384"/>
                  <a:pt x="918006" y="4172122"/>
                  <a:pt x="927414" y="4140761"/>
                </a:cubicBezTo>
                <a:cubicBezTo>
                  <a:pt x="935107" y="4115116"/>
                  <a:pt x="944347" y="4089961"/>
                  <a:pt x="952814" y="4064561"/>
                </a:cubicBezTo>
                <a:cubicBezTo>
                  <a:pt x="957047" y="4051861"/>
                  <a:pt x="960542" y="4038890"/>
                  <a:pt x="965514" y="4026461"/>
                </a:cubicBezTo>
                <a:cubicBezTo>
                  <a:pt x="973981" y="4005294"/>
                  <a:pt x="983123" y="3984386"/>
                  <a:pt x="990914" y="3962961"/>
                </a:cubicBezTo>
                <a:lnTo>
                  <a:pt x="1029014" y="3848661"/>
                </a:lnTo>
                <a:cubicBezTo>
                  <a:pt x="1033247" y="3835961"/>
                  <a:pt x="1034288" y="3821700"/>
                  <a:pt x="1041714" y="3810561"/>
                </a:cubicBezTo>
                <a:cubicBezTo>
                  <a:pt x="1050181" y="3797861"/>
                  <a:pt x="1060915" y="3786409"/>
                  <a:pt x="1067114" y="3772461"/>
                </a:cubicBezTo>
                <a:lnTo>
                  <a:pt x="1105214" y="3658161"/>
                </a:lnTo>
                <a:cubicBezTo>
                  <a:pt x="1109447" y="3645461"/>
                  <a:pt x="1110488" y="3631200"/>
                  <a:pt x="1117914" y="3620061"/>
                </a:cubicBezTo>
                <a:cubicBezTo>
                  <a:pt x="1126381" y="3607361"/>
                  <a:pt x="1136488" y="3595613"/>
                  <a:pt x="1143314" y="3581961"/>
                </a:cubicBezTo>
                <a:cubicBezTo>
                  <a:pt x="1186524" y="3495541"/>
                  <a:pt x="1115346" y="3598770"/>
                  <a:pt x="1181414" y="3493061"/>
                </a:cubicBezTo>
                <a:cubicBezTo>
                  <a:pt x="1192632" y="3475112"/>
                  <a:pt x="1206814" y="3459194"/>
                  <a:pt x="1219514" y="3442261"/>
                </a:cubicBezTo>
                <a:cubicBezTo>
                  <a:pt x="1251436" y="3346496"/>
                  <a:pt x="1208375" y="3464538"/>
                  <a:pt x="1257614" y="3366061"/>
                </a:cubicBezTo>
                <a:cubicBezTo>
                  <a:pt x="1286253" y="3308783"/>
                  <a:pt x="1250218" y="3344456"/>
                  <a:pt x="1295714" y="3289861"/>
                </a:cubicBezTo>
                <a:cubicBezTo>
                  <a:pt x="1307212" y="3276063"/>
                  <a:pt x="1322316" y="3265559"/>
                  <a:pt x="1333814" y="3251761"/>
                </a:cubicBezTo>
                <a:cubicBezTo>
                  <a:pt x="1355986" y="3225155"/>
                  <a:pt x="1378725" y="3174946"/>
                  <a:pt x="1397314" y="3150161"/>
                </a:cubicBezTo>
                <a:cubicBezTo>
                  <a:pt x="1408090" y="3135793"/>
                  <a:pt x="1423587" y="3125578"/>
                  <a:pt x="1435414" y="3112061"/>
                </a:cubicBezTo>
                <a:cubicBezTo>
                  <a:pt x="1453264" y="3091661"/>
                  <a:pt x="1469950" y="3070246"/>
                  <a:pt x="1486214" y="3048561"/>
                </a:cubicBezTo>
                <a:cubicBezTo>
                  <a:pt x="1628107" y="2859371"/>
                  <a:pt x="1375468" y="3181457"/>
                  <a:pt x="1549714" y="2972361"/>
                </a:cubicBezTo>
                <a:cubicBezTo>
                  <a:pt x="1559485" y="2960635"/>
                  <a:pt x="1564321" y="2945054"/>
                  <a:pt x="1575114" y="2934261"/>
                </a:cubicBezTo>
                <a:cubicBezTo>
                  <a:pt x="1585907" y="2923468"/>
                  <a:pt x="1601488" y="2918632"/>
                  <a:pt x="1613214" y="2908861"/>
                </a:cubicBezTo>
                <a:cubicBezTo>
                  <a:pt x="1696160" y="2839739"/>
                  <a:pt x="1605325" y="2904050"/>
                  <a:pt x="1689414" y="2819961"/>
                </a:cubicBezTo>
                <a:cubicBezTo>
                  <a:pt x="1700207" y="2809168"/>
                  <a:pt x="1716721" y="2805354"/>
                  <a:pt x="1727514" y="2794561"/>
                </a:cubicBezTo>
                <a:cubicBezTo>
                  <a:pt x="1742481" y="2779594"/>
                  <a:pt x="1751839" y="2759832"/>
                  <a:pt x="1765614" y="2743761"/>
                </a:cubicBezTo>
                <a:cubicBezTo>
                  <a:pt x="1777303" y="2730124"/>
                  <a:pt x="1792687" y="2719838"/>
                  <a:pt x="1803714" y="2705661"/>
                </a:cubicBezTo>
                <a:cubicBezTo>
                  <a:pt x="1882370" y="2604531"/>
                  <a:pt x="1827355" y="2659188"/>
                  <a:pt x="1892614" y="2565961"/>
                </a:cubicBezTo>
                <a:cubicBezTo>
                  <a:pt x="1964949" y="2462626"/>
                  <a:pt x="1929697" y="2542596"/>
                  <a:pt x="1994214" y="2413561"/>
                </a:cubicBezTo>
                <a:cubicBezTo>
                  <a:pt x="2008632" y="2384725"/>
                  <a:pt x="2020340" y="2354595"/>
                  <a:pt x="2032314" y="2324661"/>
                </a:cubicBezTo>
                <a:cubicBezTo>
                  <a:pt x="2040468" y="2304277"/>
                  <a:pt x="2071800" y="2222676"/>
                  <a:pt x="2083114" y="2184961"/>
                </a:cubicBezTo>
                <a:cubicBezTo>
                  <a:pt x="2091970" y="2155442"/>
                  <a:pt x="2098768" y="2125299"/>
                  <a:pt x="2108514" y="2096061"/>
                </a:cubicBezTo>
                <a:cubicBezTo>
                  <a:pt x="2156715" y="1951458"/>
                  <a:pt x="2142656" y="2036739"/>
                  <a:pt x="2172014" y="1880161"/>
                </a:cubicBezTo>
                <a:cubicBezTo>
                  <a:pt x="2177531" y="1850740"/>
                  <a:pt x="2180162" y="1820847"/>
                  <a:pt x="2184714" y="1791261"/>
                </a:cubicBezTo>
                <a:cubicBezTo>
                  <a:pt x="2188630" y="1765810"/>
                  <a:pt x="2194405" y="1740635"/>
                  <a:pt x="2197414" y="1715061"/>
                </a:cubicBezTo>
                <a:cubicBezTo>
                  <a:pt x="2207276" y="1631238"/>
                  <a:pt x="2217225" y="1475802"/>
                  <a:pt x="2222814" y="1397561"/>
                </a:cubicBezTo>
                <a:cubicBezTo>
                  <a:pt x="2218581" y="1228228"/>
                  <a:pt x="2220259" y="1058643"/>
                  <a:pt x="2210114" y="889561"/>
                </a:cubicBezTo>
                <a:cubicBezTo>
                  <a:pt x="2207528" y="846467"/>
                  <a:pt x="2193181" y="804894"/>
                  <a:pt x="2184714" y="762561"/>
                </a:cubicBezTo>
                <a:cubicBezTo>
                  <a:pt x="2153646" y="607222"/>
                  <a:pt x="2188603" y="768354"/>
                  <a:pt x="2159314" y="660961"/>
                </a:cubicBezTo>
                <a:cubicBezTo>
                  <a:pt x="2150129" y="627282"/>
                  <a:pt x="2149526" y="590585"/>
                  <a:pt x="2133914" y="559361"/>
                </a:cubicBezTo>
                <a:cubicBezTo>
                  <a:pt x="2119455" y="530443"/>
                  <a:pt x="2086716" y="454463"/>
                  <a:pt x="2057714" y="419661"/>
                </a:cubicBezTo>
                <a:cubicBezTo>
                  <a:pt x="2030564" y="387081"/>
                  <a:pt x="2003439" y="368193"/>
                  <a:pt x="1968814" y="343461"/>
                </a:cubicBezTo>
                <a:cubicBezTo>
                  <a:pt x="1956394" y="334589"/>
                  <a:pt x="1944366" y="324887"/>
                  <a:pt x="1930714" y="318061"/>
                </a:cubicBezTo>
                <a:cubicBezTo>
                  <a:pt x="1918740" y="312074"/>
                  <a:pt x="1904588" y="311348"/>
                  <a:pt x="1892614" y="305361"/>
                </a:cubicBezTo>
                <a:cubicBezTo>
                  <a:pt x="1878962" y="298535"/>
                  <a:pt x="1868462" y="286160"/>
                  <a:pt x="1854514" y="279961"/>
                </a:cubicBezTo>
                <a:cubicBezTo>
                  <a:pt x="1830048" y="269087"/>
                  <a:pt x="1803714" y="263028"/>
                  <a:pt x="1778314" y="254561"/>
                </a:cubicBezTo>
                <a:cubicBezTo>
                  <a:pt x="1745670" y="243680"/>
                  <a:pt x="1724497" y="235540"/>
                  <a:pt x="1689414" y="229161"/>
                </a:cubicBezTo>
                <a:cubicBezTo>
                  <a:pt x="1636632" y="219564"/>
                  <a:pt x="1550513" y="211132"/>
                  <a:pt x="1498914" y="203761"/>
                </a:cubicBezTo>
                <a:cubicBezTo>
                  <a:pt x="1473422" y="200119"/>
                  <a:pt x="1448318" y="193804"/>
                  <a:pt x="1422714" y="191061"/>
                </a:cubicBezTo>
                <a:cubicBezTo>
                  <a:pt x="1329729" y="181098"/>
                  <a:pt x="1236447" y="174128"/>
                  <a:pt x="1143314" y="165661"/>
                </a:cubicBezTo>
                <a:cubicBezTo>
                  <a:pt x="1096747" y="161428"/>
                  <a:pt x="1050012" y="158761"/>
                  <a:pt x="1003614" y="152961"/>
                </a:cubicBezTo>
                <a:lnTo>
                  <a:pt x="800414" y="127561"/>
                </a:lnTo>
                <a:cubicBezTo>
                  <a:pt x="719981" y="119094"/>
                  <a:pt x="638421" y="118022"/>
                  <a:pt x="559114" y="102161"/>
                </a:cubicBezTo>
                <a:cubicBezTo>
                  <a:pt x="516781" y="93694"/>
                  <a:pt x="473997" y="87232"/>
                  <a:pt x="432114" y="76761"/>
                </a:cubicBezTo>
                <a:cubicBezTo>
                  <a:pt x="376480" y="62852"/>
                  <a:pt x="357079" y="56151"/>
                  <a:pt x="292414" y="51361"/>
                </a:cubicBezTo>
                <a:cubicBezTo>
                  <a:pt x="207873" y="45099"/>
                  <a:pt x="123081" y="42894"/>
                  <a:pt x="38414" y="38661"/>
                </a:cubicBezTo>
                <a:lnTo>
                  <a:pt x="114614" y="13261"/>
                </a:lnTo>
                <a:cubicBezTo>
                  <a:pt x="127314" y="9028"/>
                  <a:pt x="165701" y="-2686"/>
                  <a:pt x="152714" y="561"/>
                </a:cubicBezTo>
                <a:cubicBezTo>
                  <a:pt x="135781" y="4794"/>
                  <a:pt x="118632" y="8245"/>
                  <a:pt x="101914" y="13261"/>
                </a:cubicBezTo>
                <a:cubicBezTo>
                  <a:pt x="76269" y="20954"/>
                  <a:pt x="25714" y="38661"/>
                  <a:pt x="25714" y="38661"/>
                </a:cubicBezTo>
                <a:cubicBezTo>
                  <a:pt x="17247" y="51361"/>
                  <a:pt x="2823" y="61705"/>
                  <a:pt x="314" y="76761"/>
                </a:cubicBezTo>
                <a:cubicBezTo>
                  <a:pt x="-4282" y="104338"/>
                  <a:pt x="42913" y="152539"/>
                  <a:pt x="51114" y="165661"/>
                </a:cubicBezTo>
                <a:cubicBezTo>
                  <a:pt x="61148" y="181715"/>
                  <a:pt x="64394" y="201917"/>
                  <a:pt x="76514" y="216461"/>
                </a:cubicBezTo>
                <a:cubicBezTo>
                  <a:pt x="86285" y="228187"/>
                  <a:pt x="102403" y="232703"/>
                  <a:pt x="114614" y="241861"/>
                </a:cubicBezTo>
                <a:cubicBezTo>
                  <a:pt x="119403" y="245453"/>
                  <a:pt x="123081" y="250328"/>
                  <a:pt x="127314" y="254561"/>
                </a:cubicBez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3876000" y="6184900"/>
            <a:ext cx="2984500" cy="508000"/>
          </a:xfrm>
          <a:custGeom>
            <a:avLst/>
            <a:gdLst>
              <a:gd name="connsiteX0" fmla="*/ 0 w 2984500"/>
              <a:gd name="connsiteY0" fmla="*/ 508000 h 508000"/>
              <a:gd name="connsiteX1" fmla="*/ 139700 w 2984500"/>
              <a:gd name="connsiteY1" fmla="*/ 469900 h 508000"/>
              <a:gd name="connsiteX2" fmla="*/ 177800 w 2984500"/>
              <a:gd name="connsiteY2" fmla="*/ 444500 h 508000"/>
              <a:gd name="connsiteX3" fmla="*/ 254000 w 2984500"/>
              <a:gd name="connsiteY3" fmla="*/ 431800 h 508000"/>
              <a:gd name="connsiteX4" fmla="*/ 431800 w 2984500"/>
              <a:gd name="connsiteY4" fmla="*/ 406400 h 508000"/>
              <a:gd name="connsiteX5" fmla="*/ 546100 w 2984500"/>
              <a:gd name="connsiteY5" fmla="*/ 381000 h 508000"/>
              <a:gd name="connsiteX6" fmla="*/ 685800 w 2984500"/>
              <a:gd name="connsiteY6" fmla="*/ 355600 h 508000"/>
              <a:gd name="connsiteX7" fmla="*/ 774700 w 2984500"/>
              <a:gd name="connsiteY7" fmla="*/ 330200 h 508000"/>
              <a:gd name="connsiteX8" fmla="*/ 850900 w 2984500"/>
              <a:gd name="connsiteY8" fmla="*/ 317500 h 508000"/>
              <a:gd name="connsiteX9" fmla="*/ 1003300 w 2984500"/>
              <a:gd name="connsiteY9" fmla="*/ 292100 h 508000"/>
              <a:gd name="connsiteX10" fmla="*/ 1549400 w 2984500"/>
              <a:gd name="connsiteY10" fmla="*/ 266700 h 508000"/>
              <a:gd name="connsiteX11" fmla="*/ 1803400 w 2984500"/>
              <a:gd name="connsiteY11" fmla="*/ 254000 h 508000"/>
              <a:gd name="connsiteX12" fmla="*/ 1917700 w 2984500"/>
              <a:gd name="connsiteY12" fmla="*/ 241300 h 508000"/>
              <a:gd name="connsiteX13" fmla="*/ 1993900 w 2984500"/>
              <a:gd name="connsiteY13" fmla="*/ 228600 h 508000"/>
              <a:gd name="connsiteX14" fmla="*/ 2095500 w 2984500"/>
              <a:gd name="connsiteY14" fmla="*/ 215900 h 508000"/>
              <a:gd name="connsiteX15" fmla="*/ 2349500 w 2984500"/>
              <a:gd name="connsiteY15" fmla="*/ 190500 h 508000"/>
              <a:gd name="connsiteX16" fmla="*/ 2463800 w 2984500"/>
              <a:gd name="connsiteY16" fmla="*/ 177800 h 508000"/>
              <a:gd name="connsiteX17" fmla="*/ 2578100 w 2984500"/>
              <a:gd name="connsiteY17" fmla="*/ 152400 h 508000"/>
              <a:gd name="connsiteX18" fmla="*/ 2667000 w 2984500"/>
              <a:gd name="connsiteY18" fmla="*/ 127000 h 508000"/>
              <a:gd name="connsiteX19" fmla="*/ 2717800 w 2984500"/>
              <a:gd name="connsiteY19" fmla="*/ 114300 h 508000"/>
              <a:gd name="connsiteX20" fmla="*/ 2794000 w 2984500"/>
              <a:gd name="connsiteY20" fmla="*/ 88900 h 508000"/>
              <a:gd name="connsiteX21" fmla="*/ 2832100 w 2984500"/>
              <a:gd name="connsiteY21" fmla="*/ 76200 h 508000"/>
              <a:gd name="connsiteX22" fmla="*/ 2870200 w 2984500"/>
              <a:gd name="connsiteY22" fmla="*/ 50800 h 508000"/>
              <a:gd name="connsiteX23" fmla="*/ 2959100 w 2984500"/>
              <a:gd name="connsiteY23" fmla="*/ 25400 h 508000"/>
              <a:gd name="connsiteX24" fmla="*/ 2984500 w 2984500"/>
              <a:gd name="connsiteY24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84500" h="508000">
                <a:moveTo>
                  <a:pt x="0" y="508000"/>
                </a:moveTo>
                <a:cubicBezTo>
                  <a:pt x="34079" y="501184"/>
                  <a:pt x="112078" y="488315"/>
                  <a:pt x="139700" y="469900"/>
                </a:cubicBezTo>
                <a:cubicBezTo>
                  <a:pt x="152400" y="461433"/>
                  <a:pt x="163320" y="449327"/>
                  <a:pt x="177800" y="444500"/>
                </a:cubicBezTo>
                <a:cubicBezTo>
                  <a:pt x="202229" y="436357"/>
                  <a:pt x="228665" y="436406"/>
                  <a:pt x="254000" y="431800"/>
                </a:cubicBezTo>
                <a:cubicBezTo>
                  <a:pt x="464551" y="393518"/>
                  <a:pt x="101653" y="453564"/>
                  <a:pt x="431800" y="406400"/>
                </a:cubicBezTo>
                <a:cubicBezTo>
                  <a:pt x="509432" y="395310"/>
                  <a:pt x="476771" y="394866"/>
                  <a:pt x="546100" y="381000"/>
                </a:cubicBezTo>
                <a:cubicBezTo>
                  <a:pt x="602714" y="369677"/>
                  <a:pt x="631317" y="369221"/>
                  <a:pt x="685800" y="355600"/>
                </a:cubicBezTo>
                <a:cubicBezTo>
                  <a:pt x="782634" y="331391"/>
                  <a:pt x="655923" y="353955"/>
                  <a:pt x="774700" y="330200"/>
                </a:cubicBezTo>
                <a:cubicBezTo>
                  <a:pt x="799950" y="325150"/>
                  <a:pt x="825565" y="322106"/>
                  <a:pt x="850900" y="317500"/>
                </a:cubicBezTo>
                <a:cubicBezTo>
                  <a:pt x="948475" y="299759"/>
                  <a:pt x="886483" y="306702"/>
                  <a:pt x="1003300" y="292100"/>
                </a:cubicBezTo>
                <a:cubicBezTo>
                  <a:pt x="1230920" y="263648"/>
                  <a:pt x="1191201" y="279967"/>
                  <a:pt x="1549400" y="266700"/>
                </a:cubicBezTo>
                <a:cubicBezTo>
                  <a:pt x="1634114" y="263562"/>
                  <a:pt x="1718733" y="258233"/>
                  <a:pt x="1803400" y="254000"/>
                </a:cubicBezTo>
                <a:cubicBezTo>
                  <a:pt x="1841500" y="249767"/>
                  <a:pt x="1879702" y="246366"/>
                  <a:pt x="1917700" y="241300"/>
                </a:cubicBezTo>
                <a:cubicBezTo>
                  <a:pt x="1943224" y="237897"/>
                  <a:pt x="1968408" y="232242"/>
                  <a:pt x="1993900" y="228600"/>
                </a:cubicBezTo>
                <a:cubicBezTo>
                  <a:pt x="2027687" y="223773"/>
                  <a:pt x="2061604" y="219888"/>
                  <a:pt x="2095500" y="215900"/>
                </a:cubicBezTo>
                <a:cubicBezTo>
                  <a:pt x="2271852" y="195153"/>
                  <a:pt x="2152620" y="210188"/>
                  <a:pt x="2349500" y="190500"/>
                </a:cubicBezTo>
                <a:cubicBezTo>
                  <a:pt x="2387644" y="186686"/>
                  <a:pt x="2425700" y="182033"/>
                  <a:pt x="2463800" y="177800"/>
                </a:cubicBezTo>
                <a:cubicBezTo>
                  <a:pt x="2587690" y="146827"/>
                  <a:pt x="2432992" y="184646"/>
                  <a:pt x="2578100" y="152400"/>
                </a:cubicBezTo>
                <a:cubicBezTo>
                  <a:pt x="2667430" y="132549"/>
                  <a:pt x="2592751" y="148214"/>
                  <a:pt x="2667000" y="127000"/>
                </a:cubicBezTo>
                <a:cubicBezTo>
                  <a:pt x="2683783" y="122205"/>
                  <a:pt x="2701082" y="119316"/>
                  <a:pt x="2717800" y="114300"/>
                </a:cubicBezTo>
                <a:cubicBezTo>
                  <a:pt x="2743445" y="106607"/>
                  <a:pt x="2768600" y="97367"/>
                  <a:pt x="2794000" y="88900"/>
                </a:cubicBezTo>
                <a:cubicBezTo>
                  <a:pt x="2806700" y="84667"/>
                  <a:pt x="2820961" y="83626"/>
                  <a:pt x="2832100" y="76200"/>
                </a:cubicBezTo>
                <a:cubicBezTo>
                  <a:pt x="2844800" y="67733"/>
                  <a:pt x="2856171" y="56813"/>
                  <a:pt x="2870200" y="50800"/>
                </a:cubicBezTo>
                <a:cubicBezTo>
                  <a:pt x="2889574" y="42497"/>
                  <a:pt x="2938505" y="37757"/>
                  <a:pt x="2959100" y="25400"/>
                </a:cubicBezTo>
                <a:cubicBezTo>
                  <a:pt x="2969367" y="19240"/>
                  <a:pt x="2976033" y="8467"/>
                  <a:pt x="2984500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2565626" y="12270658"/>
            <a:ext cx="6755824" cy="7757652"/>
          </a:xfrm>
          <a:custGeom>
            <a:avLst/>
            <a:gdLst>
              <a:gd name="connsiteX0" fmla="*/ 0 w 6755824"/>
              <a:gd name="connsiteY0" fmla="*/ 7698658 h 7757652"/>
              <a:gd name="connsiteX1" fmla="*/ 2536722 w 6755824"/>
              <a:gd name="connsiteY1" fmla="*/ 7669161 h 7757652"/>
              <a:gd name="connsiteX2" fmla="*/ 2831690 w 6755824"/>
              <a:gd name="connsiteY2" fmla="*/ 7698658 h 7757652"/>
              <a:gd name="connsiteX3" fmla="*/ 2949677 w 6755824"/>
              <a:gd name="connsiteY3" fmla="*/ 7728155 h 7757652"/>
              <a:gd name="connsiteX4" fmla="*/ 3097161 w 6755824"/>
              <a:gd name="connsiteY4" fmla="*/ 7757652 h 7757652"/>
              <a:gd name="connsiteX5" fmla="*/ 4719484 w 6755824"/>
              <a:gd name="connsiteY5" fmla="*/ 7728155 h 7757652"/>
              <a:gd name="connsiteX6" fmla="*/ 4955458 w 6755824"/>
              <a:gd name="connsiteY6" fmla="*/ 7698658 h 7757652"/>
              <a:gd name="connsiteX7" fmla="*/ 5309419 w 6755824"/>
              <a:gd name="connsiteY7" fmla="*/ 7639665 h 7757652"/>
              <a:gd name="connsiteX8" fmla="*/ 5486400 w 6755824"/>
              <a:gd name="connsiteY8" fmla="*/ 7580671 h 7757652"/>
              <a:gd name="connsiteX9" fmla="*/ 5574890 w 6755824"/>
              <a:gd name="connsiteY9" fmla="*/ 7551174 h 7757652"/>
              <a:gd name="connsiteX10" fmla="*/ 5663380 w 6755824"/>
              <a:gd name="connsiteY10" fmla="*/ 7521677 h 7757652"/>
              <a:gd name="connsiteX11" fmla="*/ 5751871 w 6755824"/>
              <a:gd name="connsiteY11" fmla="*/ 7462684 h 7757652"/>
              <a:gd name="connsiteX12" fmla="*/ 5899355 w 6755824"/>
              <a:gd name="connsiteY12" fmla="*/ 7344697 h 7757652"/>
              <a:gd name="connsiteX13" fmla="*/ 5958348 w 6755824"/>
              <a:gd name="connsiteY13" fmla="*/ 7256207 h 7757652"/>
              <a:gd name="connsiteX14" fmla="*/ 6046839 w 6755824"/>
              <a:gd name="connsiteY14" fmla="*/ 7197213 h 7757652"/>
              <a:gd name="connsiteX15" fmla="*/ 6253316 w 6755824"/>
              <a:gd name="connsiteY15" fmla="*/ 6931742 h 7757652"/>
              <a:gd name="connsiteX16" fmla="*/ 6341806 w 6755824"/>
              <a:gd name="connsiteY16" fmla="*/ 6813755 h 7757652"/>
              <a:gd name="connsiteX17" fmla="*/ 6400800 w 6755824"/>
              <a:gd name="connsiteY17" fmla="*/ 6666271 h 7757652"/>
              <a:gd name="connsiteX18" fmla="*/ 6518787 w 6755824"/>
              <a:gd name="connsiteY18" fmla="*/ 6371303 h 7757652"/>
              <a:gd name="connsiteX19" fmla="*/ 6548284 w 6755824"/>
              <a:gd name="connsiteY19" fmla="*/ 6253316 h 7757652"/>
              <a:gd name="connsiteX20" fmla="*/ 6636774 w 6755824"/>
              <a:gd name="connsiteY20" fmla="*/ 5751871 h 7757652"/>
              <a:gd name="connsiteX21" fmla="*/ 6695768 w 6755824"/>
              <a:gd name="connsiteY21" fmla="*/ 5338916 h 7757652"/>
              <a:gd name="connsiteX22" fmla="*/ 6754761 w 6755824"/>
              <a:gd name="connsiteY22" fmla="*/ 4601497 h 7757652"/>
              <a:gd name="connsiteX23" fmla="*/ 6725264 w 6755824"/>
              <a:gd name="connsiteY23" fmla="*/ 3775587 h 7757652"/>
              <a:gd name="connsiteX24" fmla="*/ 6695768 w 6755824"/>
              <a:gd name="connsiteY24" fmla="*/ 3097161 h 7757652"/>
              <a:gd name="connsiteX25" fmla="*/ 6666271 w 6755824"/>
              <a:gd name="connsiteY25" fmla="*/ 2005781 h 7757652"/>
              <a:gd name="connsiteX26" fmla="*/ 6636774 w 6755824"/>
              <a:gd name="connsiteY26" fmla="*/ 1120877 h 7757652"/>
              <a:gd name="connsiteX27" fmla="*/ 6636774 w 6755824"/>
              <a:gd name="connsiteY27" fmla="*/ 0 h 775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755824" h="7757652">
                <a:moveTo>
                  <a:pt x="0" y="7698658"/>
                </a:moveTo>
                <a:cubicBezTo>
                  <a:pt x="1235718" y="7575087"/>
                  <a:pt x="392332" y="7636671"/>
                  <a:pt x="2536722" y="7669161"/>
                </a:cubicBezTo>
                <a:cubicBezTo>
                  <a:pt x="2635045" y="7678993"/>
                  <a:pt x="2733870" y="7684684"/>
                  <a:pt x="2831690" y="7698658"/>
                </a:cubicBezTo>
                <a:cubicBezTo>
                  <a:pt x="2871822" y="7704391"/>
                  <a:pt x="2910103" y="7719361"/>
                  <a:pt x="2949677" y="7728155"/>
                </a:cubicBezTo>
                <a:cubicBezTo>
                  <a:pt x="2998618" y="7739031"/>
                  <a:pt x="3048000" y="7747820"/>
                  <a:pt x="3097161" y="7757652"/>
                </a:cubicBezTo>
                <a:lnTo>
                  <a:pt x="4719484" y="7728155"/>
                </a:lnTo>
                <a:cubicBezTo>
                  <a:pt x="4798714" y="7725640"/>
                  <a:pt x="4876883" y="7709135"/>
                  <a:pt x="4955458" y="7698658"/>
                </a:cubicBezTo>
                <a:cubicBezTo>
                  <a:pt x="5038022" y="7687649"/>
                  <a:pt x="5218905" y="7664351"/>
                  <a:pt x="5309419" y="7639665"/>
                </a:cubicBezTo>
                <a:cubicBezTo>
                  <a:pt x="5369413" y="7623303"/>
                  <a:pt x="5427406" y="7600336"/>
                  <a:pt x="5486400" y="7580671"/>
                </a:cubicBezTo>
                <a:lnTo>
                  <a:pt x="5574890" y="7551174"/>
                </a:lnTo>
                <a:cubicBezTo>
                  <a:pt x="5604387" y="7541342"/>
                  <a:pt x="5637510" y="7538924"/>
                  <a:pt x="5663380" y="7521677"/>
                </a:cubicBezTo>
                <a:lnTo>
                  <a:pt x="5751871" y="7462684"/>
                </a:lnTo>
                <a:cubicBezTo>
                  <a:pt x="5920935" y="7209086"/>
                  <a:pt x="5695819" y="7507525"/>
                  <a:pt x="5899355" y="7344697"/>
                </a:cubicBezTo>
                <a:cubicBezTo>
                  <a:pt x="5927037" y="7322551"/>
                  <a:pt x="5933281" y="7281274"/>
                  <a:pt x="5958348" y="7256207"/>
                </a:cubicBezTo>
                <a:cubicBezTo>
                  <a:pt x="5983416" y="7231139"/>
                  <a:pt x="6019605" y="7219908"/>
                  <a:pt x="6046839" y="7197213"/>
                </a:cubicBezTo>
                <a:cubicBezTo>
                  <a:pt x="6166933" y="7097135"/>
                  <a:pt x="6143687" y="7077914"/>
                  <a:pt x="6253316" y="6931742"/>
                </a:cubicBezTo>
                <a:cubicBezTo>
                  <a:pt x="6282813" y="6892413"/>
                  <a:pt x="6317931" y="6856730"/>
                  <a:pt x="6341806" y="6813755"/>
                </a:cubicBezTo>
                <a:cubicBezTo>
                  <a:pt x="6367520" y="6767470"/>
                  <a:pt x="6379296" y="6714656"/>
                  <a:pt x="6400800" y="6666271"/>
                </a:cubicBezTo>
                <a:cubicBezTo>
                  <a:pt x="6491773" y="6461582"/>
                  <a:pt x="6439991" y="6633955"/>
                  <a:pt x="6518787" y="6371303"/>
                </a:cubicBezTo>
                <a:cubicBezTo>
                  <a:pt x="6530436" y="6332473"/>
                  <a:pt x="6539790" y="6292956"/>
                  <a:pt x="6548284" y="6253316"/>
                </a:cubicBezTo>
                <a:cubicBezTo>
                  <a:pt x="6594750" y="6036475"/>
                  <a:pt x="6611237" y="5956169"/>
                  <a:pt x="6636774" y="5751871"/>
                </a:cubicBezTo>
                <a:cubicBezTo>
                  <a:pt x="6683485" y="5378182"/>
                  <a:pt x="6642234" y="5606585"/>
                  <a:pt x="6695768" y="5338916"/>
                </a:cubicBezTo>
                <a:cubicBezTo>
                  <a:pt x="6715432" y="5093110"/>
                  <a:pt x="6763562" y="4847932"/>
                  <a:pt x="6754761" y="4601497"/>
                </a:cubicBezTo>
                <a:cubicBezTo>
                  <a:pt x="6744929" y="4326194"/>
                  <a:pt x="6736059" y="4050854"/>
                  <a:pt x="6725264" y="3775587"/>
                </a:cubicBezTo>
                <a:cubicBezTo>
                  <a:pt x="6716394" y="3549405"/>
                  <a:pt x="6703309" y="3323391"/>
                  <a:pt x="6695768" y="3097161"/>
                </a:cubicBezTo>
                <a:cubicBezTo>
                  <a:pt x="6683644" y="2733437"/>
                  <a:pt x="6677130" y="2369545"/>
                  <a:pt x="6666271" y="2005781"/>
                </a:cubicBezTo>
                <a:cubicBezTo>
                  <a:pt x="6657465" y="1710781"/>
                  <a:pt x="6641114" y="1415977"/>
                  <a:pt x="6636774" y="1120877"/>
                </a:cubicBezTo>
                <a:cubicBezTo>
                  <a:pt x="6631280" y="747292"/>
                  <a:pt x="6636774" y="373626"/>
                  <a:pt x="6636774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1363692" y="19118420"/>
            <a:ext cx="8250121" cy="1747824"/>
          </a:xfrm>
          <a:prstGeom prst="rect">
            <a:avLst/>
          </a:prstGeom>
        </p:spPr>
        <p:txBody>
          <a:bodyPr vert="horz" lIns="137160" tIns="68580" rIns="137160" bIns="6858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7030A0"/>
                </a:solidFill>
                <a:latin typeface="Montserrat Black" panose="00000A00000000000000" pitchFamily="50" charset="0"/>
              </a:rPr>
              <a:t>actions are what you are going to be calling in your </a:t>
            </a:r>
            <a:r>
              <a:rPr lang="en-US" i="1" dirty="0" err="1">
                <a:solidFill>
                  <a:srgbClr val="7030A0"/>
                </a:solidFill>
                <a:latin typeface="Montserrat Black" panose="00000A00000000000000" pitchFamily="50" charset="0"/>
              </a:rPr>
              <a:t>jsx</a:t>
            </a:r>
            <a:r>
              <a:rPr lang="en-US" i="1" dirty="0">
                <a:solidFill>
                  <a:srgbClr val="7030A0"/>
                </a:solidFill>
                <a:latin typeface="Montserrat Black" panose="00000A00000000000000" pitchFamily="50" charset="0"/>
              </a:rPr>
              <a:t> components to change your state</a:t>
            </a:r>
            <a:endParaRPr lang="en-US" dirty="0">
              <a:solidFill>
                <a:srgbClr val="7030A0"/>
              </a:solidFill>
              <a:latin typeface="Montserrat Black" panose="00000A00000000000000" pitchFamily="50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617743" y="2376097"/>
            <a:ext cx="4296286" cy="1747824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6"/>
                </a:solidFill>
                <a:latin typeface="Montserrat Black" panose="00000A00000000000000" pitchFamily="50" charset="0"/>
              </a:rPr>
              <a:t>‘</a:t>
            </a:r>
            <a:r>
              <a:rPr lang="en-US" sz="2400" dirty="0" err="1" smtClean="0">
                <a:solidFill>
                  <a:schemeClr val="accent6"/>
                </a:solidFill>
                <a:latin typeface="Montserrat Black" panose="00000A00000000000000" pitchFamily="50" charset="0"/>
              </a:rPr>
              <a:t>authReducer</a:t>
            </a:r>
            <a:r>
              <a:rPr lang="en-US" sz="2400" dirty="0" smtClean="0">
                <a:solidFill>
                  <a:schemeClr val="accent6"/>
                </a:solidFill>
                <a:latin typeface="Montserrat Black" panose="00000A00000000000000" pitchFamily="50" charset="0"/>
              </a:rPr>
              <a:t>’ can be renamed to anything</a:t>
            </a:r>
            <a:endParaRPr lang="en-US" sz="2400" dirty="0">
              <a:solidFill>
                <a:schemeClr val="accent6"/>
              </a:solidFill>
              <a:latin typeface="Montserrat Black" panose="00000A00000000000000" pitchFamily="50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49714" y="2322286"/>
            <a:ext cx="4209143" cy="1016941"/>
          </a:xfrm>
          <a:custGeom>
            <a:avLst/>
            <a:gdLst>
              <a:gd name="connsiteX0" fmla="*/ 0 w 4209143"/>
              <a:gd name="connsiteY0" fmla="*/ 58057 h 1016941"/>
              <a:gd name="connsiteX1" fmla="*/ 72572 w 4209143"/>
              <a:gd name="connsiteY1" fmla="*/ 43543 h 1016941"/>
              <a:gd name="connsiteX2" fmla="*/ 116115 w 4209143"/>
              <a:gd name="connsiteY2" fmla="*/ 29028 h 1016941"/>
              <a:gd name="connsiteX3" fmla="*/ 478972 w 4209143"/>
              <a:gd name="connsiteY3" fmla="*/ 43543 h 1016941"/>
              <a:gd name="connsiteX4" fmla="*/ 551543 w 4209143"/>
              <a:gd name="connsiteY4" fmla="*/ 58057 h 1016941"/>
              <a:gd name="connsiteX5" fmla="*/ 667657 w 4209143"/>
              <a:gd name="connsiteY5" fmla="*/ 87085 h 1016941"/>
              <a:gd name="connsiteX6" fmla="*/ 986972 w 4209143"/>
              <a:gd name="connsiteY6" fmla="*/ 101600 h 1016941"/>
              <a:gd name="connsiteX7" fmla="*/ 769257 w 4209143"/>
              <a:gd name="connsiteY7" fmla="*/ 87085 h 1016941"/>
              <a:gd name="connsiteX8" fmla="*/ 580572 w 4209143"/>
              <a:gd name="connsiteY8" fmla="*/ 58057 h 1016941"/>
              <a:gd name="connsiteX9" fmla="*/ 435429 w 4209143"/>
              <a:gd name="connsiteY9" fmla="*/ 43543 h 1016941"/>
              <a:gd name="connsiteX10" fmla="*/ 377372 w 4209143"/>
              <a:gd name="connsiteY10" fmla="*/ 29028 h 1016941"/>
              <a:gd name="connsiteX11" fmla="*/ 333829 w 4209143"/>
              <a:gd name="connsiteY11" fmla="*/ 14514 h 1016941"/>
              <a:gd name="connsiteX12" fmla="*/ 377372 w 4209143"/>
              <a:gd name="connsiteY12" fmla="*/ 0 h 1016941"/>
              <a:gd name="connsiteX13" fmla="*/ 420915 w 4209143"/>
              <a:gd name="connsiteY13" fmla="*/ 14514 h 1016941"/>
              <a:gd name="connsiteX14" fmla="*/ 391886 w 4209143"/>
              <a:gd name="connsiteY14" fmla="*/ 101600 h 1016941"/>
              <a:gd name="connsiteX15" fmla="*/ 406400 w 4209143"/>
              <a:gd name="connsiteY15" fmla="*/ 188685 h 1016941"/>
              <a:gd name="connsiteX16" fmla="*/ 537029 w 4209143"/>
              <a:gd name="connsiteY16" fmla="*/ 232228 h 1016941"/>
              <a:gd name="connsiteX17" fmla="*/ 667657 w 4209143"/>
              <a:gd name="connsiteY17" fmla="*/ 246743 h 1016941"/>
              <a:gd name="connsiteX18" fmla="*/ 754743 w 4209143"/>
              <a:gd name="connsiteY18" fmla="*/ 261257 h 1016941"/>
              <a:gd name="connsiteX19" fmla="*/ 885372 w 4209143"/>
              <a:gd name="connsiteY19" fmla="*/ 275771 h 1016941"/>
              <a:gd name="connsiteX20" fmla="*/ 1059543 w 4209143"/>
              <a:gd name="connsiteY20" fmla="*/ 304800 h 1016941"/>
              <a:gd name="connsiteX21" fmla="*/ 1814286 w 4209143"/>
              <a:gd name="connsiteY21" fmla="*/ 333828 h 1016941"/>
              <a:gd name="connsiteX22" fmla="*/ 2119086 w 4209143"/>
              <a:gd name="connsiteY22" fmla="*/ 348343 h 1016941"/>
              <a:gd name="connsiteX23" fmla="*/ 2235200 w 4209143"/>
              <a:gd name="connsiteY23" fmla="*/ 362857 h 1016941"/>
              <a:gd name="connsiteX24" fmla="*/ 2481943 w 4209143"/>
              <a:gd name="connsiteY24" fmla="*/ 377371 h 1016941"/>
              <a:gd name="connsiteX25" fmla="*/ 2830286 w 4209143"/>
              <a:gd name="connsiteY25" fmla="*/ 406400 h 1016941"/>
              <a:gd name="connsiteX26" fmla="*/ 3236686 w 4209143"/>
              <a:gd name="connsiteY26" fmla="*/ 420914 h 1016941"/>
              <a:gd name="connsiteX27" fmla="*/ 3309257 w 4209143"/>
              <a:gd name="connsiteY27" fmla="*/ 435428 h 1016941"/>
              <a:gd name="connsiteX28" fmla="*/ 3396343 w 4209143"/>
              <a:gd name="connsiteY28" fmla="*/ 449943 h 1016941"/>
              <a:gd name="connsiteX29" fmla="*/ 3570515 w 4209143"/>
              <a:gd name="connsiteY29" fmla="*/ 493485 h 1016941"/>
              <a:gd name="connsiteX30" fmla="*/ 3802743 w 4209143"/>
              <a:gd name="connsiteY30" fmla="*/ 595085 h 1016941"/>
              <a:gd name="connsiteX31" fmla="*/ 3860800 w 4209143"/>
              <a:gd name="connsiteY31" fmla="*/ 638628 h 1016941"/>
              <a:gd name="connsiteX32" fmla="*/ 4005943 w 4209143"/>
              <a:gd name="connsiteY32" fmla="*/ 725714 h 1016941"/>
              <a:gd name="connsiteX33" fmla="*/ 4093029 w 4209143"/>
              <a:gd name="connsiteY33" fmla="*/ 783771 h 1016941"/>
              <a:gd name="connsiteX34" fmla="*/ 4151086 w 4209143"/>
              <a:gd name="connsiteY34" fmla="*/ 870857 h 1016941"/>
              <a:gd name="connsiteX35" fmla="*/ 4165600 w 4209143"/>
              <a:gd name="connsiteY35" fmla="*/ 928914 h 1016941"/>
              <a:gd name="connsiteX36" fmla="*/ 4194629 w 4209143"/>
              <a:gd name="connsiteY36" fmla="*/ 1016000 h 1016941"/>
              <a:gd name="connsiteX37" fmla="*/ 4151086 w 4209143"/>
              <a:gd name="connsiteY37" fmla="*/ 1001485 h 1016941"/>
              <a:gd name="connsiteX38" fmla="*/ 4020457 w 4209143"/>
              <a:gd name="connsiteY38" fmla="*/ 885371 h 1016941"/>
              <a:gd name="connsiteX39" fmla="*/ 3991429 w 4209143"/>
              <a:gd name="connsiteY39" fmla="*/ 841828 h 1016941"/>
              <a:gd name="connsiteX40" fmla="*/ 4034972 w 4209143"/>
              <a:gd name="connsiteY40" fmla="*/ 856343 h 1016941"/>
              <a:gd name="connsiteX41" fmla="*/ 4064000 w 4209143"/>
              <a:gd name="connsiteY41" fmla="*/ 899885 h 1016941"/>
              <a:gd name="connsiteX42" fmla="*/ 4151086 w 4209143"/>
              <a:gd name="connsiteY42" fmla="*/ 1016000 h 1016941"/>
              <a:gd name="connsiteX43" fmla="*/ 4180115 w 4209143"/>
              <a:gd name="connsiteY43" fmla="*/ 972457 h 1016941"/>
              <a:gd name="connsiteX44" fmla="*/ 4209143 w 4209143"/>
              <a:gd name="connsiteY44" fmla="*/ 899885 h 101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209143" h="1016941">
                <a:moveTo>
                  <a:pt x="0" y="58057"/>
                </a:moveTo>
                <a:cubicBezTo>
                  <a:pt x="24191" y="53219"/>
                  <a:pt x="48639" y="49526"/>
                  <a:pt x="72572" y="43543"/>
                </a:cubicBezTo>
                <a:cubicBezTo>
                  <a:pt x="87415" y="39832"/>
                  <a:pt x="100815" y="29028"/>
                  <a:pt x="116115" y="29028"/>
                </a:cubicBezTo>
                <a:cubicBezTo>
                  <a:pt x="237164" y="29028"/>
                  <a:pt x="358020" y="38705"/>
                  <a:pt x="478972" y="43543"/>
                </a:cubicBezTo>
                <a:cubicBezTo>
                  <a:pt x="503162" y="48381"/>
                  <a:pt x="527610" y="52074"/>
                  <a:pt x="551543" y="58057"/>
                </a:cubicBezTo>
                <a:cubicBezTo>
                  <a:pt x="611325" y="73002"/>
                  <a:pt x="591635" y="81454"/>
                  <a:pt x="667657" y="87085"/>
                </a:cubicBezTo>
                <a:cubicBezTo>
                  <a:pt x="773914" y="94956"/>
                  <a:pt x="880424" y="101600"/>
                  <a:pt x="986972" y="101600"/>
                </a:cubicBezTo>
                <a:cubicBezTo>
                  <a:pt x="1059705" y="101600"/>
                  <a:pt x="841829" y="91923"/>
                  <a:pt x="769257" y="87085"/>
                </a:cubicBezTo>
                <a:cubicBezTo>
                  <a:pt x="706262" y="76586"/>
                  <a:pt x="644073" y="65528"/>
                  <a:pt x="580572" y="58057"/>
                </a:cubicBezTo>
                <a:cubicBezTo>
                  <a:pt x="532283" y="52376"/>
                  <a:pt x="483810" y="48381"/>
                  <a:pt x="435429" y="43543"/>
                </a:cubicBezTo>
                <a:cubicBezTo>
                  <a:pt x="416077" y="38705"/>
                  <a:pt x="396552" y="34508"/>
                  <a:pt x="377372" y="29028"/>
                </a:cubicBezTo>
                <a:cubicBezTo>
                  <a:pt x="362661" y="24825"/>
                  <a:pt x="333829" y="29813"/>
                  <a:pt x="333829" y="14514"/>
                </a:cubicBezTo>
                <a:cubicBezTo>
                  <a:pt x="333829" y="-785"/>
                  <a:pt x="362858" y="4838"/>
                  <a:pt x="377372" y="0"/>
                </a:cubicBezTo>
                <a:cubicBezTo>
                  <a:pt x="391886" y="4838"/>
                  <a:pt x="418751" y="-632"/>
                  <a:pt x="420915" y="14514"/>
                </a:cubicBezTo>
                <a:cubicBezTo>
                  <a:pt x="425242" y="44805"/>
                  <a:pt x="391886" y="101600"/>
                  <a:pt x="391886" y="101600"/>
                </a:cubicBezTo>
                <a:cubicBezTo>
                  <a:pt x="396724" y="130628"/>
                  <a:pt x="393239" y="162363"/>
                  <a:pt x="406400" y="188685"/>
                </a:cubicBezTo>
                <a:cubicBezTo>
                  <a:pt x="424733" y="225352"/>
                  <a:pt x="516576" y="229501"/>
                  <a:pt x="537029" y="232228"/>
                </a:cubicBezTo>
                <a:cubicBezTo>
                  <a:pt x="580455" y="238018"/>
                  <a:pt x="624231" y="240953"/>
                  <a:pt x="667657" y="246743"/>
                </a:cubicBezTo>
                <a:cubicBezTo>
                  <a:pt x="696828" y="250633"/>
                  <a:pt x="725572" y="257368"/>
                  <a:pt x="754743" y="261257"/>
                </a:cubicBezTo>
                <a:cubicBezTo>
                  <a:pt x="798170" y="267047"/>
                  <a:pt x="841829" y="270933"/>
                  <a:pt x="885372" y="275771"/>
                </a:cubicBezTo>
                <a:cubicBezTo>
                  <a:pt x="974317" y="298007"/>
                  <a:pt x="937231" y="291210"/>
                  <a:pt x="1059543" y="304800"/>
                </a:cubicBezTo>
                <a:cubicBezTo>
                  <a:pt x="1362707" y="338485"/>
                  <a:pt x="1340963" y="322559"/>
                  <a:pt x="1814286" y="333828"/>
                </a:cubicBezTo>
                <a:cubicBezTo>
                  <a:pt x="1915886" y="338666"/>
                  <a:pt x="2017612" y="341345"/>
                  <a:pt x="2119086" y="348343"/>
                </a:cubicBezTo>
                <a:cubicBezTo>
                  <a:pt x="2157999" y="351027"/>
                  <a:pt x="2196318" y="359747"/>
                  <a:pt x="2235200" y="362857"/>
                </a:cubicBezTo>
                <a:cubicBezTo>
                  <a:pt x="2317327" y="369427"/>
                  <a:pt x="2399773" y="371359"/>
                  <a:pt x="2481943" y="377371"/>
                </a:cubicBezTo>
                <a:cubicBezTo>
                  <a:pt x="2598149" y="385874"/>
                  <a:pt x="2713843" y="402241"/>
                  <a:pt x="2830286" y="406400"/>
                </a:cubicBezTo>
                <a:lnTo>
                  <a:pt x="3236686" y="420914"/>
                </a:lnTo>
                <a:lnTo>
                  <a:pt x="3309257" y="435428"/>
                </a:lnTo>
                <a:cubicBezTo>
                  <a:pt x="3338211" y="440693"/>
                  <a:pt x="3367793" y="442805"/>
                  <a:pt x="3396343" y="449943"/>
                </a:cubicBezTo>
                <a:cubicBezTo>
                  <a:pt x="3626337" y="507442"/>
                  <a:pt x="3342653" y="455509"/>
                  <a:pt x="3570515" y="493485"/>
                </a:cubicBezTo>
                <a:cubicBezTo>
                  <a:pt x="3638452" y="520660"/>
                  <a:pt x="3735905" y="554983"/>
                  <a:pt x="3802743" y="595085"/>
                </a:cubicBezTo>
                <a:cubicBezTo>
                  <a:pt x="3823486" y="607531"/>
                  <a:pt x="3840452" y="625547"/>
                  <a:pt x="3860800" y="638628"/>
                </a:cubicBezTo>
                <a:cubicBezTo>
                  <a:pt x="3908260" y="669138"/>
                  <a:pt x="3958997" y="694417"/>
                  <a:pt x="4005943" y="725714"/>
                </a:cubicBezTo>
                <a:lnTo>
                  <a:pt x="4093029" y="783771"/>
                </a:lnTo>
                <a:cubicBezTo>
                  <a:pt x="4112381" y="812800"/>
                  <a:pt x="4142625" y="837011"/>
                  <a:pt x="4151086" y="870857"/>
                </a:cubicBezTo>
                <a:cubicBezTo>
                  <a:pt x="4155924" y="890209"/>
                  <a:pt x="4159868" y="909807"/>
                  <a:pt x="4165600" y="928914"/>
                </a:cubicBezTo>
                <a:cubicBezTo>
                  <a:pt x="4174393" y="958222"/>
                  <a:pt x="4223658" y="1025677"/>
                  <a:pt x="4194629" y="1016000"/>
                </a:cubicBezTo>
                <a:cubicBezTo>
                  <a:pt x="4180115" y="1011162"/>
                  <a:pt x="4164770" y="1008327"/>
                  <a:pt x="4151086" y="1001485"/>
                </a:cubicBezTo>
                <a:cubicBezTo>
                  <a:pt x="4107457" y="979670"/>
                  <a:pt x="4039692" y="914225"/>
                  <a:pt x="4020457" y="885371"/>
                </a:cubicBezTo>
                <a:cubicBezTo>
                  <a:pt x="4010781" y="870857"/>
                  <a:pt x="3983627" y="857430"/>
                  <a:pt x="3991429" y="841828"/>
                </a:cubicBezTo>
                <a:cubicBezTo>
                  <a:pt x="3998272" y="828144"/>
                  <a:pt x="4020458" y="851505"/>
                  <a:pt x="4034972" y="856343"/>
                </a:cubicBezTo>
                <a:cubicBezTo>
                  <a:pt x="4044648" y="870857"/>
                  <a:pt x="4053740" y="885778"/>
                  <a:pt x="4064000" y="899885"/>
                </a:cubicBezTo>
                <a:cubicBezTo>
                  <a:pt x="4092456" y="939013"/>
                  <a:pt x="4151086" y="1016000"/>
                  <a:pt x="4151086" y="1016000"/>
                </a:cubicBezTo>
                <a:cubicBezTo>
                  <a:pt x="4160762" y="1001486"/>
                  <a:pt x="4173243" y="988491"/>
                  <a:pt x="4180115" y="972457"/>
                </a:cubicBezTo>
                <a:cubicBezTo>
                  <a:pt x="4216507" y="887542"/>
                  <a:pt x="4173589" y="935441"/>
                  <a:pt x="4209143" y="89988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7987" y="2534224"/>
            <a:ext cx="15822382" cy="20001311"/>
          </a:xfrm>
          <a:custGeom>
            <a:avLst/>
            <a:gdLst>
              <a:gd name="connsiteX0" fmla="*/ 12713110 w 15822382"/>
              <a:gd name="connsiteY0" fmla="*/ 18437982 h 20001311"/>
              <a:gd name="connsiteX1" fmla="*/ 14954865 w 15822382"/>
              <a:gd name="connsiteY1" fmla="*/ 18408486 h 20001311"/>
              <a:gd name="connsiteX2" fmla="*/ 15397316 w 15822382"/>
              <a:gd name="connsiteY2" fmla="*/ 18349492 h 20001311"/>
              <a:gd name="connsiteX3" fmla="*/ 15633290 w 15822382"/>
              <a:gd name="connsiteY3" fmla="*/ 18319995 h 20001311"/>
              <a:gd name="connsiteX4" fmla="*/ 15810271 w 15822382"/>
              <a:gd name="connsiteY4" fmla="*/ 18290499 h 20001311"/>
              <a:gd name="connsiteX5" fmla="*/ 14541910 w 15822382"/>
              <a:gd name="connsiteY5" fmla="*/ 18378989 h 20001311"/>
              <a:gd name="connsiteX6" fmla="*/ 12654116 w 15822382"/>
              <a:gd name="connsiteY6" fmla="*/ 18408486 h 20001311"/>
              <a:gd name="connsiteX7" fmla="*/ 14069961 w 15822382"/>
              <a:gd name="connsiteY7" fmla="*/ 18378989 h 20001311"/>
              <a:gd name="connsiteX8" fmla="*/ 14364929 w 15822382"/>
              <a:gd name="connsiteY8" fmla="*/ 18408486 h 20001311"/>
              <a:gd name="connsiteX9" fmla="*/ 13833987 w 15822382"/>
              <a:gd name="connsiteY9" fmla="*/ 18437982 h 20001311"/>
              <a:gd name="connsiteX10" fmla="*/ 12595123 w 15822382"/>
              <a:gd name="connsiteY10" fmla="*/ 18467479 h 20001311"/>
              <a:gd name="connsiteX11" fmla="*/ 14276439 w 15822382"/>
              <a:gd name="connsiteY11" fmla="*/ 18408486 h 20001311"/>
              <a:gd name="connsiteX12" fmla="*/ 14866374 w 15822382"/>
              <a:gd name="connsiteY12" fmla="*/ 18378989 h 20001311"/>
              <a:gd name="connsiteX13" fmla="*/ 13745497 w 15822382"/>
              <a:gd name="connsiteY13" fmla="*/ 18437982 h 20001311"/>
              <a:gd name="connsiteX14" fmla="*/ 13892981 w 15822382"/>
              <a:gd name="connsiteY14" fmla="*/ 18467479 h 20001311"/>
              <a:gd name="connsiteX15" fmla="*/ 14276439 w 15822382"/>
              <a:gd name="connsiteY15" fmla="*/ 19027918 h 20001311"/>
              <a:gd name="connsiteX16" fmla="*/ 14217445 w 15822382"/>
              <a:gd name="connsiteY16" fmla="*/ 19411376 h 20001311"/>
              <a:gd name="connsiteX17" fmla="*/ 14187948 w 15822382"/>
              <a:gd name="connsiteY17" fmla="*/ 19499866 h 20001311"/>
              <a:gd name="connsiteX18" fmla="*/ 14069961 w 15822382"/>
              <a:gd name="connsiteY18" fmla="*/ 19588357 h 20001311"/>
              <a:gd name="connsiteX19" fmla="*/ 13981471 w 15822382"/>
              <a:gd name="connsiteY19" fmla="*/ 19647350 h 20001311"/>
              <a:gd name="connsiteX20" fmla="*/ 13568516 w 15822382"/>
              <a:gd name="connsiteY20" fmla="*/ 19735841 h 20001311"/>
              <a:gd name="connsiteX21" fmla="*/ 13273548 w 15822382"/>
              <a:gd name="connsiteY21" fmla="*/ 19765337 h 20001311"/>
              <a:gd name="connsiteX22" fmla="*/ 12890090 w 15822382"/>
              <a:gd name="connsiteY22" fmla="*/ 19824331 h 20001311"/>
              <a:gd name="connsiteX23" fmla="*/ 12536129 w 15822382"/>
              <a:gd name="connsiteY23" fmla="*/ 19853828 h 20001311"/>
              <a:gd name="connsiteX24" fmla="*/ 10382865 w 15822382"/>
              <a:gd name="connsiteY24" fmla="*/ 19912821 h 20001311"/>
              <a:gd name="connsiteX25" fmla="*/ 8849032 w 15822382"/>
              <a:gd name="connsiteY25" fmla="*/ 19942318 h 20001311"/>
              <a:gd name="connsiteX26" fmla="*/ 8082116 w 15822382"/>
              <a:gd name="connsiteY26" fmla="*/ 19971815 h 20001311"/>
              <a:gd name="connsiteX27" fmla="*/ 7787148 w 15822382"/>
              <a:gd name="connsiteY27" fmla="*/ 20001311 h 20001311"/>
              <a:gd name="connsiteX28" fmla="*/ 4955458 w 15822382"/>
              <a:gd name="connsiteY28" fmla="*/ 19971815 h 20001311"/>
              <a:gd name="connsiteX29" fmla="*/ 4336026 w 15822382"/>
              <a:gd name="connsiteY29" fmla="*/ 19912821 h 20001311"/>
              <a:gd name="connsiteX30" fmla="*/ 3923071 w 15822382"/>
              <a:gd name="connsiteY30" fmla="*/ 19853828 h 20001311"/>
              <a:gd name="connsiteX31" fmla="*/ 3598607 w 15822382"/>
              <a:gd name="connsiteY31" fmla="*/ 19794834 h 20001311"/>
              <a:gd name="connsiteX32" fmla="*/ 3421626 w 15822382"/>
              <a:gd name="connsiteY32" fmla="*/ 19735841 h 20001311"/>
              <a:gd name="connsiteX33" fmla="*/ 3008671 w 15822382"/>
              <a:gd name="connsiteY33" fmla="*/ 19617853 h 20001311"/>
              <a:gd name="connsiteX34" fmla="*/ 2802194 w 15822382"/>
              <a:gd name="connsiteY34" fmla="*/ 19499866 h 20001311"/>
              <a:gd name="connsiteX35" fmla="*/ 2418736 w 15822382"/>
              <a:gd name="connsiteY35" fmla="*/ 19322886 h 20001311"/>
              <a:gd name="connsiteX36" fmla="*/ 2182761 w 15822382"/>
              <a:gd name="connsiteY36" fmla="*/ 19204899 h 20001311"/>
              <a:gd name="connsiteX37" fmla="*/ 2035278 w 15822382"/>
              <a:gd name="connsiteY37" fmla="*/ 19116408 h 20001311"/>
              <a:gd name="connsiteX38" fmla="*/ 1917290 w 15822382"/>
              <a:gd name="connsiteY38" fmla="*/ 19057415 h 20001311"/>
              <a:gd name="connsiteX39" fmla="*/ 1769807 w 15822382"/>
              <a:gd name="connsiteY39" fmla="*/ 18939428 h 20001311"/>
              <a:gd name="connsiteX40" fmla="*/ 1386348 w 15822382"/>
              <a:gd name="connsiteY40" fmla="*/ 18673957 h 20001311"/>
              <a:gd name="connsiteX41" fmla="*/ 1238865 w 15822382"/>
              <a:gd name="connsiteY41" fmla="*/ 18555970 h 20001311"/>
              <a:gd name="connsiteX42" fmla="*/ 914400 w 15822382"/>
              <a:gd name="connsiteY42" fmla="*/ 18378989 h 20001311"/>
              <a:gd name="connsiteX43" fmla="*/ 589936 w 15822382"/>
              <a:gd name="connsiteY43" fmla="*/ 18025028 h 20001311"/>
              <a:gd name="connsiteX44" fmla="*/ 442452 w 15822382"/>
              <a:gd name="connsiteY44" fmla="*/ 17907041 h 20001311"/>
              <a:gd name="connsiteX45" fmla="*/ 235974 w 15822382"/>
              <a:gd name="connsiteY45" fmla="*/ 17612073 h 20001311"/>
              <a:gd name="connsiteX46" fmla="*/ 147484 w 15822382"/>
              <a:gd name="connsiteY46" fmla="*/ 17494086 h 20001311"/>
              <a:gd name="connsiteX47" fmla="*/ 88490 w 15822382"/>
              <a:gd name="connsiteY47" fmla="*/ 17405595 h 20001311"/>
              <a:gd name="connsiteX48" fmla="*/ 58994 w 15822382"/>
              <a:gd name="connsiteY48" fmla="*/ 17287608 h 20001311"/>
              <a:gd name="connsiteX49" fmla="*/ 0 w 15822382"/>
              <a:gd name="connsiteY49" fmla="*/ 16992641 h 20001311"/>
              <a:gd name="connsiteX50" fmla="*/ 29497 w 15822382"/>
              <a:gd name="connsiteY50" fmla="*/ 16461699 h 20001311"/>
              <a:gd name="connsiteX51" fmla="*/ 58994 w 15822382"/>
              <a:gd name="connsiteY51" fmla="*/ 16225724 h 20001311"/>
              <a:gd name="connsiteX52" fmla="*/ 147484 w 15822382"/>
              <a:gd name="connsiteY52" fmla="*/ 15753776 h 20001311"/>
              <a:gd name="connsiteX53" fmla="*/ 206478 w 15822382"/>
              <a:gd name="connsiteY53" fmla="*/ 15576795 h 20001311"/>
              <a:gd name="connsiteX54" fmla="*/ 383458 w 15822382"/>
              <a:gd name="connsiteY54" fmla="*/ 15016357 h 20001311"/>
              <a:gd name="connsiteX55" fmla="*/ 442452 w 15822382"/>
              <a:gd name="connsiteY55" fmla="*/ 14839376 h 20001311"/>
              <a:gd name="connsiteX56" fmla="*/ 589936 w 15822382"/>
              <a:gd name="connsiteY56" fmla="*/ 14455918 h 20001311"/>
              <a:gd name="connsiteX57" fmla="*/ 619432 w 15822382"/>
              <a:gd name="connsiteY57" fmla="*/ 14278937 h 20001311"/>
              <a:gd name="connsiteX58" fmla="*/ 737419 w 15822382"/>
              <a:gd name="connsiteY58" fmla="*/ 13895479 h 20001311"/>
              <a:gd name="connsiteX59" fmla="*/ 796413 w 15822382"/>
              <a:gd name="connsiteY59" fmla="*/ 13482524 h 20001311"/>
              <a:gd name="connsiteX60" fmla="*/ 855407 w 15822382"/>
              <a:gd name="connsiteY60" fmla="*/ 13099066 h 20001311"/>
              <a:gd name="connsiteX61" fmla="*/ 884903 w 15822382"/>
              <a:gd name="connsiteY61" fmla="*/ 12833595 h 20001311"/>
              <a:gd name="connsiteX62" fmla="*/ 914400 w 15822382"/>
              <a:gd name="connsiteY62" fmla="*/ 12656615 h 20001311"/>
              <a:gd name="connsiteX63" fmla="*/ 973394 w 15822382"/>
              <a:gd name="connsiteY63" fmla="*/ 11978189 h 20001311"/>
              <a:gd name="connsiteX64" fmla="*/ 1032387 w 15822382"/>
              <a:gd name="connsiteY64" fmla="*/ 11240770 h 20001311"/>
              <a:gd name="connsiteX65" fmla="*/ 973394 w 15822382"/>
              <a:gd name="connsiteY65" fmla="*/ 10562344 h 20001311"/>
              <a:gd name="connsiteX66" fmla="*/ 914400 w 15822382"/>
              <a:gd name="connsiteY66" fmla="*/ 10237879 h 20001311"/>
              <a:gd name="connsiteX67" fmla="*/ 855407 w 15822382"/>
              <a:gd name="connsiteY67" fmla="*/ 10001905 h 20001311"/>
              <a:gd name="connsiteX68" fmla="*/ 825910 w 15822382"/>
              <a:gd name="connsiteY68" fmla="*/ 9883918 h 20001311"/>
              <a:gd name="connsiteX69" fmla="*/ 796413 w 15822382"/>
              <a:gd name="connsiteY69" fmla="*/ 9795428 h 20001311"/>
              <a:gd name="connsiteX70" fmla="*/ 737419 w 15822382"/>
              <a:gd name="connsiteY70" fmla="*/ 9529957 h 20001311"/>
              <a:gd name="connsiteX71" fmla="*/ 707923 w 15822382"/>
              <a:gd name="connsiteY71" fmla="*/ 9264486 h 20001311"/>
              <a:gd name="connsiteX72" fmla="*/ 678426 w 15822382"/>
              <a:gd name="connsiteY72" fmla="*/ 9028511 h 20001311"/>
              <a:gd name="connsiteX73" fmla="*/ 619432 w 15822382"/>
              <a:gd name="connsiteY73" fmla="*/ 8232099 h 20001311"/>
              <a:gd name="connsiteX74" fmla="*/ 589936 w 15822382"/>
              <a:gd name="connsiteY74" fmla="*/ 7907634 h 20001311"/>
              <a:gd name="connsiteX75" fmla="*/ 530942 w 15822382"/>
              <a:gd name="connsiteY75" fmla="*/ 7140718 h 20001311"/>
              <a:gd name="connsiteX76" fmla="*/ 501445 w 15822382"/>
              <a:gd name="connsiteY76" fmla="*/ 6875247 h 20001311"/>
              <a:gd name="connsiteX77" fmla="*/ 530942 w 15822382"/>
              <a:gd name="connsiteY77" fmla="*/ 2804692 h 20001311"/>
              <a:gd name="connsiteX78" fmla="*/ 560439 w 15822382"/>
              <a:gd name="connsiteY78" fmla="*/ 2598215 h 20001311"/>
              <a:gd name="connsiteX79" fmla="*/ 589936 w 15822382"/>
              <a:gd name="connsiteY79" fmla="*/ 2244253 h 20001311"/>
              <a:gd name="connsiteX80" fmla="*/ 619432 w 15822382"/>
              <a:gd name="connsiteY80" fmla="*/ 2008279 h 20001311"/>
              <a:gd name="connsiteX81" fmla="*/ 678426 w 15822382"/>
              <a:gd name="connsiteY81" fmla="*/ 1595324 h 20001311"/>
              <a:gd name="connsiteX82" fmla="*/ 766916 w 15822382"/>
              <a:gd name="connsiteY82" fmla="*/ 1093879 h 20001311"/>
              <a:gd name="connsiteX83" fmla="*/ 796413 w 15822382"/>
              <a:gd name="connsiteY83" fmla="*/ 946395 h 20001311"/>
              <a:gd name="connsiteX84" fmla="*/ 825910 w 15822382"/>
              <a:gd name="connsiteY84" fmla="*/ 857905 h 20001311"/>
              <a:gd name="connsiteX85" fmla="*/ 855407 w 15822382"/>
              <a:gd name="connsiteY85" fmla="*/ 739918 h 20001311"/>
              <a:gd name="connsiteX86" fmla="*/ 943897 w 15822382"/>
              <a:gd name="connsiteY86" fmla="*/ 474447 h 20001311"/>
              <a:gd name="connsiteX87" fmla="*/ 973394 w 15822382"/>
              <a:gd name="connsiteY87" fmla="*/ 385957 h 20001311"/>
              <a:gd name="connsiteX88" fmla="*/ 1061884 w 15822382"/>
              <a:gd name="connsiteY88" fmla="*/ 326963 h 20001311"/>
              <a:gd name="connsiteX89" fmla="*/ 1238865 w 15822382"/>
              <a:gd name="connsiteY89" fmla="*/ 267970 h 20001311"/>
              <a:gd name="connsiteX90" fmla="*/ 1327355 w 15822382"/>
              <a:gd name="connsiteY90" fmla="*/ 238473 h 20001311"/>
              <a:gd name="connsiteX91" fmla="*/ 1415845 w 15822382"/>
              <a:gd name="connsiteY91" fmla="*/ 208976 h 20001311"/>
              <a:gd name="connsiteX92" fmla="*/ 1622323 w 15822382"/>
              <a:gd name="connsiteY92" fmla="*/ 149982 h 20001311"/>
              <a:gd name="connsiteX93" fmla="*/ 1445342 w 15822382"/>
              <a:gd name="connsiteY93" fmla="*/ 61492 h 20001311"/>
              <a:gd name="connsiteX94" fmla="*/ 1474839 w 15822382"/>
              <a:gd name="connsiteY94" fmla="*/ 31995 h 20001311"/>
              <a:gd name="connsiteX95" fmla="*/ 1651819 w 15822382"/>
              <a:gd name="connsiteY95" fmla="*/ 90989 h 20001311"/>
              <a:gd name="connsiteX96" fmla="*/ 1740310 w 15822382"/>
              <a:gd name="connsiteY96" fmla="*/ 120486 h 20001311"/>
              <a:gd name="connsiteX97" fmla="*/ 1769807 w 15822382"/>
              <a:gd name="connsiteY97" fmla="*/ 208976 h 20001311"/>
              <a:gd name="connsiteX98" fmla="*/ 1681316 w 15822382"/>
              <a:gd name="connsiteY98" fmla="*/ 238473 h 20001311"/>
              <a:gd name="connsiteX99" fmla="*/ 1592826 w 15822382"/>
              <a:gd name="connsiteY99" fmla="*/ 297466 h 20001311"/>
              <a:gd name="connsiteX100" fmla="*/ 1504336 w 15822382"/>
              <a:gd name="connsiteY100" fmla="*/ 474447 h 20001311"/>
              <a:gd name="connsiteX101" fmla="*/ 1445342 w 15822382"/>
              <a:gd name="connsiteY101" fmla="*/ 474447 h 2000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5822382" h="20001311">
                <a:moveTo>
                  <a:pt x="12713110" y="18437982"/>
                </a:moveTo>
                <a:lnTo>
                  <a:pt x="14954865" y="18408486"/>
                </a:lnTo>
                <a:cubicBezTo>
                  <a:pt x="15267284" y="18401221"/>
                  <a:pt x="15169395" y="18384557"/>
                  <a:pt x="15397316" y="18349492"/>
                </a:cubicBezTo>
                <a:cubicBezTo>
                  <a:pt x="15475664" y="18337438"/>
                  <a:pt x="15554817" y="18331205"/>
                  <a:pt x="15633290" y="18319995"/>
                </a:cubicBezTo>
                <a:cubicBezTo>
                  <a:pt x="15692496" y="18311537"/>
                  <a:pt x="15869996" y="18287356"/>
                  <a:pt x="15810271" y="18290499"/>
                </a:cubicBezTo>
                <a:cubicBezTo>
                  <a:pt x="15203453" y="18322437"/>
                  <a:pt x="15098180" y="18365421"/>
                  <a:pt x="14541910" y="18378989"/>
                </a:cubicBezTo>
                <a:lnTo>
                  <a:pt x="12654116" y="18408486"/>
                </a:lnTo>
                <a:cubicBezTo>
                  <a:pt x="12182065" y="18408486"/>
                  <a:pt x="13598013" y="18388821"/>
                  <a:pt x="14069961" y="18378989"/>
                </a:cubicBezTo>
                <a:cubicBezTo>
                  <a:pt x="14168284" y="18388821"/>
                  <a:pt x="14460792" y="18384521"/>
                  <a:pt x="14364929" y="18408486"/>
                </a:cubicBezTo>
                <a:cubicBezTo>
                  <a:pt x="14192968" y="18451476"/>
                  <a:pt x="14011142" y="18432077"/>
                  <a:pt x="13833987" y="18437982"/>
                </a:cubicBezTo>
                <a:lnTo>
                  <a:pt x="12595123" y="18467479"/>
                </a:lnTo>
                <a:cubicBezTo>
                  <a:pt x="13571564" y="18402382"/>
                  <a:pt x="12549332" y="18464199"/>
                  <a:pt x="14276439" y="18408486"/>
                </a:cubicBezTo>
                <a:cubicBezTo>
                  <a:pt x="14473227" y="18402138"/>
                  <a:pt x="15063265" y="18378989"/>
                  <a:pt x="14866374" y="18378989"/>
                </a:cubicBezTo>
                <a:cubicBezTo>
                  <a:pt x="14579053" y="18378989"/>
                  <a:pt x="14061979" y="18416884"/>
                  <a:pt x="13745497" y="18437982"/>
                </a:cubicBezTo>
                <a:cubicBezTo>
                  <a:pt x="13794658" y="18447814"/>
                  <a:pt x="13842846" y="18467479"/>
                  <a:pt x="13892981" y="18467479"/>
                </a:cubicBezTo>
                <a:cubicBezTo>
                  <a:pt x="14445445" y="18467479"/>
                  <a:pt x="14237217" y="18243489"/>
                  <a:pt x="14276439" y="19027918"/>
                </a:cubicBezTo>
                <a:cubicBezTo>
                  <a:pt x="14252666" y="19241873"/>
                  <a:pt x="14263892" y="19248814"/>
                  <a:pt x="14217445" y="19411376"/>
                </a:cubicBezTo>
                <a:cubicBezTo>
                  <a:pt x="14208903" y="19441272"/>
                  <a:pt x="14207853" y="19475980"/>
                  <a:pt x="14187948" y="19499866"/>
                </a:cubicBezTo>
                <a:cubicBezTo>
                  <a:pt x="14156476" y="19537633"/>
                  <a:pt x="14109965" y="19559782"/>
                  <a:pt x="14069961" y="19588357"/>
                </a:cubicBezTo>
                <a:cubicBezTo>
                  <a:pt x="14041114" y="19608962"/>
                  <a:pt x="14013866" y="19632952"/>
                  <a:pt x="13981471" y="19647350"/>
                </a:cubicBezTo>
                <a:cubicBezTo>
                  <a:pt x="13823078" y="19717747"/>
                  <a:pt x="13746635" y="19716050"/>
                  <a:pt x="13568516" y="19735841"/>
                </a:cubicBezTo>
                <a:cubicBezTo>
                  <a:pt x="13470307" y="19746753"/>
                  <a:pt x="13371531" y="19752557"/>
                  <a:pt x="13273548" y="19765337"/>
                </a:cubicBezTo>
                <a:cubicBezTo>
                  <a:pt x="13145311" y="19782063"/>
                  <a:pt x="13018492" y="19808923"/>
                  <a:pt x="12890090" y="19824331"/>
                </a:cubicBezTo>
                <a:cubicBezTo>
                  <a:pt x="12772537" y="19838437"/>
                  <a:pt x="12654451" y="19849652"/>
                  <a:pt x="12536129" y="19853828"/>
                </a:cubicBezTo>
                <a:lnTo>
                  <a:pt x="10382865" y="19912821"/>
                </a:lnTo>
                <a:lnTo>
                  <a:pt x="8849032" y="19942318"/>
                </a:lnTo>
                <a:lnTo>
                  <a:pt x="8082116" y="19971815"/>
                </a:lnTo>
                <a:cubicBezTo>
                  <a:pt x="7983455" y="19977296"/>
                  <a:pt x="7885961" y="20001311"/>
                  <a:pt x="7787148" y="20001311"/>
                </a:cubicBezTo>
                <a:cubicBezTo>
                  <a:pt x="6843200" y="20001311"/>
                  <a:pt x="5899355" y="19981647"/>
                  <a:pt x="4955458" y="19971815"/>
                </a:cubicBezTo>
                <a:cubicBezTo>
                  <a:pt x="4721783" y="19952342"/>
                  <a:pt x="4561989" y="19942294"/>
                  <a:pt x="4336026" y="19912821"/>
                </a:cubicBezTo>
                <a:cubicBezTo>
                  <a:pt x="4198145" y="19894837"/>
                  <a:pt x="3923071" y="19853828"/>
                  <a:pt x="3923071" y="19853828"/>
                </a:cubicBezTo>
                <a:cubicBezTo>
                  <a:pt x="3680890" y="19773100"/>
                  <a:pt x="4065541" y="19894891"/>
                  <a:pt x="3598607" y="19794834"/>
                </a:cubicBezTo>
                <a:cubicBezTo>
                  <a:pt x="3537803" y="19781805"/>
                  <a:pt x="3481418" y="19752924"/>
                  <a:pt x="3421626" y="19735841"/>
                </a:cubicBezTo>
                <a:cubicBezTo>
                  <a:pt x="3306524" y="19702955"/>
                  <a:pt x="3123595" y="19670895"/>
                  <a:pt x="3008671" y="19617853"/>
                </a:cubicBezTo>
                <a:cubicBezTo>
                  <a:pt x="2936697" y="19584634"/>
                  <a:pt x="2872252" y="19536956"/>
                  <a:pt x="2802194" y="19499866"/>
                </a:cubicBezTo>
                <a:cubicBezTo>
                  <a:pt x="2527831" y="19354615"/>
                  <a:pt x="2597819" y="19382579"/>
                  <a:pt x="2418736" y="19322886"/>
                </a:cubicBezTo>
                <a:cubicBezTo>
                  <a:pt x="2213714" y="19186204"/>
                  <a:pt x="2471407" y="19349223"/>
                  <a:pt x="2182761" y="19204899"/>
                </a:cubicBezTo>
                <a:cubicBezTo>
                  <a:pt x="2131482" y="19179260"/>
                  <a:pt x="2085395" y="19144251"/>
                  <a:pt x="2035278" y="19116408"/>
                </a:cubicBezTo>
                <a:cubicBezTo>
                  <a:pt x="1996840" y="19095054"/>
                  <a:pt x="1953876" y="19081806"/>
                  <a:pt x="1917290" y="19057415"/>
                </a:cubicBezTo>
                <a:cubicBezTo>
                  <a:pt x="1864907" y="19022493"/>
                  <a:pt x="1820845" y="18976289"/>
                  <a:pt x="1769807" y="18939428"/>
                </a:cubicBezTo>
                <a:cubicBezTo>
                  <a:pt x="1643777" y="18848407"/>
                  <a:pt x="1507743" y="18771074"/>
                  <a:pt x="1386348" y="18673957"/>
                </a:cubicBezTo>
                <a:cubicBezTo>
                  <a:pt x="1337187" y="18634628"/>
                  <a:pt x="1291979" y="18589770"/>
                  <a:pt x="1238865" y="18555970"/>
                </a:cubicBezTo>
                <a:cubicBezTo>
                  <a:pt x="1130662" y="18487113"/>
                  <a:pt x="1014086" y="18462061"/>
                  <a:pt x="914400" y="18378989"/>
                </a:cubicBezTo>
                <a:cubicBezTo>
                  <a:pt x="499774" y="18033467"/>
                  <a:pt x="874566" y="18309657"/>
                  <a:pt x="589936" y="18025028"/>
                </a:cubicBezTo>
                <a:cubicBezTo>
                  <a:pt x="545418" y="17980511"/>
                  <a:pt x="486969" y="17951558"/>
                  <a:pt x="442452" y="17907041"/>
                </a:cubicBezTo>
                <a:cubicBezTo>
                  <a:pt x="321306" y="17785895"/>
                  <a:pt x="327118" y="17748789"/>
                  <a:pt x="235974" y="17612073"/>
                </a:cubicBezTo>
                <a:cubicBezTo>
                  <a:pt x="208704" y="17571168"/>
                  <a:pt x="176058" y="17534090"/>
                  <a:pt x="147484" y="17494086"/>
                </a:cubicBezTo>
                <a:cubicBezTo>
                  <a:pt x="126879" y="17465238"/>
                  <a:pt x="108155" y="17435092"/>
                  <a:pt x="88490" y="17405595"/>
                </a:cubicBezTo>
                <a:cubicBezTo>
                  <a:pt x="78658" y="17366266"/>
                  <a:pt x="67488" y="17327247"/>
                  <a:pt x="58994" y="17287608"/>
                </a:cubicBezTo>
                <a:cubicBezTo>
                  <a:pt x="37985" y="17189564"/>
                  <a:pt x="0" y="16992641"/>
                  <a:pt x="0" y="16992641"/>
                </a:cubicBezTo>
                <a:cubicBezTo>
                  <a:pt x="9832" y="16815660"/>
                  <a:pt x="15902" y="16638430"/>
                  <a:pt x="29497" y="16461699"/>
                </a:cubicBezTo>
                <a:cubicBezTo>
                  <a:pt x="35577" y="16382662"/>
                  <a:pt x="48517" y="16304299"/>
                  <a:pt x="58994" y="16225724"/>
                </a:cubicBezTo>
                <a:cubicBezTo>
                  <a:pt x="84306" y="16035880"/>
                  <a:pt x="95577" y="15948425"/>
                  <a:pt x="147484" y="15753776"/>
                </a:cubicBezTo>
                <a:cubicBezTo>
                  <a:pt x="163507" y="15693691"/>
                  <a:pt x="188190" y="15636230"/>
                  <a:pt x="206478" y="15576795"/>
                </a:cubicBezTo>
                <a:cubicBezTo>
                  <a:pt x="392801" y="14971244"/>
                  <a:pt x="80965" y="15923836"/>
                  <a:pt x="383458" y="15016357"/>
                </a:cubicBezTo>
                <a:cubicBezTo>
                  <a:pt x="403123" y="14957363"/>
                  <a:pt x="417956" y="14896533"/>
                  <a:pt x="442452" y="14839376"/>
                </a:cubicBezTo>
                <a:cubicBezTo>
                  <a:pt x="555438" y="14575742"/>
                  <a:pt x="507263" y="14703936"/>
                  <a:pt x="589936" y="14455918"/>
                </a:cubicBezTo>
                <a:cubicBezTo>
                  <a:pt x="599768" y="14396924"/>
                  <a:pt x="603696" y="14336637"/>
                  <a:pt x="619432" y="14278937"/>
                </a:cubicBezTo>
                <a:cubicBezTo>
                  <a:pt x="726862" y="13885024"/>
                  <a:pt x="637525" y="14444898"/>
                  <a:pt x="737419" y="13895479"/>
                </a:cubicBezTo>
                <a:cubicBezTo>
                  <a:pt x="762293" y="13758673"/>
                  <a:pt x="773553" y="13619681"/>
                  <a:pt x="796413" y="13482524"/>
                </a:cubicBezTo>
                <a:cubicBezTo>
                  <a:pt x="821014" y="13334918"/>
                  <a:pt x="836430" y="13250881"/>
                  <a:pt x="855407" y="13099066"/>
                </a:cubicBezTo>
                <a:cubicBezTo>
                  <a:pt x="866450" y="13010719"/>
                  <a:pt x="873136" y="12921849"/>
                  <a:pt x="884903" y="12833595"/>
                </a:cubicBezTo>
                <a:cubicBezTo>
                  <a:pt x="892807" y="12774313"/>
                  <a:pt x="908246" y="12716105"/>
                  <a:pt x="914400" y="12656615"/>
                </a:cubicBezTo>
                <a:cubicBezTo>
                  <a:pt x="937758" y="12430825"/>
                  <a:pt x="962059" y="12204901"/>
                  <a:pt x="973394" y="11978189"/>
                </a:cubicBezTo>
                <a:cubicBezTo>
                  <a:pt x="1005394" y="11338181"/>
                  <a:pt x="964276" y="11581320"/>
                  <a:pt x="1032387" y="11240770"/>
                </a:cubicBezTo>
                <a:cubicBezTo>
                  <a:pt x="1012723" y="11014628"/>
                  <a:pt x="996752" y="10788134"/>
                  <a:pt x="973394" y="10562344"/>
                </a:cubicBezTo>
                <a:cubicBezTo>
                  <a:pt x="967748" y="10507765"/>
                  <a:pt x="928723" y="10299948"/>
                  <a:pt x="914400" y="10237879"/>
                </a:cubicBezTo>
                <a:cubicBezTo>
                  <a:pt x="896169" y="10158877"/>
                  <a:pt x="875071" y="10080563"/>
                  <a:pt x="855407" y="10001905"/>
                </a:cubicBezTo>
                <a:cubicBezTo>
                  <a:pt x="845575" y="9962576"/>
                  <a:pt x="838730" y="9922377"/>
                  <a:pt x="825910" y="9883918"/>
                </a:cubicBezTo>
                <a:cubicBezTo>
                  <a:pt x="816078" y="9854421"/>
                  <a:pt x="804955" y="9825324"/>
                  <a:pt x="796413" y="9795428"/>
                </a:cubicBezTo>
                <a:cubicBezTo>
                  <a:pt x="778011" y="9731020"/>
                  <a:pt x="746108" y="9590782"/>
                  <a:pt x="737419" y="9529957"/>
                </a:cubicBezTo>
                <a:cubicBezTo>
                  <a:pt x="724828" y="9441817"/>
                  <a:pt x="718326" y="9352911"/>
                  <a:pt x="707923" y="9264486"/>
                </a:cubicBezTo>
                <a:cubicBezTo>
                  <a:pt x="698661" y="9185758"/>
                  <a:pt x="686314" y="9107388"/>
                  <a:pt x="678426" y="9028511"/>
                </a:cubicBezTo>
                <a:cubicBezTo>
                  <a:pt x="644547" y="8689720"/>
                  <a:pt x="646951" y="8589848"/>
                  <a:pt x="619432" y="8232099"/>
                </a:cubicBezTo>
                <a:cubicBezTo>
                  <a:pt x="611103" y="8123818"/>
                  <a:pt x="598596" y="8015889"/>
                  <a:pt x="589936" y="7907634"/>
                </a:cubicBezTo>
                <a:cubicBezTo>
                  <a:pt x="559363" y="7525462"/>
                  <a:pt x="565586" y="7504478"/>
                  <a:pt x="530942" y="7140718"/>
                </a:cubicBezTo>
                <a:cubicBezTo>
                  <a:pt x="522501" y="7052084"/>
                  <a:pt x="511277" y="6963737"/>
                  <a:pt x="501445" y="6875247"/>
                </a:cubicBezTo>
                <a:cubicBezTo>
                  <a:pt x="511277" y="5518395"/>
                  <a:pt x="512228" y="4161450"/>
                  <a:pt x="530942" y="2804692"/>
                </a:cubicBezTo>
                <a:cubicBezTo>
                  <a:pt x="531901" y="2735174"/>
                  <a:pt x="553161" y="2667357"/>
                  <a:pt x="560439" y="2598215"/>
                </a:cubicBezTo>
                <a:cubicBezTo>
                  <a:pt x="572833" y="2480469"/>
                  <a:pt x="578155" y="2362062"/>
                  <a:pt x="589936" y="2244253"/>
                </a:cubicBezTo>
                <a:cubicBezTo>
                  <a:pt x="597824" y="2165376"/>
                  <a:pt x="610170" y="2087006"/>
                  <a:pt x="619432" y="2008279"/>
                </a:cubicBezTo>
                <a:cubicBezTo>
                  <a:pt x="694825" y="1367433"/>
                  <a:pt x="608742" y="2013427"/>
                  <a:pt x="678426" y="1595324"/>
                </a:cubicBezTo>
                <a:cubicBezTo>
                  <a:pt x="765782" y="1071193"/>
                  <a:pt x="631294" y="1771991"/>
                  <a:pt x="766916" y="1093879"/>
                </a:cubicBezTo>
                <a:cubicBezTo>
                  <a:pt x="776748" y="1044718"/>
                  <a:pt x="780559" y="993957"/>
                  <a:pt x="796413" y="946395"/>
                </a:cubicBezTo>
                <a:cubicBezTo>
                  <a:pt x="806245" y="916898"/>
                  <a:pt x="817368" y="887801"/>
                  <a:pt x="825910" y="857905"/>
                </a:cubicBezTo>
                <a:cubicBezTo>
                  <a:pt x="837047" y="818925"/>
                  <a:pt x="843758" y="778748"/>
                  <a:pt x="855407" y="739918"/>
                </a:cubicBezTo>
                <a:cubicBezTo>
                  <a:pt x="855421" y="739871"/>
                  <a:pt x="929141" y="518715"/>
                  <a:pt x="943897" y="474447"/>
                </a:cubicBezTo>
                <a:cubicBezTo>
                  <a:pt x="953729" y="444950"/>
                  <a:pt x="947524" y="403204"/>
                  <a:pt x="973394" y="385957"/>
                </a:cubicBezTo>
                <a:cubicBezTo>
                  <a:pt x="1002891" y="366292"/>
                  <a:pt x="1029489" y="341361"/>
                  <a:pt x="1061884" y="326963"/>
                </a:cubicBezTo>
                <a:cubicBezTo>
                  <a:pt x="1118709" y="301707"/>
                  <a:pt x="1179871" y="287634"/>
                  <a:pt x="1238865" y="267970"/>
                </a:cubicBezTo>
                <a:lnTo>
                  <a:pt x="1327355" y="238473"/>
                </a:lnTo>
                <a:cubicBezTo>
                  <a:pt x="1356852" y="228641"/>
                  <a:pt x="1385681" y="216517"/>
                  <a:pt x="1415845" y="208976"/>
                </a:cubicBezTo>
                <a:cubicBezTo>
                  <a:pt x="1563996" y="171938"/>
                  <a:pt x="1495373" y="192299"/>
                  <a:pt x="1622323" y="149982"/>
                </a:cubicBezTo>
                <a:cubicBezTo>
                  <a:pt x="1299611" y="42415"/>
                  <a:pt x="1788409" y="213966"/>
                  <a:pt x="1445342" y="61492"/>
                </a:cubicBezTo>
                <a:cubicBezTo>
                  <a:pt x="1291909" y="-6700"/>
                  <a:pt x="1106731" y="-20590"/>
                  <a:pt x="1474839" y="31995"/>
                </a:cubicBezTo>
                <a:lnTo>
                  <a:pt x="1651819" y="90989"/>
                </a:lnTo>
                <a:lnTo>
                  <a:pt x="1740310" y="120486"/>
                </a:lnTo>
                <a:cubicBezTo>
                  <a:pt x="1750142" y="149983"/>
                  <a:pt x="1783712" y="181166"/>
                  <a:pt x="1769807" y="208976"/>
                </a:cubicBezTo>
                <a:cubicBezTo>
                  <a:pt x="1755902" y="236786"/>
                  <a:pt x="1709126" y="224568"/>
                  <a:pt x="1681316" y="238473"/>
                </a:cubicBezTo>
                <a:cubicBezTo>
                  <a:pt x="1649608" y="254327"/>
                  <a:pt x="1622323" y="277802"/>
                  <a:pt x="1592826" y="297466"/>
                </a:cubicBezTo>
                <a:cubicBezTo>
                  <a:pt x="1574408" y="352720"/>
                  <a:pt x="1555162" y="436327"/>
                  <a:pt x="1504336" y="474447"/>
                </a:cubicBezTo>
                <a:cubicBezTo>
                  <a:pt x="1488604" y="486246"/>
                  <a:pt x="1465007" y="474447"/>
                  <a:pt x="1445342" y="474447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8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134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Ivan Chavez</dc:creator>
  <cp:lastModifiedBy>Dennis Ivan Chavez</cp:lastModifiedBy>
  <cp:revision>36</cp:revision>
  <dcterms:created xsi:type="dcterms:W3CDTF">2022-08-16T00:41:32Z</dcterms:created>
  <dcterms:modified xsi:type="dcterms:W3CDTF">2022-08-16T02:05:41Z</dcterms:modified>
</cp:coreProperties>
</file>