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7724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60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720956"/>
            <a:ext cx="6606540" cy="366098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523125"/>
            <a:ext cx="5829300" cy="2538835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59858"/>
            <a:ext cx="1675924" cy="89114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59858"/>
            <a:ext cx="4930616" cy="891148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621600"/>
            <a:ext cx="6703695" cy="4374197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7037179"/>
            <a:ext cx="6703695" cy="2300287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799291"/>
            <a:ext cx="3303270" cy="66720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799291"/>
            <a:ext cx="3303270" cy="66720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59861"/>
            <a:ext cx="6703695" cy="2032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577783"/>
            <a:ext cx="3288089" cy="126333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841115"/>
            <a:ext cx="3288089" cy="56497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577783"/>
            <a:ext cx="3304282" cy="126333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841115"/>
            <a:ext cx="3304282" cy="56497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01040"/>
            <a:ext cx="2506801" cy="24536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514054"/>
            <a:ext cx="3934778" cy="747289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154680"/>
            <a:ext cx="2506801" cy="5844435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01040"/>
            <a:ext cx="2506801" cy="24536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514054"/>
            <a:ext cx="3934778" cy="7472892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154680"/>
            <a:ext cx="2506801" cy="5844435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59861"/>
            <a:ext cx="6703695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799291"/>
            <a:ext cx="6703695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746406"/>
            <a:ext cx="174879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2D58-3052-4F8F-A218-D0744DAA558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746406"/>
            <a:ext cx="2623185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746406"/>
            <a:ext cx="174879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543A-BAFE-4B14-8A43-F7C11932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0" y="247650"/>
            <a:ext cx="4535714" cy="990600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4857750" y="5403638"/>
            <a:ext cx="5829300" cy="253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Loading Screen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5" y="403436"/>
            <a:ext cx="4492615" cy="97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1" y="424511"/>
            <a:ext cx="4466744" cy="967198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714145" y="564938"/>
            <a:ext cx="3058255" cy="953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Log-in</a:t>
            </a:r>
          </a:p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Registration</a:t>
            </a: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- Need valid ID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rial Black" panose="020B0A04020102020204" pitchFamily="34" charset="0"/>
              </a:rPr>
              <a:t>Can connect social media accounts to have a friend lists</a:t>
            </a:r>
          </a:p>
          <a:p>
            <a:pPr>
              <a:buFontTx/>
              <a:buChar char="-"/>
            </a:pPr>
            <a:endParaRPr lang="en-US" dirty="0"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rial Black" panose="020B0A04020102020204" pitchFamily="34" charset="0"/>
              </a:rPr>
              <a:t>Ask for a personal PIN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4" y="347084"/>
            <a:ext cx="4538456" cy="982727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162550" y="4995284"/>
            <a:ext cx="5829300" cy="253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Home Page</a:t>
            </a: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209550"/>
            <a:ext cx="4679361" cy="101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0" y="261937"/>
            <a:ext cx="4541824" cy="9834563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720734" y="507788"/>
            <a:ext cx="3051666" cy="958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Request/Pay </a:t>
            </a:r>
            <a:r>
              <a:rPr lang="en-US" dirty="0" err="1" smtClean="0">
                <a:latin typeface="Arial Black" panose="020B0A04020102020204" pitchFamily="34" charset="0"/>
              </a:rPr>
              <a:t>Heero</a:t>
            </a:r>
            <a:r>
              <a:rPr lang="en-US" dirty="0" smtClean="0">
                <a:latin typeface="Arial Black" panose="020B0A04020102020204" pitchFamily="34" charset="0"/>
              </a:rPr>
              <a:t> (when a name in home page is clicked)</a:t>
            </a:r>
          </a:p>
        </p:txBody>
      </p:sp>
    </p:spTree>
    <p:extLst>
      <p:ext uri="{BB962C8B-B14F-4D97-AF65-F5344CB8AC3E}">
        <p14:creationId xmlns:p14="http://schemas.microsoft.com/office/powerpoint/2010/main" val="16032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290431"/>
            <a:ext cx="4604065" cy="99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27" y="133350"/>
            <a:ext cx="4638823" cy="100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" y="231386"/>
            <a:ext cx="4617517" cy="999846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067300" y="2165138"/>
            <a:ext cx="5829300" cy="253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For security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39</Words>
  <Application>Microsoft Office PowerPoint</Application>
  <PresentationFormat>Custom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Ivan Chavez</dc:creator>
  <cp:lastModifiedBy>Dennis Ivan Chavez</cp:lastModifiedBy>
  <cp:revision>5</cp:revision>
  <dcterms:created xsi:type="dcterms:W3CDTF">2020-01-16T21:32:05Z</dcterms:created>
  <dcterms:modified xsi:type="dcterms:W3CDTF">2020-01-16T21:44:53Z</dcterms:modified>
</cp:coreProperties>
</file>