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3" r:id="rId4"/>
    <p:sldId id="267" r:id="rId5"/>
    <p:sldId id="268" r:id="rId6"/>
    <p:sldId id="270" r:id="rId7"/>
    <p:sldId id="271" r:id="rId8"/>
    <p:sldId id="272" r:id="rId9"/>
    <p:sldId id="274" r:id="rId10"/>
    <p:sldId id="276" r:id="rId11"/>
    <p:sldId id="275" r:id="rId12"/>
    <p:sldId id="27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09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1BE5F-A912-4389-85E1-8A5CB8A3ACE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FBC4F-1160-453B-A57E-4AF8C6D3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71025" cy="1247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3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3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6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3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C543-0A87-4DFD-BA3A-6E76335CF6E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1F633-D0BC-4E37-AAF8-6B1BBF62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3143" y="1658398"/>
            <a:ext cx="7454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PRIMETIME" pitchFamily="2" charset="0"/>
              </a:rPr>
              <a:t>Creating a Stopwatch app </a:t>
            </a:r>
          </a:p>
          <a:p>
            <a:r>
              <a:rPr lang="en-US" sz="5400" dirty="0" smtClean="0">
                <a:solidFill>
                  <a:schemeClr val="bg1"/>
                </a:solidFill>
                <a:latin typeface="PRIMETIME" pitchFamily="2" charset="0"/>
              </a:rPr>
              <a:t>with </a:t>
            </a:r>
            <a:r>
              <a:rPr lang="en-US" sz="5400" dirty="0" err="1" smtClean="0">
                <a:solidFill>
                  <a:schemeClr val="bg1"/>
                </a:solidFill>
                <a:latin typeface="PRIMETIME" pitchFamily="2" charset="0"/>
              </a:rPr>
              <a:t>qt</a:t>
            </a:r>
            <a:r>
              <a:rPr lang="en-US" sz="5400" dirty="0">
                <a:solidFill>
                  <a:schemeClr val="bg1"/>
                </a:solidFill>
                <a:latin typeface="PRIMETIME" pitchFamily="2" charset="0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latin typeface="PRIMETIME" pitchFamily="2" charset="0"/>
              </a:rPr>
              <a:t>designer</a:t>
            </a:r>
            <a:endParaRPr lang="en-US" sz="5400" dirty="0">
              <a:solidFill>
                <a:schemeClr val="bg1"/>
              </a:solidFill>
              <a:latin typeface="PRIMETIME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177" y="354947"/>
            <a:ext cx="5331093" cy="53310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29718" y="4243721"/>
            <a:ext cx="2677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RIMETIME" pitchFamily="2" charset="0"/>
              </a:rPr>
              <a:t>John </a:t>
            </a:r>
            <a:r>
              <a:rPr lang="en-US" sz="1600" dirty="0" err="1" smtClean="0">
                <a:solidFill>
                  <a:schemeClr val="bg1"/>
                </a:solidFill>
                <a:latin typeface="PRIMETIME" pitchFamily="2" charset="0"/>
              </a:rPr>
              <a:t>mel</a:t>
            </a:r>
            <a:r>
              <a:rPr lang="en-US" sz="1600" dirty="0" smtClean="0">
                <a:solidFill>
                  <a:schemeClr val="bg1"/>
                </a:solidFill>
                <a:latin typeface="PRIMETIME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PRIMETIME" pitchFamily="2" charset="0"/>
              </a:rPr>
              <a:t>bolaybolay</a:t>
            </a:r>
            <a:endParaRPr lang="en-US" sz="1600" dirty="0" smtClean="0">
              <a:solidFill>
                <a:schemeClr val="bg1"/>
              </a:solidFill>
              <a:latin typeface="PRIMETIME" pitchFamily="2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PRIMETIME" pitchFamily="2" charset="0"/>
              </a:rPr>
              <a:t>Dennis </a:t>
            </a:r>
            <a:r>
              <a:rPr lang="en-US" sz="1600" dirty="0" err="1" smtClean="0">
                <a:solidFill>
                  <a:schemeClr val="bg1"/>
                </a:solidFill>
                <a:latin typeface="PRIMETIME" pitchFamily="2" charset="0"/>
              </a:rPr>
              <a:t>ivan</a:t>
            </a:r>
            <a:r>
              <a:rPr lang="en-US" sz="1600" dirty="0" smtClean="0">
                <a:solidFill>
                  <a:schemeClr val="bg1"/>
                </a:solidFill>
                <a:latin typeface="PRIMETIME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PRIMETIME" pitchFamily="2" charset="0"/>
              </a:rPr>
              <a:t>baliguat</a:t>
            </a:r>
            <a:endParaRPr lang="en-US" sz="1600" dirty="0">
              <a:solidFill>
                <a:schemeClr val="bg1"/>
              </a:solidFill>
              <a:latin typeface="PRIME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49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-1349" y="3253"/>
            <a:ext cx="12183824" cy="6854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995487"/>
            <a:ext cx="4010025" cy="38004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23251" y="4275693"/>
            <a:ext cx="1190625" cy="45037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872512" y="1768078"/>
            <a:ext cx="42013" cy="2507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895476" y="1762886"/>
            <a:ext cx="3985084" cy="5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923751" y="996950"/>
            <a:ext cx="9433739" cy="5243512"/>
            <a:chOff x="5898415" y="1976415"/>
            <a:chExt cx="5654530" cy="3255020"/>
          </a:xfrm>
        </p:grpSpPr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6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7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8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9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155728" y="1375288"/>
            <a:ext cx="7067562" cy="428890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697" y="1859089"/>
            <a:ext cx="5716582" cy="29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09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-1349" y="3253"/>
            <a:ext cx="12183824" cy="6854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595437"/>
            <a:ext cx="4010025" cy="38004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0050" y="4402731"/>
            <a:ext cx="1314449" cy="77886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57326" y="1368028"/>
            <a:ext cx="19050" cy="3034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457326" y="1362836"/>
            <a:ext cx="3985084" cy="5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485601" y="596900"/>
            <a:ext cx="9433739" cy="5243512"/>
            <a:chOff x="5898415" y="1976415"/>
            <a:chExt cx="5654530" cy="3255020"/>
          </a:xfrm>
        </p:grpSpPr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6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7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8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19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Lato Light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17578" y="975238"/>
            <a:ext cx="7067562" cy="428890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83" y="2057649"/>
            <a:ext cx="6275764" cy="14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-1349" y="3253"/>
            <a:ext cx="12183824" cy="6854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224962" y="1099905"/>
            <a:ext cx="5731202" cy="4661441"/>
            <a:chOff x="8526779" y="3478388"/>
            <a:chExt cx="7328958" cy="5655294"/>
          </a:xfrm>
        </p:grpSpPr>
        <p:grpSp>
          <p:nvGrpSpPr>
            <p:cNvPr id="28" name="Group 27"/>
            <p:cNvGrpSpPr/>
            <p:nvPr/>
          </p:nvGrpSpPr>
          <p:grpSpPr>
            <a:xfrm>
              <a:off x="8526779" y="3478388"/>
              <a:ext cx="7328958" cy="5542953"/>
              <a:chOff x="13195660" y="4584467"/>
              <a:chExt cx="7831856" cy="5923299"/>
            </a:xfrm>
          </p:grpSpPr>
          <p:grpSp>
            <p:nvGrpSpPr>
              <p:cNvPr id="30" name="Group 1"/>
              <p:cNvGrpSpPr>
                <a:grpSpLocks/>
              </p:cNvGrpSpPr>
              <p:nvPr/>
            </p:nvGrpSpPr>
            <p:grpSpPr bwMode="auto">
              <a:xfrm>
                <a:off x="13195660" y="4584467"/>
                <a:ext cx="7831856" cy="5923299"/>
                <a:chOff x="1525" y="716"/>
                <a:chExt cx="4441" cy="3361"/>
              </a:xfrm>
            </p:grpSpPr>
            <p:sp>
              <p:nvSpPr>
                <p:cNvPr id="138" name="Freeform 2"/>
                <p:cNvSpPr>
                  <a:spLocks noChangeArrowheads="1"/>
                </p:cNvSpPr>
                <p:nvPr/>
              </p:nvSpPr>
              <p:spPr bwMode="auto">
                <a:xfrm>
                  <a:off x="3141" y="3116"/>
                  <a:ext cx="1210" cy="936"/>
                </a:xfrm>
                <a:custGeom>
                  <a:avLst/>
                  <a:gdLst>
                    <a:gd name="T0" fmla="*/ 4130 w 5342"/>
                    <a:gd name="T1" fmla="*/ 0 h 4133"/>
                    <a:gd name="T2" fmla="*/ 4130 w 5342"/>
                    <a:gd name="T3" fmla="*/ 0 h 4133"/>
                    <a:gd name="T4" fmla="*/ 3142 w 5342"/>
                    <a:gd name="T5" fmla="*/ 0 h 4133"/>
                    <a:gd name="T6" fmla="*/ 2199 w 5342"/>
                    <a:gd name="T7" fmla="*/ 0 h 4133"/>
                    <a:gd name="T8" fmla="*/ 1211 w 5342"/>
                    <a:gd name="T9" fmla="*/ 0 h 4133"/>
                    <a:gd name="T10" fmla="*/ 0 w 5342"/>
                    <a:gd name="T11" fmla="*/ 4132 h 4133"/>
                    <a:gd name="T12" fmla="*/ 2199 w 5342"/>
                    <a:gd name="T13" fmla="*/ 4132 h 4133"/>
                    <a:gd name="T14" fmla="*/ 3142 w 5342"/>
                    <a:gd name="T15" fmla="*/ 4132 h 4133"/>
                    <a:gd name="T16" fmla="*/ 5341 w 5342"/>
                    <a:gd name="T17" fmla="*/ 4132 h 4133"/>
                    <a:gd name="T18" fmla="*/ 4130 w 5342"/>
                    <a:gd name="T19" fmla="*/ 0 h 4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42" h="4133">
                      <a:moveTo>
                        <a:pt x="4130" y="0"/>
                      </a:moveTo>
                      <a:lnTo>
                        <a:pt x="4130" y="0"/>
                      </a:lnTo>
                      <a:cubicBezTo>
                        <a:pt x="3142" y="0"/>
                        <a:pt x="3142" y="0"/>
                        <a:pt x="3142" y="0"/>
                      </a:cubicBezTo>
                      <a:cubicBezTo>
                        <a:pt x="2199" y="0"/>
                        <a:pt x="2199" y="0"/>
                        <a:pt x="2199" y="0"/>
                      </a:cubicBezTo>
                      <a:cubicBezTo>
                        <a:pt x="1211" y="0"/>
                        <a:pt x="1211" y="0"/>
                        <a:pt x="1211" y="0"/>
                      </a:cubicBezTo>
                      <a:cubicBezTo>
                        <a:pt x="1211" y="0"/>
                        <a:pt x="1451" y="4132"/>
                        <a:pt x="0" y="4132"/>
                      </a:cubicBezTo>
                      <a:cubicBezTo>
                        <a:pt x="2199" y="4132"/>
                        <a:pt x="2199" y="4132"/>
                        <a:pt x="2199" y="4132"/>
                      </a:cubicBezTo>
                      <a:cubicBezTo>
                        <a:pt x="3142" y="4132"/>
                        <a:pt x="3142" y="4132"/>
                        <a:pt x="3142" y="4132"/>
                      </a:cubicBezTo>
                      <a:cubicBezTo>
                        <a:pt x="5341" y="4132"/>
                        <a:pt x="5341" y="4132"/>
                        <a:pt x="5341" y="4132"/>
                      </a:cubicBezTo>
                      <a:cubicBezTo>
                        <a:pt x="3890" y="4132"/>
                        <a:pt x="4130" y="0"/>
                        <a:pt x="4130" y="0"/>
                      </a:cubicBez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9" name="Freeform 3"/>
                <p:cNvSpPr>
                  <a:spLocks noChangeArrowheads="1"/>
                </p:cNvSpPr>
                <p:nvPr/>
              </p:nvSpPr>
              <p:spPr bwMode="auto">
                <a:xfrm>
                  <a:off x="1525" y="716"/>
                  <a:ext cx="4441" cy="2917"/>
                </a:xfrm>
                <a:custGeom>
                  <a:avLst/>
                  <a:gdLst>
                    <a:gd name="T0" fmla="*/ 19054 w 19590"/>
                    <a:gd name="T1" fmla="*/ 0 h 12867"/>
                    <a:gd name="T2" fmla="*/ 19054 w 19590"/>
                    <a:gd name="T3" fmla="*/ 0 h 12867"/>
                    <a:gd name="T4" fmla="*/ 534 w 19590"/>
                    <a:gd name="T5" fmla="*/ 0 h 12867"/>
                    <a:gd name="T6" fmla="*/ 0 w 19590"/>
                    <a:gd name="T7" fmla="*/ 534 h 12867"/>
                    <a:gd name="T8" fmla="*/ 0 w 19590"/>
                    <a:gd name="T9" fmla="*/ 11450 h 12867"/>
                    <a:gd name="T10" fmla="*/ 0 w 19590"/>
                    <a:gd name="T11" fmla="*/ 11557 h 12867"/>
                    <a:gd name="T12" fmla="*/ 0 w 19590"/>
                    <a:gd name="T13" fmla="*/ 12403 h 12867"/>
                    <a:gd name="T14" fmla="*/ 463 w 19590"/>
                    <a:gd name="T15" fmla="*/ 12866 h 12867"/>
                    <a:gd name="T16" fmla="*/ 19126 w 19590"/>
                    <a:gd name="T17" fmla="*/ 12866 h 12867"/>
                    <a:gd name="T18" fmla="*/ 19589 w 19590"/>
                    <a:gd name="T19" fmla="*/ 12403 h 12867"/>
                    <a:gd name="T20" fmla="*/ 19589 w 19590"/>
                    <a:gd name="T21" fmla="*/ 11557 h 12867"/>
                    <a:gd name="T22" fmla="*/ 19589 w 19590"/>
                    <a:gd name="T23" fmla="*/ 11450 h 12867"/>
                    <a:gd name="T24" fmla="*/ 19589 w 19590"/>
                    <a:gd name="T25" fmla="*/ 534 h 12867"/>
                    <a:gd name="T26" fmla="*/ 19054 w 19590"/>
                    <a:gd name="T27" fmla="*/ 0 h 1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590" h="12867">
                      <a:moveTo>
                        <a:pt x="19054" y="0"/>
                      </a:moveTo>
                      <a:lnTo>
                        <a:pt x="19054" y="0"/>
                      </a:ln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240" y="0"/>
                        <a:pt x="0" y="240"/>
                        <a:pt x="0" y="534"/>
                      </a:cubicBezTo>
                      <a:cubicBezTo>
                        <a:pt x="0" y="11450"/>
                        <a:pt x="0" y="11450"/>
                        <a:pt x="0" y="11450"/>
                      </a:cubicBezTo>
                      <a:cubicBezTo>
                        <a:pt x="0" y="11557"/>
                        <a:pt x="0" y="11557"/>
                        <a:pt x="0" y="11557"/>
                      </a:cubicBezTo>
                      <a:cubicBezTo>
                        <a:pt x="0" y="12403"/>
                        <a:pt x="0" y="12403"/>
                        <a:pt x="0" y="12403"/>
                      </a:cubicBezTo>
                      <a:cubicBezTo>
                        <a:pt x="0" y="12661"/>
                        <a:pt x="205" y="12866"/>
                        <a:pt x="463" y="12866"/>
                      </a:cubicBezTo>
                      <a:cubicBezTo>
                        <a:pt x="19126" y="12866"/>
                        <a:pt x="19126" y="12866"/>
                        <a:pt x="19126" y="12866"/>
                      </a:cubicBezTo>
                      <a:cubicBezTo>
                        <a:pt x="19384" y="12866"/>
                        <a:pt x="19589" y="12661"/>
                        <a:pt x="19589" y="12403"/>
                      </a:cubicBezTo>
                      <a:cubicBezTo>
                        <a:pt x="19589" y="11557"/>
                        <a:pt x="19589" y="11557"/>
                        <a:pt x="19589" y="11557"/>
                      </a:cubicBezTo>
                      <a:cubicBezTo>
                        <a:pt x="19589" y="11450"/>
                        <a:pt x="19589" y="11450"/>
                        <a:pt x="19589" y="11450"/>
                      </a:cubicBezTo>
                      <a:cubicBezTo>
                        <a:pt x="19589" y="534"/>
                        <a:pt x="19589" y="534"/>
                        <a:pt x="19589" y="534"/>
                      </a:cubicBezTo>
                      <a:cubicBezTo>
                        <a:pt x="19589" y="240"/>
                        <a:pt x="19348" y="0"/>
                        <a:pt x="19054" y="0"/>
                      </a:cubicBez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40" name="Freeform 4"/>
                <p:cNvSpPr>
                  <a:spLocks noChangeArrowheads="1"/>
                </p:cNvSpPr>
                <p:nvPr/>
              </p:nvSpPr>
              <p:spPr bwMode="auto">
                <a:xfrm>
                  <a:off x="1669" y="855"/>
                  <a:ext cx="4155" cy="2230"/>
                </a:xfrm>
                <a:custGeom>
                  <a:avLst/>
                  <a:gdLst>
                    <a:gd name="T0" fmla="*/ 18324 w 18325"/>
                    <a:gd name="T1" fmla="*/ 9839 h 9840"/>
                    <a:gd name="T2" fmla="*/ 0 w 18325"/>
                    <a:gd name="T3" fmla="*/ 9839 h 9840"/>
                    <a:gd name="T4" fmla="*/ 0 w 18325"/>
                    <a:gd name="T5" fmla="*/ 0 h 9840"/>
                    <a:gd name="T6" fmla="*/ 18324 w 18325"/>
                    <a:gd name="T7" fmla="*/ 0 h 9840"/>
                    <a:gd name="T8" fmla="*/ 18324 w 18325"/>
                    <a:gd name="T9" fmla="*/ 9839 h 9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9840">
                      <a:moveTo>
                        <a:pt x="18324" y="9839"/>
                      </a:moveTo>
                      <a:lnTo>
                        <a:pt x="0" y="983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983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41" name="Freeform 5"/>
                <p:cNvSpPr>
                  <a:spLocks noChangeArrowheads="1"/>
                </p:cNvSpPr>
                <p:nvPr/>
              </p:nvSpPr>
              <p:spPr bwMode="auto">
                <a:xfrm>
                  <a:off x="1669" y="3066"/>
                  <a:ext cx="4155" cy="131"/>
                </a:xfrm>
                <a:custGeom>
                  <a:avLst/>
                  <a:gdLst>
                    <a:gd name="T0" fmla="*/ 18324 w 18325"/>
                    <a:gd name="T1" fmla="*/ 579 h 580"/>
                    <a:gd name="T2" fmla="*/ 0 w 18325"/>
                    <a:gd name="T3" fmla="*/ 579 h 580"/>
                    <a:gd name="T4" fmla="*/ 0 w 18325"/>
                    <a:gd name="T5" fmla="*/ 0 h 580"/>
                    <a:gd name="T6" fmla="*/ 18324 w 18325"/>
                    <a:gd name="T7" fmla="*/ 0 h 580"/>
                    <a:gd name="T8" fmla="*/ 18324 w 18325"/>
                    <a:gd name="T9" fmla="*/ 579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580">
                      <a:moveTo>
                        <a:pt x="18324" y="579"/>
                      </a:moveTo>
                      <a:lnTo>
                        <a:pt x="0" y="57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579"/>
                      </a:ln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42" name="Freeform 6"/>
                <p:cNvSpPr>
                  <a:spLocks noChangeArrowheads="1"/>
                </p:cNvSpPr>
                <p:nvPr/>
              </p:nvSpPr>
              <p:spPr bwMode="auto">
                <a:xfrm>
                  <a:off x="3638" y="3300"/>
                  <a:ext cx="217" cy="217"/>
                </a:xfrm>
                <a:custGeom>
                  <a:avLst/>
                  <a:gdLst>
                    <a:gd name="T0" fmla="*/ 961 w 962"/>
                    <a:gd name="T1" fmla="*/ 481 h 963"/>
                    <a:gd name="T2" fmla="*/ 961 w 962"/>
                    <a:gd name="T3" fmla="*/ 481 h 963"/>
                    <a:gd name="T4" fmla="*/ 481 w 962"/>
                    <a:gd name="T5" fmla="*/ 962 h 963"/>
                    <a:gd name="T6" fmla="*/ 0 w 962"/>
                    <a:gd name="T7" fmla="*/ 481 h 963"/>
                    <a:gd name="T8" fmla="*/ 481 w 962"/>
                    <a:gd name="T9" fmla="*/ 0 h 963"/>
                    <a:gd name="T10" fmla="*/ 961 w 962"/>
                    <a:gd name="T11" fmla="*/ 481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2" h="963">
                      <a:moveTo>
                        <a:pt x="961" y="481"/>
                      </a:moveTo>
                      <a:lnTo>
                        <a:pt x="961" y="481"/>
                      </a:lnTo>
                      <a:cubicBezTo>
                        <a:pt x="961" y="748"/>
                        <a:pt x="747" y="962"/>
                        <a:pt x="481" y="962"/>
                      </a:cubicBezTo>
                      <a:cubicBezTo>
                        <a:pt x="214" y="962"/>
                        <a:pt x="0" y="748"/>
                        <a:pt x="0" y="481"/>
                      </a:cubicBezTo>
                      <a:cubicBezTo>
                        <a:pt x="0" y="214"/>
                        <a:pt x="214" y="0"/>
                        <a:pt x="481" y="0"/>
                      </a:cubicBezTo>
                      <a:cubicBezTo>
                        <a:pt x="747" y="0"/>
                        <a:pt x="961" y="214"/>
                        <a:pt x="961" y="481"/>
                      </a:cubicBez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43" name="Freeform 7"/>
                <p:cNvSpPr>
                  <a:spLocks noChangeArrowheads="1"/>
                </p:cNvSpPr>
                <p:nvPr/>
              </p:nvSpPr>
              <p:spPr bwMode="auto">
                <a:xfrm>
                  <a:off x="3129" y="4035"/>
                  <a:ext cx="1235" cy="42"/>
                </a:xfrm>
                <a:custGeom>
                  <a:avLst/>
                  <a:gdLst>
                    <a:gd name="T0" fmla="*/ 5448 w 5449"/>
                    <a:gd name="T1" fmla="*/ 187 h 188"/>
                    <a:gd name="T2" fmla="*/ 0 w 5449"/>
                    <a:gd name="T3" fmla="*/ 187 h 188"/>
                    <a:gd name="T4" fmla="*/ 0 w 5449"/>
                    <a:gd name="T5" fmla="*/ 0 h 188"/>
                    <a:gd name="T6" fmla="*/ 5448 w 5449"/>
                    <a:gd name="T7" fmla="*/ 0 h 188"/>
                    <a:gd name="T8" fmla="*/ 5448 w 5449"/>
                    <a:gd name="T9" fmla="*/ 187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49" h="188">
                      <a:moveTo>
                        <a:pt x="5448" y="187"/>
                      </a:moveTo>
                      <a:lnTo>
                        <a:pt x="0" y="187"/>
                      </a:lnTo>
                      <a:lnTo>
                        <a:pt x="0" y="0"/>
                      </a:lnTo>
                      <a:lnTo>
                        <a:pt x="5448" y="0"/>
                      </a:lnTo>
                      <a:lnTo>
                        <a:pt x="5448" y="187"/>
                      </a:ln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</p:grpSp>
          <p:sp>
            <p:nvSpPr>
              <p:cNvPr id="31" name="Freeform 15"/>
              <p:cNvSpPr>
                <a:spLocks noChangeArrowheads="1"/>
              </p:cNvSpPr>
              <p:nvPr/>
            </p:nvSpPr>
            <p:spPr bwMode="auto">
              <a:xfrm>
                <a:off x="13674994" y="5382817"/>
                <a:ext cx="2235658" cy="2513040"/>
              </a:xfrm>
              <a:custGeom>
                <a:avLst/>
                <a:gdLst>
                  <a:gd name="T0" fmla="*/ 6114 w 6115"/>
                  <a:gd name="T1" fmla="*/ 6879 h 6880"/>
                  <a:gd name="T2" fmla="*/ 6114 w 6115"/>
                  <a:gd name="T3" fmla="*/ 6879 h 6880"/>
                  <a:gd name="T4" fmla="*/ 0 w 6115"/>
                  <a:gd name="T5" fmla="*/ 6879 h 6880"/>
                  <a:gd name="T6" fmla="*/ 0 w 6115"/>
                  <a:gd name="T7" fmla="*/ 640 h 6880"/>
                  <a:gd name="T8" fmla="*/ 646 w 6115"/>
                  <a:gd name="T9" fmla="*/ 0 h 6880"/>
                  <a:gd name="T10" fmla="*/ 5468 w 6115"/>
                  <a:gd name="T11" fmla="*/ 0 h 6880"/>
                  <a:gd name="T12" fmla="*/ 6114 w 6115"/>
                  <a:gd name="T13" fmla="*/ 640 h 6880"/>
                  <a:gd name="T14" fmla="*/ 6114 w 6115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5" h="6880">
                    <a:moveTo>
                      <a:pt x="6114" y="6879"/>
                    </a:moveTo>
                    <a:lnTo>
                      <a:pt x="6114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5"/>
                      <a:pt x="290" y="0"/>
                      <a:pt x="646" y="0"/>
                    </a:cubicBezTo>
                    <a:cubicBezTo>
                      <a:pt x="5468" y="0"/>
                      <a:pt x="5468" y="0"/>
                      <a:pt x="5468" y="0"/>
                    </a:cubicBezTo>
                    <a:cubicBezTo>
                      <a:pt x="5824" y="0"/>
                      <a:pt x="6114" y="285"/>
                      <a:pt x="6114" y="640"/>
                    </a:cubicBezTo>
                    <a:lnTo>
                      <a:pt x="6114" y="6879"/>
                    </a:lnTo>
                  </a:path>
                </a:pathLst>
              </a:custGeom>
              <a:solidFill>
                <a:srgbClr val="334A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2" name="Freeform 16"/>
              <p:cNvSpPr>
                <a:spLocks noChangeArrowheads="1"/>
              </p:cNvSpPr>
              <p:nvPr/>
            </p:nvSpPr>
            <p:spPr bwMode="auto">
              <a:xfrm>
                <a:off x="13739515" y="5789030"/>
                <a:ext cx="2105002" cy="2032676"/>
              </a:xfrm>
              <a:custGeom>
                <a:avLst/>
                <a:gdLst>
                  <a:gd name="T0" fmla="*/ 5758 w 5759"/>
                  <a:gd name="T1" fmla="*/ 5566 h 5567"/>
                  <a:gd name="T2" fmla="*/ 0 w 5759"/>
                  <a:gd name="T3" fmla="*/ 5566 h 5567"/>
                  <a:gd name="T4" fmla="*/ 0 w 5759"/>
                  <a:gd name="T5" fmla="*/ 0 h 5567"/>
                  <a:gd name="T6" fmla="*/ 5758 w 5759"/>
                  <a:gd name="T7" fmla="*/ 0 h 5567"/>
                  <a:gd name="T8" fmla="*/ 5758 w 5759"/>
                  <a:gd name="T9" fmla="*/ 5566 h 5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7">
                    <a:moveTo>
                      <a:pt x="5758" y="5566"/>
                    </a:moveTo>
                    <a:lnTo>
                      <a:pt x="0" y="5566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3" name="Freeform 17"/>
              <p:cNvSpPr>
                <a:spLocks noChangeArrowheads="1"/>
              </p:cNvSpPr>
              <p:nvPr/>
            </p:nvSpPr>
            <p:spPr bwMode="auto">
              <a:xfrm>
                <a:off x="13894366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4" name="Freeform 18"/>
              <p:cNvSpPr>
                <a:spLocks noChangeArrowheads="1"/>
              </p:cNvSpPr>
              <p:nvPr/>
            </p:nvSpPr>
            <p:spPr bwMode="auto">
              <a:xfrm>
                <a:off x="13789519" y="5508549"/>
                <a:ext cx="85490" cy="82209"/>
              </a:xfrm>
              <a:custGeom>
                <a:avLst/>
                <a:gdLst>
                  <a:gd name="T0" fmla="*/ 235 w 236"/>
                  <a:gd name="T1" fmla="*/ 115 h 231"/>
                  <a:gd name="T2" fmla="*/ 235 w 236"/>
                  <a:gd name="T3" fmla="*/ 115 h 231"/>
                  <a:gd name="T4" fmla="*/ 115 w 236"/>
                  <a:gd name="T5" fmla="*/ 230 h 231"/>
                  <a:gd name="T6" fmla="*/ 0 w 236"/>
                  <a:gd name="T7" fmla="*/ 115 h 231"/>
                  <a:gd name="T8" fmla="*/ 115 w 236"/>
                  <a:gd name="T9" fmla="*/ 0 h 231"/>
                  <a:gd name="T10" fmla="*/ 235 w 236"/>
                  <a:gd name="T11" fmla="*/ 11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231">
                    <a:moveTo>
                      <a:pt x="235" y="115"/>
                    </a:moveTo>
                    <a:lnTo>
                      <a:pt x="235" y="115"/>
                    </a:lnTo>
                    <a:cubicBezTo>
                      <a:pt x="235" y="180"/>
                      <a:pt x="181" y="230"/>
                      <a:pt x="115" y="230"/>
                    </a:cubicBezTo>
                    <a:cubicBezTo>
                      <a:pt x="55" y="230"/>
                      <a:pt x="0" y="180"/>
                      <a:pt x="0" y="115"/>
                    </a:cubicBezTo>
                    <a:cubicBezTo>
                      <a:pt x="0" y="49"/>
                      <a:pt x="55" y="0"/>
                      <a:pt x="115" y="0"/>
                    </a:cubicBezTo>
                    <a:cubicBezTo>
                      <a:pt x="181" y="0"/>
                      <a:pt x="235" y="49"/>
                      <a:pt x="235" y="115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5" name="Freeform 19"/>
              <p:cNvSpPr>
                <a:spLocks noChangeArrowheads="1"/>
              </p:cNvSpPr>
              <p:nvPr/>
            </p:nvSpPr>
            <p:spPr bwMode="auto">
              <a:xfrm>
                <a:off x="14023408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6" name="Freeform 20"/>
              <p:cNvSpPr>
                <a:spLocks noChangeArrowheads="1"/>
              </p:cNvSpPr>
              <p:nvPr/>
            </p:nvSpPr>
            <p:spPr bwMode="auto">
              <a:xfrm>
                <a:off x="14239554" y="5490818"/>
                <a:ext cx="1527538" cy="119285"/>
              </a:xfrm>
              <a:custGeom>
                <a:avLst/>
                <a:gdLst>
                  <a:gd name="T0" fmla="*/ 4017 w 4182"/>
                  <a:gd name="T1" fmla="*/ 329 h 330"/>
                  <a:gd name="T2" fmla="*/ 4017 w 4182"/>
                  <a:gd name="T3" fmla="*/ 329 h 330"/>
                  <a:gd name="T4" fmla="*/ 158 w 4182"/>
                  <a:gd name="T5" fmla="*/ 329 h 330"/>
                  <a:gd name="T6" fmla="*/ 0 w 4182"/>
                  <a:gd name="T7" fmla="*/ 165 h 330"/>
                  <a:gd name="T8" fmla="*/ 0 w 4182"/>
                  <a:gd name="T9" fmla="*/ 165 h 330"/>
                  <a:gd name="T10" fmla="*/ 158 w 4182"/>
                  <a:gd name="T11" fmla="*/ 0 h 330"/>
                  <a:gd name="T12" fmla="*/ 4017 w 4182"/>
                  <a:gd name="T13" fmla="*/ 0 h 330"/>
                  <a:gd name="T14" fmla="*/ 4181 w 4182"/>
                  <a:gd name="T15" fmla="*/ 165 h 330"/>
                  <a:gd name="T16" fmla="*/ 4181 w 4182"/>
                  <a:gd name="T17" fmla="*/ 165 h 330"/>
                  <a:gd name="T18" fmla="*/ 4017 w 4182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2" h="330">
                    <a:moveTo>
                      <a:pt x="4017" y="329"/>
                    </a:moveTo>
                    <a:lnTo>
                      <a:pt x="4017" y="329"/>
                    </a:lnTo>
                    <a:cubicBezTo>
                      <a:pt x="158" y="329"/>
                      <a:pt x="158" y="329"/>
                      <a:pt x="158" y="329"/>
                    </a:cubicBezTo>
                    <a:cubicBezTo>
                      <a:pt x="71" y="329"/>
                      <a:pt x="0" y="252"/>
                      <a:pt x="0" y="165"/>
                    </a:cubicBezTo>
                    <a:lnTo>
                      <a:pt x="0" y="165"/>
                    </a:lnTo>
                    <a:cubicBezTo>
                      <a:pt x="0" y="77"/>
                      <a:pt x="71" y="0"/>
                      <a:pt x="158" y="0"/>
                    </a:cubicBezTo>
                    <a:cubicBezTo>
                      <a:pt x="4017" y="0"/>
                      <a:pt x="4017" y="0"/>
                      <a:pt x="4017" y="0"/>
                    </a:cubicBezTo>
                    <a:cubicBezTo>
                      <a:pt x="4110" y="0"/>
                      <a:pt x="4181" y="77"/>
                      <a:pt x="4181" y="165"/>
                    </a:cubicBezTo>
                    <a:lnTo>
                      <a:pt x="4181" y="165"/>
                    </a:lnTo>
                    <a:cubicBezTo>
                      <a:pt x="4181" y="252"/>
                      <a:pt x="4110" y="329"/>
                      <a:pt x="4017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7" name="Freeform 28"/>
              <p:cNvSpPr>
                <a:spLocks noChangeArrowheads="1"/>
              </p:cNvSpPr>
              <p:nvPr/>
            </p:nvSpPr>
            <p:spPr bwMode="auto">
              <a:xfrm>
                <a:off x="15389643" y="6312915"/>
                <a:ext cx="93556" cy="427169"/>
              </a:xfrm>
              <a:custGeom>
                <a:avLst/>
                <a:gdLst>
                  <a:gd name="T0" fmla="*/ 172 w 260"/>
                  <a:gd name="T1" fmla="*/ 1173 h 1174"/>
                  <a:gd name="T2" fmla="*/ 172 w 260"/>
                  <a:gd name="T3" fmla="*/ 1173 h 1174"/>
                  <a:gd name="T4" fmla="*/ 87 w 260"/>
                  <a:gd name="T5" fmla="*/ 1173 h 1174"/>
                  <a:gd name="T6" fmla="*/ 0 w 260"/>
                  <a:gd name="T7" fmla="*/ 1086 h 1174"/>
                  <a:gd name="T8" fmla="*/ 0 w 260"/>
                  <a:gd name="T9" fmla="*/ 87 h 1174"/>
                  <a:gd name="T10" fmla="*/ 87 w 260"/>
                  <a:gd name="T11" fmla="*/ 0 h 1174"/>
                  <a:gd name="T12" fmla="*/ 172 w 260"/>
                  <a:gd name="T13" fmla="*/ 0 h 1174"/>
                  <a:gd name="T14" fmla="*/ 259 w 260"/>
                  <a:gd name="T15" fmla="*/ 87 h 1174"/>
                  <a:gd name="T16" fmla="*/ 259 w 260"/>
                  <a:gd name="T17" fmla="*/ 1086 h 1174"/>
                  <a:gd name="T18" fmla="*/ 172 w 260"/>
                  <a:gd name="T19" fmla="*/ 1173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1174">
                    <a:moveTo>
                      <a:pt x="172" y="1173"/>
                    </a:moveTo>
                    <a:lnTo>
                      <a:pt x="172" y="1173"/>
                    </a:lnTo>
                    <a:cubicBezTo>
                      <a:pt x="87" y="1173"/>
                      <a:pt x="87" y="1173"/>
                      <a:pt x="87" y="1173"/>
                    </a:cubicBezTo>
                    <a:cubicBezTo>
                      <a:pt x="38" y="1173"/>
                      <a:pt x="0" y="1133"/>
                      <a:pt x="0" y="10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8"/>
                      <a:pt x="38" y="0"/>
                      <a:pt x="87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221" y="0"/>
                      <a:pt x="259" y="38"/>
                      <a:pt x="259" y="87"/>
                    </a:cubicBezTo>
                    <a:cubicBezTo>
                      <a:pt x="259" y="1086"/>
                      <a:pt x="259" y="1086"/>
                      <a:pt x="259" y="1086"/>
                    </a:cubicBezTo>
                    <a:cubicBezTo>
                      <a:pt x="259" y="1133"/>
                      <a:pt x="221" y="1173"/>
                      <a:pt x="172" y="1173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8" name="Freeform 29"/>
              <p:cNvSpPr>
                <a:spLocks noChangeArrowheads="1"/>
              </p:cNvSpPr>
              <p:nvPr/>
            </p:nvSpPr>
            <p:spPr bwMode="auto">
              <a:xfrm>
                <a:off x="15238018" y="6380617"/>
                <a:ext cx="93556" cy="359466"/>
              </a:xfrm>
              <a:custGeom>
                <a:avLst/>
                <a:gdLst>
                  <a:gd name="T0" fmla="*/ 174 w 262"/>
                  <a:gd name="T1" fmla="*/ 987 h 988"/>
                  <a:gd name="T2" fmla="*/ 174 w 262"/>
                  <a:gd name="T3" fmla="*/ 987 h 988"/>
                  <a:gd name="T4" fmla="*/ 87 w 262"/>
                  <a:gd name="T5" fmla="*/ 987 h 988"/>
                  <a:gd name="T6" fmla="*/ 0 w 262"/>
                  <a:gd name="T7" fmla="*/ 900 h 988"/>
                  <a:gd name="T8" fmla="*/ 0 w 262"/>
                  <a:gd name="T9" fmla="*/ 88 h 988"/>
                  <a:gd name="T10" fmla="*/ 87 w 262"/>
                  <a:gd name="T11" fmla="*/ 0 h 988"/>
                  <a:gd name="T12" fmla="*/ 174 w 262"/>
                  <a:gd name="T13" fmla="*/ 0 h 988"/>
                  <a:gd name="T14" fmla="*/ 261 w 262"/>
                  <a:gd name="T15" fmla="*/ 88 h 988"/>
                  <a:gd name="T16" fmla="*/ 261 w 262"/>
                  <a:gd name="T17" fmla="*/ 900 h 988"/>
                  <a:gd name="T18" fmla="*/ 174 w 262"/>
                  <a:gd name="T19" fmla="*/ 987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988">
                    <a:moveTo>
                      <a:pt x="174" y="987"/>
                    </a:moveTo>
                    <a:lnTo>
                      <a:pt x="174" y="987"/>
                    </a:lnTo>
                    <a:cubicBezTo>
                      <a:pt x="87" y="987"/>
                      <a:pt x="87" y="987"/>
                      <a:pt x="87" y="987"/>
                    </a:cubicBezTo>
                    <a:cubicBezTo>
                      <a:pt x="40" y="987"/>
                      <a:pt x="0" y="947"/>
                      <a:pt x="0" y="90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9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9"/>
                      <a:pt x="261" y="88"/>
                    </a:cubicBezTo>
                    <a:cubicBezTo>
                      <a:pt x="261" y="900"/>
                      <a:pt x="261" y="900"/>
                      <a:pt x="261" y="900"/>
                    </a:cubicBezTo>
                    <a:cubicBezTo>
                      <a:pt x="261" y="947"/>
                      <a:pt x="221" y="987"/>
                      <a:pt x="174" y="987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9" name="Freeform 30"/>
              <p:cNvSpPr>
                <a:spLocks noChangeArrowheads="1"/>
              </p:cNvSpPr>
              <p:nvPr/>
            </p:nvSpPr>
            <p:spPr bwMode="auto">
              <a:xfrm>
                <a:off x="15541267" y="6232317"/>
                <a:ext cx="93556" cy="507766"/>
              </a:xfrm>
              <a:custGeom>
                <a:avLst/>
                <a:gdLst>
                  <a:gd name="T0" fmla="*/ 174 w 262"/>
                  <a:gd name="T1" fmla="*/ 1394 h 1395"/>
                  <a:gd name="T2" fmla="*/ 174 w 262"/>
                  <a:gd name="T3" fmla="*/ 1394 h 1395"/>
                  <a:gd name="T4" fmla="*/ 87 w 262"/>
                  <a:gd name="T5" fmla="*/ 1394 h 1395"/>
                  <a:gd name="T6" fmla="*/ 0 w 262"/>
                  <a:gd name="T7" fmla="*/ 1307 h 1395"/>
                  <a:gd name="T8" fmla="*/ 0 w 262"/>
                  <a:gd name="T9" fmla="*/ 85 h 1395"/>
                  <a:gd name="T10" fmla="*/ 87 w 262"/>
                  <a:gd name="T11" fmla="*/ 0 h 1395"/>
                  <a:gd name="T12" fmla="*/ 174 w 262"/>
                  <a:gd name="T13" fmla="*/ 0 h 1395"/>
                  <a:gd name="T14" fmla="*/ 261 w 262"/>
                  <a:gd name="T15" fmla="*/ 85 h 1395"/>
                  <a:gd name="T16" fmla="*/ 261 w 262"/>
                  <a:gd name="T17" fmla="*/ 1307 h 1395"/>
                  <a:gd name="T18" fmla="*/ 174 w 262"/>
                  <a:gd name="T19" fmla="*/ 1394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1395">
                    <a:moveTo>
                      <a:pt x="174" y="1394"/>
                    </a:moveTo>
                    <a:lnTo>
                      <a:pt x="174" y="1394"/>
                    </a:lnTo>
                    <a:cubicBezTo>
                      <a:pt x="87" y="1394"/>
                      <a:pt x="87" y="1394"/>
                      <a:pt x="87" y="1394"/>
                    </a:cubicBezTo>
                    <a:cubicBezTo>
                      <a:pt x="40" y="1394"/>
                      <a:pt x="0" y="1354"/>
                      <a:pt x="0" y="130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8"/>
                      <a:pt x="261" y="85"/>
                    </a:cubicBezTo>
                    <a:cubicBezTo>
                      <a:pt x="261" y="1307"/>
                      <a:pt x="261" y="1307"/>
                      <a:pt x="261" y="1307"/>
                    </a:cubicBezTo>
                    <a:cubicBezTo>
                      <a:pt x="261" y="1354"/>
                      <a:pt x="221" y="1394"/>
                      <a:pt x="174" y="1394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0" name="Freeform 31"/>
              <p:cNvSpPr>
                <a:spLocks noChangeArrowheads="1"/>
              </p:cNvSpPr>
              <p:nvPr/>
            </p:nvSpPr>
            <p:spPr bwMode="auto">
              <a:xfrm>
                <a:off x="15029937" y="5906702"/>
                <a:ext cx="508104" cy="341735"/>
              </a:xfrm>
              <a:custGeom>
                <a:avLst/>
                <a:gdLst>
                  <a:gd name="T0" fmla="*/ 1309 w 1394"/>
                  <a:gd name="T1" fmla="*/ 0 h 939"/>
                  <a:gd name="T2" fmla="*/ 1309 w 1394"/>
                  <a:gd name="T3" fmla="*/ 0 h 939"/>
                  <a:gd name="T4" fmla="*/ 86 w 1394"/>
                  <a:gd name="T5" fmla="*/ 0 h 939"/>
                  <a:gd name="T6" fmla="*/ 0 w 1394"/>
                  <a:gd name="T7" fmla="*/ 85 h 939"/>
                  <a:gd name="T8" fmla="*/ 0 w 1394"/>
                  <a:gd name="T9" fmla="*/ 533 h 939"/>
                  <a:gd name="T10" fmla="*/ 86 w 1394"/>
                  <a:gd name="T11" fmla="*/ 617 h 939"/>
                  <a:gd name="T12" fmla="*/ 952 w 1394"/>
                  <a:gd name="T13" fmla="*/ 617 h 939"/>
                  <a:gd name="T14" fmla="*/ 1121 w 1394"/>
                  <a:gd name="T15" fmla="*/ 938 h 939"/>
                  <a:gd name="T16" fmla="*/ 1121 w 1394"/>
                  <a:gd name="T17" fmla="*/ 617 h 939"/>
                  <a:gd name="T18" fmla="*/ 1309 w 1394"/>
                  <a:gd name="T19" fmla="*/ 617 h 939"/>
                  <a:gd name="T20" fmla="*/ 1393 w 1394"/>
                  <a:gd name="T21" fmla="*/ 533 h 939"/>
                  <a:gd name="T22" fmla="*/ 1393 w 1394"/>
                  <a:gd name="T23" fmla="*/ 85 h 939"/>
                  <a:gd name="T24" fmla="*/ 1309 w 1394"/>
                  <a:gd name="T25" fmla="*/ 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94" h="939">
                    <a:moveTo>
                      <a:pt x="1309" y="0"/>
                    </a:moveTo>
                    <a:lnTo>
                      <a:pt x="1309" y="0"/>
                    </a:lnTo>
                    <a:cubicBezTo>
                      <a:pt x="86" y="0"/>
                      <a:pt x="86" y="0"/>
                      <a:pt x="86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0" y="580"/>
                      <a:pt x="38" y="617"/>
                      <a:pt x="86" y="617"/>
                    </a:cubicBezTo>
                    <a:cubicBezTo>
                      <a:pt x="952" y="617"/>
                      <a:pt x="952" y="617"/>
                      <a:pt x="952" y="617"/>
                    </a:cubicBezTo>
                    <a:cubicBezTo>
                      <a:pt x="1023" y="758"/>
                      <a:pt x="1121" y="938"/>
                      <a:pt x="1121" y="938"/>
                    </a:cubicBezTo>
                    <a:cubicBezTo>
                      <a:pt x="1121" y="617"/>
                      <a:pt x="1121" y="617"/>
                      <a:pt x="1121" y="617"/>
                    </a:cubicBezTo>
                    <a:cubicBezTo>
                      <a:pt x="1309" y="617"/>
                      <a:pt x="1309" y="617"/>
                      <a:pt x="1309" y="617"/>
                    </a:cubicBezTo>
                    <a:cubicBezTo>
                      <a:pt x="1356" y="617"/>
                      <a:pt x="1393" y="580"/>
                      <a:pt x="1393" y="533"/>
                    </a:cubicBezTo>
                    <a:cubicBezTo>
                      <a:pt x="1393" y="85"/>
                      <a:pt x="1393" y="85"/>
                      <a:pt x="1393" y="85"/>
                    </a:cubicBezTo>
                    <a:cubicBezTo>
                      <a:pt x="1393" y="38"/>
                      <a:pt x="1356" y="0"/>
                      <a:pt x="1309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1" name="Freeform 32"/>
              <p:cNvSpPr>
                <a:spLocks noChangeArrowheads="1"/>
              </p:cNvSpPr>
              <p:nvPr/>
            </p:nvSpPr>
            <p:spPr bwMode="auto">
              <a:xfrm>
                <a:off x="14741205" y="663047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0 h 102"/>
                  <a:gd name="T8" fmla="*/ 0 w 1107"/>
                  <a:gd name="T9" fmla="*/ 50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0 h 102"/>
                  <a:gd name="T16" fmla="*/ 1106 w 1107"/>
                  <a:gd name="T17" fmla="*/ 50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8"/>
                      <a:pt x="0" y="50"/>
                    </a:cubicBezTo>
                    <a:lnTo>
                      <a:pt x="0" y="50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0"/>
                    </a:cubicBezTo>
                    <a:lnTo>
                      <a:pt x="1106" y="50"/>
                    </a:lnTo>
                    <a:cubicBezTo>
                      <a:pt x="1106" y="78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2" name="Freeform 33"/>
              <p:cNvSpPr>
                <a:spLocks noChangeArrowheads="1"/>
              </p:cNvSpPr>
              <p:nvPr/>
            </p:nvSpPr>
            <p:spPr bwMode="auto">
              <a:xfrm>
                <a:off x="14741205" y="670462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3" name="Freeform 34"/>
              <p:cNvSpPr>
                <a:spLocks noChangeArrowheads="1"/>
              </p:cNvSpPr>
              <p:nvPr/>
            </p:nvSpPr>
            <p:spPr bwMode="auto">
              <a:xfrm>
                <a:off x="14741205" y="649345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4" name="Freeform 35"/>
              <p:cNvSpPr>
                <a:spLocks noChangeArrowheads="1"/>
              </p:cNvSpPr>
              <p:nvPr/>
            </p:nvSpPr>
            <p:spPr bwMode="auto">
              <a:xfrm>
                <a:off x="14741205" y="656760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5" name="Freeform 36"/>
              <p:cNvSpPr>
                <a:spLocks noChangeArrowheads="1"/>
              </p:cNvSpPr>
              <p:nvPr/>
            </p:nvSpPr>
            <p:spPr bwMode="auto">
              <a:xfrm>
                <a:off x="13947595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4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6" name="Freeform 37"/>
              <p:cNvSpPr>
                <a:spLocks noChangeArrowheads="1"/>
              </p:cNvSpPr>
              <p:nvPr/>
            </p:nvSpPr>
            <p:spPr bwMode="auto">
              <a:xfrm>
                <a:off x="14129867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4 w 248"/>
                  <a:gd name="T5" fmla="*/ 250 h 251"/>
                  <a:gd name="T6" fmla="*/ 0 w 248"/>
                  <a:gd name="T7" fmla="*/ 124 h 251"/>
                  <a:gd name="T8" fmla="*/ 124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7" name="Freeform 38"/>
              <p:cNvSpPr>
                <a:spLocks noChangeArrowheads="1"/>
              </p:cNvSpPr>
              <p:nvPr/>
            </p:nvSpPr>
            <p:spPr bwMode="auto">
              <a:xfrm>
                <a:off x="14310526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3 w 250"/>
                  <a:gd name="T5" fmla="*/ 250 h 251"/>
                  <a:gd name="T6" fmla="*/ 0 w 250"/>
                  <a:gd name="T7" fmla="*/ 124 h 251"/>
                  <a:gd name="T8" fmla="*/ 123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3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8" name="Freeform 39"/>
              <p:cNvSpPr>
                <a:spLocks noChangeArrowheads="1"/>
              </p:cNvSpPr>
              <p:nvPr/>
            </p:nvSpPr>
            <p:spPr bwMode="auto">
              <a:xfrm>
                <a:off x="14492799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3 w 248"/>
                  <a:gd name="T5" fmla="*/ 250 h 251"/>
                  <a:gd name="T6" fmla="*/ 0 w 248"/>
                  <a:gd name="T7" fmla="*/ 124 h 251"/>
                  <a:gd name="T8" fmla="*/ 123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3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9" name="Freeform 40"/>
              <p:cNvSpPr>
                <a:spLocks noChangeArrowheads="1"/>
              </p:cNvSpPr>
              <p:nvPr/>
            </p:nvSpPr>
            <p:spPr bwMode="auto">
              <a:xfrm>
                <a:off x="14673458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5 w 250"/>
                  <a:gd name="T5" fmla="*/ 250 h 251"/>
                  <a:gd name="T6" fmla="*/ 0 w 250"/>
                  <a:gd name="T7" fmla="*/ 124 h 251"/>
                  <a:gd name="T8" fmla="*/ 125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5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0" name="Freeform 41"/>
              <p:cNvSpPr>
                <a:spLocks noChangeArrowheads="1"/>
              </p:cNvSpPr>
              <p:nvPr/>
            </p:nvSpPr>
            <p:spPr bwMode="auto">
              <a:xfrm>
                <a:off x="14855730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1" name="Freeform 42"/>
              <p:cNvSpPr>
                <a:spLocks noChangeArrowheads="1"/>
              </p:cNvSpPr>
              <p:nvPr/>
            </p:nvSpPr>
            <p:spPr bwMode="auto">
              <a:xfrm>
                <a:off x="15036389" y="6978653"/>
                <a:ext cx="90330" cy="90270"/>
              </a:xfrm>
              <a:custGeom>
                <a:avLst/>
                <a:gdLst>
                  <a:gd name="T0" fmla="*/ 250 w 251"/>
                  <a:gd name="T1" fmla="*/ 124 h 251"/>
                  <a:gd name="T2" fmla="*/ 250 w 251"/>
                  <a:gd name="T3" fmla="*/ 124 h 251"/>
                  <a:gd name="T4" fmla="*/ 126 w 251"/>
                  <a:gd name="T5" fmla="*/ 250 h 251"/>
                  <a:gd name="T6" fmla="*/ 0 w 251"/>
                  <a:gd name="T7" fmla="*/ 124 h 251"/>
                  <a:gd name="T8" fmla="*/ 126 w 251"/>
                  <a:gd name="T9" fmla="*/ 0 h 251"/>
                  <a:gd name="T10" fmla="*/ 250 w 251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1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4"/>
                      <a:pt x="194" y="250"/>
                      <a:pt x="126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2" name="Freeform 43"/>
              <p:cNvSpPr>
                <a:spLocks noChangeArrowheads="1"/>
              </p:cNvSpPr>
              <p:nvPr/>
            </p:nvSpPr>
            <p:spPr bwMode="auto">
              <a:xfrm>
                <a:off x="15218662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3" name="Freeform 44"/>
              <p:cNvSpPr>
                <a:spLocks noChangeArrowheads="1"/>
              </p:cNvSpPr>
              <p:nvPr/>
            </p:nvSpPr>
            <p:spPr bwMode="auto">
              <a:xfrm>
                <a:off x="15399321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4" y="250"/>
                      <a:pt x="0" y="194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4" name="Freeform 45"/>
              <p:cNvSpPr>
                <a:spLocks noChangeArrowheads="1"/>
              </p:cNvSpPr>
              <p:nvPr/>
            </p:nvSpPr>
            <p:spPr bwMode="auto">
              <a:xfrm>
                <a:off x="13947595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4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5" name="Freeform 46"/>
              <p:cNvSpPr>
                <a:spLocks noChangeArrowheads="1"/>
              </p:cNvSpPr>
              <p:nvPr/>
            </p:nvSpPr>
            <p:spPr bwMode="auto">
              <a:xfrm>
                <a:off x="14129867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4 w 248"/>
                  <a:gd name="T5" fmla="*/ 248 h 249"/>
                  <a:gd name="T6" fmla="*/ 0 w 248"/>
                  <a:gd name="T7" fmla="*/ 124 h 249"/>
                  <a:gd name="T8" fmla="*/ 124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6" name="Freeform 47"/>
              <p:cNvSpPr>
                <a:spLocks noChangeArrowheads="1"/>
              </p:cNvSpPr>
              <p:nvPr/>
            </p:nvSpPr>
            <p:spPr bwMode="auto">
              <a:xfrm>
                <a:off x="14310526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3 w 250"/>
                  <a:gd name="T5" fmla="*/ 248 h 249"/>
                  <a:gd name="T6" fmla="*/ 0 w 250"/>
                  <a:gd name="T7" fmla="*/ 124 h 249"/>
                  <a:gd name="T8" fmla="*/ 123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3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7" name="Freeform 48"/>
              <p:cNvSpPr>
                <a:spLocks noChangeArrowheads="1"/>
              </p:cNvSpPr>
              <p:nvPr/>
            </p:nvSpPr>
            <p:spPr bwMode="auto">
              <a:xfrm>
                <a:off x="14492799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3 w 248"/>
                  <a:gd name="T5" fmla="*/ 248 h 249"/>
                  <a:gd name="T6" fmla="*/ 0 w 248"/>
                  <a:gd name="T7" fmla="*/ 124 h 249"/>
                  <a:gd name="T8" fmla="*/ 123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3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8" name="Freeform 49"/>
              <p:cNvSpPr>
                <a:spLocks noChangeArrowheads="1"/>
              </p:cNvSpPr>
              <p:nvPr/>
            </p:nvSpPr>
            <p:spPr bwMode="auto">
              <a:xfrm>
                <a:off x="14673458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5 w 250"/>
                  <a:gd name="T5" fmla="*/ 248 h 249"/>
                  <a:gd name="T6" fmla="*/ 0 w 250"/>
                  <a:gd name="T7" fmla="*/ 124 h 249"/>
                  <a:gd name="T8" fmla="*/ 125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5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9" name="Freeform 50"/>
              <p:cNvSpPr>
                <a:spLocks noChangeArrowheads="1"/>
              </p:cNvSpPr>
              <p:nvPr/>
            </p:nvSpPr>
            <p:spPr bwMode="auto">
              <a:xfrm>
                <a:off x="14855730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0" name="Freeform 51"/>
              <p:cNvSpPr>
                <a:spLocks noChangeArrowheads="1"/>
              </p:cNvSpPr>
              <p:nvPr/>
            </p:nvSpPr>
            <p:spPr bwMode="auto">
              <a:xfrm>
                <a:off x="15036389" y="7162416"/>
                <a:ext cx="90330" cy="88658"/>
              </a:xfrm>
              <a:custGeom>
                <a:avLst/>
                <a:gdLst>
                  <a:gd name="T0" fmla="*/ 250 w 251"/>
                  <a:gd name="T1" fmla="*/ 124 h 249"/>
                  <a:gd name="T2" fmla="*/ 250 w 251"/>
                  <a:gd name="T3" fmla="*/ 124 h 249"/>
                  <a:gd name="T4" fmla="*/ 126 w 251"/>
                  <a:gd name="T5" fmla="*/ 248 h 249"/>
                  <a:gd name="T6" fmla="*/ 0 w 251"/>
                  <a:gd name="T7" fmla="*/ 124 h 249"/>
                  <a:gd name="T8" fmla="*/ 126 w 251"/>
                  <a:gd name="T9" fmla="*/ 0 h 249"/>
                  <a:gd name="T10" fmla="*/ 250 w 251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9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2"/>
                      <a:pt x="194" y="248"/>
                      <a:pt x="126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1" name="Freeform 52"/>
              <p:cNvSpPr>
                <a:spLocks noChangeArrowheads="1"/>
              </p:cNvSpPr>
              <p:nvPr/>
            </p:nvSpPr>
            <p:spPr bwMode="auto">
              <a:xfrm>
                <a:off x="15218662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2" name="Freeform 53"/>
              <p:cNvSpPr>
                <a:spLocks noChangeArrowheads="1"/>
              </p:cNvSpPr>
              <p:nvPr/>
            </p:nvSpPr>
            <p:spPr bwMode="auto">
              <a:xfrm>
                <a:off x="15399321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4" y="248"/>
                      <a:pt x="0" y="192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3" name="Freeform 54"/>
              <p:cNvSpPr>
                <a:spLocks noChangeArrowheads="1"/>
              </p:cNvSpPr>
              <p:nvPr/>
            </p:nvSpPr>
            <p:spPr bwMode="auto">
              <a:xfrm>
                <a:off x="13947595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4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4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4" name="Freeform 55"/>
              <p:cNvSpPr>
                <a:spLocks noChangeArrowheads="1"/>
              </p:cNvSpPr>
              <p:nvPr/>
            </p:nvSpPr>
            <p:spPr bwMode="auto">
              <a:xfrm>
                <a:off x="14129867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4 w 248"/>
                  <a:gd name="T5" fmla="*/ 247 h 248"/>
                  <a:gd name="T6" fmla="*/ 0 w 248"/>
                  <a:gd name="T7" fmla="*/ 123 h 248"/>
                  <a:gd name="T8" fmla="*/ 124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5" name="Freeform 56"/>
              <p:cNvSpPr>
                <a:spLocks noChangeArrowheads="1"/>
              </p:cNvSpPr>
              <p:nvPr/>
            </p:nvSpPr>
            <p:spPr bwMode="auto">
              <a:xfrm>
                <a:off x="14310526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3 w 250"/>
                  <a:gd name="T5" fmla="*/ 247 h 248"/>
                  <a:gd name="T6" fmla="*/ 0 w 250"/>
                  <a:gd name="T7" fmla="*/ 123 h 248"/>
                  <a:gd name="T8" fmla="*/ 123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3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3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6" name="Freeform 57"/>
              <p:cNvSpPr>
                <a:spLocks noChangeArrowheads="1"/>
              </p:cNvSpPr>
              <p:nvPr/>
            </p:nvSpPr>
            <p:spPr bwMode="auto">
              <a:xfrm>
                <a:off x="14492799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3 w 248"/>
                  <a:gd name="T5" fmla="*/ 247 h 248"/>
                  <a:gd name="T6" fmla="*/ 0 w 248"/>
                  <a:gd name="T7" fmla="*/ 123 h 248"/>
                  <a:gd name="T8" fmla="*/ 123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3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3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7" name="Freeform 58"/>
              <p:cNvSpPr>
                <a:spLocks noChangeArrowheads="1"/>
              </p:cNvSpPr>
              <p:nvPr/>
            </p:nvSpPr>
            <p:spPr bwMode="auto">
              <a:xfrm>
                <a:off x="14673458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5 w 250"/>
                  <a:gd name="T5" fmla="*/ 247 h 248"/>
                  <a:gd name="T6" fmla="*/ 0 w 250"/>
                  <a:gd name="T7" fmla="*/ 123 h 248"/>
                  <a:gd name="T8" fmla="*/ 125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5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5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8" name="Freeform 59"/>
              <p:cNvSpPr>
                <a:spLocks noChangeArrowheads="1"/>
              </p:cNvSpPr>
              <p:nvPr/>
            </p:nvSpPr>
            <p:spPr bwMode="auto">
              <a:xfrm>
                <a:off x="14855730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9" name="Freeform 60"/>
              <p:cNvSpPr>
                <a:spLocks noChangeArrowheads="1"/>
              </p:cNvSpPr>
              <p:nvPr/>
            </p:nvSpPr>
            <p:spPr bwMode="auto">
              <a:xfrm>
                <a:off x="15036389" y="7346179"/>
                <a:ext cx="90330" cy="88658"/>
              </a:xfrm>
              <a:custGeom>
                <a:avLst/>
                <a:gdLst>
                  <a:gd name="T0" fmla="*/ 250 w 251"/>
                  <a:gd name="T1" fmla="*/ 123 h 248"/>
                  <a:gd name="T2" fmla="*/ 250 w 251"/>
                  <a:gd name="T3" fmla="*/ 123 h 248"/>
                  <a:gd name="T4" fmla="*/ 126 w 251"/>
                  <a:gd name="T5" fmla="*/ 247 h 248"/>
                  <a:gd name="T6" fmla="*/ 0 w 251"/>
                  <a:gd name="T7" fmla="*/ 123 h 248"/>
                  <a:gd name="T8" fmla="*/ 126 w 251"/>
                  <a:gd name="T9" fmla="*/ 0 h 248"/>
                  <a:gd name="T10" fmla="*/ 250 w 251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8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1"/>
                      <a:pt x="194" y="247"/>
                      <a:pt x="126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6" y="0"/>
                    </a:cubicBezTo>
                    <a:cubicBezTo>
                      <a:pt x="194" y="0"/>
                      <a:pt x="250" y="53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0" name="Freeform 61"/>
              <p:cNvSpPr>
                <a:spLocks noChangeArrowheads="1"/>
              </p:cNvSpPr>
              <p:nvPr/>
            </p:nvSpPr>
            <p:spPr bwMode="auto">
              <a:xfrm>
                <a:off x="15218662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1" name="Freeform 62"/>
              <p:cNvSpPr>
                <a:spLocks noChangeArrowheads="1"/>
              </p:cNvSpPr>
              <p:nvPr/>
            </p:nvSpPr>
            <p:spPr bwMode="auto">
              <a:xfrm>
                <a:off x="15399321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4" y="247"/>
                      <a:pt x="0" y="191"/>
                      <a:pt x="0" y="123"/>
                    </a:cubicBezTo>
                    <a:cubicBezTo>
                      <a:pt x="0" y="53"/>
                      <a:pt x="54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2" name="Freeform 63"/>
              <p:cNvSpPr>
                <a:spLocks noChangeArrowheads="1"/>
              </p:cNvSpPr>
              <p:nvPr/>
            </p:nvSpPr>
            <p:spPr bwMode="auto">
              <a:xfrm>
                <a:off x="13947595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4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4" y="0"/>
                      <a:pt x="248" y="55"/>
                      <a:pt x="248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3" name="Freeform 64"/>
              <p:cNvSpPr>
                <a:spLocks noChangeArrowheads="1"/>
              </p:cNvSpPr>
              <p:nvPr/>
            </p:nvSpPr>
            <p:spPr bwMode="auto">
              <a:xfrm>
                <a:off x="14129867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4 w 248"/>
                  <a:gd name="T5" fmla="*/ 249 h 250"/>
                  <a:gd name="T6" fmla="*/ 0 w 248"/>
                  <a:gd name="T7" fmla="*/ 123 h 250"/>
                  <a:gd name="T8" fmla="*/ 124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4" name="Freeform 65"/>
              <p:cNvSpPr>
                <a:spLocks noChangeArrowheads="1"/>
              </p:cNvSpPr>
              <p:nvPr/>
            </p:nvSpPr>
            <p:spPr bwMode="auto">
              <a:xfrm>
                <a:off x="14310526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3 w 250"/>
                  <a:gd name="T5" fmla="*/ 249 h 250"/>
                  <a:gd name="T6" fmla="*/ 0 w 250"/>
                  <a:gd name="T7" fmla="*/ 123 h 250"/>
                  <a:gd name="T8" fmla="*/ 123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3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3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5" name="Freeform 66"/>
              <p:cNvSpPr>
                <a:spLocks noChangeArrowheads="1"/>
              </p:cNvSpPr>
              <p:nvPr/>
            </p:nvSpPr>
            <p:spPr bwMode="auto">
              <a:xfrm>
                <a:off x="14492799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3 w 248"/>
                  <a:gd name="T5" fmla="*/ 249 h 250"/>
                  <a:gd name="T6" fmla="*/ 0 w 248"/>
                  <a:gd name="T7" fmla="*/ 123 h 250"/>
                  <a:gd name="T8" fmla="*/ 123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3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3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6" name="Freeform 67"/>
              <p:cNvSpPr>
                <a:spLocks noChangeArrowheads="1"/>
              </p:cNvSpPr>
              <p:nvPr/>
            </p:nvSpPr>
            <p:spPr bwMode="auto">
              <a:xfrm>
                <a:off x="14673458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5 w 250"/>
                  <a:gd name="T5" fmla="*/ 249 h 250"/>
                  <a:gd name="T6" fmla="*/ 0 w 250"/>
                  <a:gd name="T7" fmla="*/ 123 h 250"/>
                  <a:gd name="T8" fmla="*/ 125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5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5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7" name="Freeform 68"/>
              <p:cNvSpPr>
                <a:spLocks noChangeArrowheads="1"/>
              </p:cNvSpPr>
              <p:nvPr/>
            </p:nvSpPr>
            <p:spPr bwMode="auto">
              <a:xfrm>
                <a:off x="14855730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8" name="Freeform 69"/>
              <p:cNvSpPr>
                <a:spLocks noChangeArrowheads="1"/>
              </p:cNvSpPr>
              <p:nvPr/>
            </p:nvSpPr>
            <p:spPr bwMode="auto">
              <a:xfrm>
                <a:off x="15036389" y="7529942"/>
                <a:ext cx="90330" cy="90270"/>
              </a:xfrm>
              <a:custGeom>
                <a:avLst/>
                <a:gdLst>
                  <a:gd name="T0" fmla="*/ 250 w 251"/>
                  <a:gd name="T1" fmla="*/ 123 h 250"/>
                  <a:gd name="T2" fmla="*/ 250 w 251"/>
                  <a:gd name="T3" fmla="*/ 123 h 250"/>
                  <a:gd name="T4" fmla="*/ 126 w 251"/>
                  <a:gd name="T5" fmla="*/ 249 h 250"/>
                  <a:gd name="T6" fmla="*/ 0 w 251"/>
                  <a:gd name="T7" fmla="*/ 123 h 250"/>
                  <a:gd name="T8" fmla="*/ 126 w 251"/>
                  <a:gd name="T9" fmla="*/ 0 h 250"/>
                  <a:gd name="T10" fmla="*/ 250 w 251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0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3"/>
                      <a:pt x="194" y="249"/>
                      <a:pt x="126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6" y="0"/>
                    </a:cubicBezTo>
                    <a:cubicBezTo>
                      <a:pt x="194" y="0"/>
                      <a:pt x="250" y="55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9" name="Freeform 70"/>
              <p:cNvSpPr>
                <a:spLocks noChangeArrowheads="1"/>
              </p:cNvSpPr>
              <p:nvPr/>
            </p:nvSpPr>
            <p:spPr bwMode="auto">
              <a:xfrm>
                <a:off x="15218662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0" name="Freeform 71"/>
              <p:cNvSpPr>
                <a:spLocks noChangeArrowheads="1"/>
              </p:cNvSpPr>
              <p:nvPr/>
            </p:nvSpPr>
            <p:spPr bwMode="auto">
              <a:xfrm>
                <a:off x="15399321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4" y="249"/>
                      <a:pt x="0" y="193"/>
                      <a:pt x="0" y="123"/>
                    </a:cubicBezTo>
                    <a:cubicBezTo>
                      <a:pt x="0" y="55"/>
                      <a:pt x="54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grpSp>
            <p:nvGrpSpPr>
              <p:cNvPr id="81" name="Group 72"/>
              <p:cNvGrpSpPr>
                <a:grpSpLocks/>
              </p:cNvGrpSpPr>
              <p:nvPr/>
            </p:nvGrpSpPr>
            <p:grpSpPr bwMode="auto">
              <a:xfrm>
                <a:off x="13965339" y="5996972"/>
                <a:ext cx="562946" cy="562573"/>
                <a:chOff x="1901" y="1550"/>
                <a:chExt cx="349" cy="349"/>
              </a:xfrm>
            </p:grpSpPr>
            <p:sp>
              <p:nvSpPr>
                <p:cNvPr id="134" name="Freeform 73"/>
                <p:cNvSpPr>
                  <a:spLocks noChangeArrowheads="1"/>
                </p:cNvSpPr>
                <p:nvPr/>
              </p:nvSpPr>
              <p:spPr bwMode="auto">
                <a:xfrm>
                  <a:off x="1901" y="1550"/>
                  <a:ext cx="350" cy="350"/>
                </a:xfrm>
                <a:custGeom>
                  <a:avLst/>
                  <a:gdLst>
                    <a:gd name="T0" fmla="*/ 800 w 1546"/>
                    <a:gd name="T1" fmla="*/ 0 h 1546"/>
                    <a:gd name="T2" fmla="*/ 972 w 1546"/>
                    <a:gd name="T3" fmla="*/ 26 h 1546"/>
                    <a:gd name="T4" fmla="*/ 1545 w 1546"/>
                    <a:gd name="T5" fmla="*/ 744 h 1546"/>
                    <a:gd name="T6" fmla="*/ 1545 w 1546"/>
                    <a:gd name="T7" fmla="*/ 803 h 1546"/>
                    <a:gd name="T8" fmla="*/ 1519 w 1546"/>
                    <a:gd name="T9" fmla="*/ 972 h 1546"/>
                    <a:gd name="T10" fmla="*/ 801 w 1546"/>
                    <a:gd name="T11" fmla="*/ 1545 h 1546"/>
                    <a:gd name="T12" fmla="*/ 742 w 1546"/>
                    <a:gd name="T13" fmla="*/ 1545 h 1546"/>
                    <a:gd name="T14" fmla="*/ 573 w 1546"/>
                    <a:gd name="T15" fmla="*/ 1519 h 1546"/>
                    <a:gd name="T16" fmla="*/ 0 w 1546"/>
                    <a:gd name="T17" fmla="*/ 802 h 1546"/>
                    <a:gd name="T18" fmla="*/ 0 w 1546"/>
                    <a:gd name="T19" fmla="*/ 742 h 1546"/>
                    <a:gd name="T20" fmla="*/ 26 w 1546"/>
                    <a:gd name="T21" fmla="*/ 573 h 1546"/>
                    <a:gd name="T22" fmla="*/ 745 w 1546"/>
                    <a:gd name="T23" fmla="*/ 0 h 1546"/>
                    <a:gd name="T24" fmla="*/ 800 w 1546"/>
                    <a:gd name="T25" fmla="*/ 0 h 1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46" h="1546">
                      <a:moveTo>
                        <a:pt x="800" y="0"/>
                      </a:moveTo>
                      <a:cubicBezTo>
                        <a:pt x="857" y="2"/>
                        <a:pt x="915" y="11"/>
                        <a:pt x="972" y="26"/>
                      </a:cubicBezTo>
                      <a:cubicBezTo>
                        <a:pt x="1308" y="116"/>
                        <a:pt x="1533" y="413"/>
                        <a:pt x="1545" y="744"/>
                      </a:cubicBezTo>
                      <a:lnTo>
                        <a:pt x="1545" y="803"/>
                      </a:lnTo>
                      <a:cubicBezTo>
                        <a:pt x="1543" y="859"/>
                        <a:pt x="1534" y="916"/>
                        <a:pt x="1519" y="972"/>
                      </a:cubicBezTo>
                      <a:cubicBezTo>
                        <a:pt x="1429" y="1308"/>
                        <a:pt x="1132" y="1533"/>
                        <a:pt x="801" y="1545"/>
                      </a:cubicBezTo>
                      <a:lnTo>
                        <a:pt x="742" y="1545"/>
                      </a:lnTo>
                      <a:cubicBezTo>
                        <a:pt x="686" y="1543"/>
                        <a:pt x="629" y="1534"/>
                        <a:pt x="573" y="1519"/>
                      </a:cubicBezTo>
                      <a:cubicBezTo>
                        <a:pt x="237" y="1429"/>
                        <a:pt x="12" y="1132"/>
                        <a:pt x="0" y="802"/>
                      </a:cubicBezTo>
                      <a:lnTo>
                        <a:pt x="0" y="742"/>
                      </a:lnTo>
                      <a:cubicBezTo>
                        <a:pt x="2" y="686"/>
                        <a:pt x="11" y="629"/>
                        <a:pt x="26" y="573"/>
                      </a:cubicBezTo>
                      <a:cubicBezTo>
                        <a:pt x="116" y="236"/>
                        <a:pt x="414" y="11"/>
                        <a:pt x="745" y="0"/>
                      </a:cubicBezTo>
                      <a:lnTo>
                        <a:pt x="800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5" name="Freeform 74"/>
                <p:cNvSpPr>
                  <a:spLocks noChangeArrowheads="1"/>
                </p:cNvSpPr>
                <p:nvPr/>
              </p:nvSpPr>
              <p:spPr bwMode="auto">
                <a:xfrm>
                  <a:off x="2075" y="1649"/>
                  <a:ext cx="175" cy="131"/>
                </a:xfrm>
                <a:custGeom>
                  <a:avLst/>
                  <a:gdLst>
                    <a:gd name="T0" fmla="*/ 707 w 777"/>
                    <a:gd name="T1" fmla="*/ 16 h 580"/>
                    <a:gd name="T2" fmla="*/ 734 w 777"/>
                    <a:gd name="T3" fmla="*/ 85 h 580"/>
                    <a:gd name="T4" fmla="*/ 755 w 777"/>
                    <a:gd name="T5" fmla="*/ 157 h 580"/>
                    <a:gd name="T6" fmla="*/ 769 w 777"/>
                    <a:gd name="T7" fmla="*/ 231 h 580"/>
                    <a:gd name="T8" fmla="*/ 776 w 777"/>
                    <a:gd name="T9" fmla="*/ 306 h 580"/>
                    <a:gd name="T10" fmla="*/ 775 w 777"/>
                    <a:gd name="T11" fmla="*/ 383 h 580"/>
                    <a:gd name="T12" fmla="*/ 767 w 777"/>
                    <a:gd name="T13" fmla="*/ 460 h 580"/>
                    <a:gd name="T14" fmla="*/ 750 w 777"/>
                    <a:gd name="T15" fmla="*/ 537 h 580"/>
                    <a:gd name="T16" fmla="*/ 737 w 777"/>
                    <a:gd name="T17" fmla="*/ 579 h 580"/>
                    <a:gd name="T18" fmla="*/ 0 w 777"/>
                    <a:gd name="T19" fmla="*/ 326 h 580"/>
                    <a:gd name="T20" fmla="*/ 698 w 777"/>
                    <a:gd name="T21" fmla="*/ 0 h 580"/>
                    <a:gd name="T22" fmla="*/ 707 w 777"/>
                    <a:gd name="T23" fmla="*/ 16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7" h="580">
                      <a:moveTo>
                        <a:pt x="707" y="16"/>
                      </a:moveTo>
                      <a:lnTo>
                        <a:pt x="734" y="85"/>
                      </a:lnTo>
                      <a:lnTo>
                        <a:pt x="755" y="157"/>
                      </a:lnTo>
                      <a:lnTo>
                        <a:pt x="769" y="231"/>
                      </a:lnTo>
                      <a:lnTo>
                        <a:pt x="776" y="306"/>
                      </a:lnTo>
                      <a:lnTo>
                        <a:pt x="775" y="383"/>
                      </a:lnTo>
                      <a:lnTo>
                        <a:pt x="767" y="460"/>
                      </a:lnTo>
                      <a:lnTo>
                        <a:pt x="750" y="537"/>
                      </a:lnTo>
                      <a:lnTo>
                        <a:pt x="737" y="579"/>
                      </a:lnTo>
                      <a:lnTo>
                        <a:pt x="0" y="326"/>
                      </a:lnTo>
                      <a:lnTo>
                        <a:pt x="698" y="0"/>
                      </a:lnTo>
                      <a:lnTo>
                        <a:pt x="707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6" name="Freeform 75"/>
                <p:cNvSpPr>
                  <a:spLocks noChangeArrowheads="1"/>
                </p:cNvSpPr>
                <p:nvPr/>
              </p:nvSpPr>
              <p:spPr bwMode="auto">
                <a:xfrm>
                  <a:off x="1968" y="1550"/>
                  <a:ext cx="206" cy="174"/>
                </a:xfrm>
                <a:custGeom>
                  <a:avLst/>
                  <a:gdLst>
                    <a:gd name="T0" fmla="*/ 26 w 912"/>
                    <a:gd name="T1" fmla="*/ 143 h 773"/>
                    <a:gd name="T2" fmla="*/ 89 w 912"/>
                    <a:gd name="T3" fmla="*/ 103 h 773"/>
                    <a:gd name="T4" fmla="*/ 154 w 912"/>
                    <a:gd name="T5" fmla="*/ 69 h 773"/>
                    <a:gd name="T6" fmla="*/ 223 w 912"/>
                    <a:gd name="T7" fmla="*/ 42 h 773"/>
                    <a:gd name="T8" fmla="*/ 295 w 912"/>
                    <a:gd name="T9" fmla="*/ 21 h 773"/>
                    <a:gd name="T10" fmla="*/ 369 w 912"/>
                    <a:gd name="T11" fmla="*/ 7 h 773"/>
                    <a:gd name="T12" fmla="*/ 444 w 912"/>
                    <a:gd name="T13" fmla="*/ 0 h 773"/>
                    <a:gd name="T14" fmla="*/ 521 w 912"/>
                    <a:gd name="T15" fmla="*/ 1 h 773"/>
                    <a:gd name="T16" fmla="*/ 598 w 912"/>
                    <a:gd name="T17" fmla="*/ 9 h 773"/>
                    <a:gd name="T18" fmla="*/ 675 w 912"/>
                    <a:gd name="T19" fmla="*/ 26 h 773"/>
                    <a:gd name="T20" fmla="*/ 751 w 912"/>
                    <a:gd name="T21" fmla="*/ 50 h 773"/>
                    <a:gd name="T22" fmla="*/ 822 w 912"/>
                    <a:gd name="T23" fmla="*/ 81 h 773"/>
                    <a:gd name="T24" fmla="*/ 888 w 912"/>
                    <a:gd name="T25" fmla="*/ 119 h 773"/>
                    <a:gd name="T26" fmla="*/ 911 w 912"/>
                    <a:gd name="T27" fmla="*/ 135 h 773"/>
                    <a:gd name="T28" fmla="*/ 476 w 912"/>
                    <a:gd name="T29" fmla="*/ 772 h 773"/>
                    <a:gd name="T30" fmla="*/ 0 w 912"/>
                    <a:gd name="T31" fmla="*/ 164 h 773"/>
                    <a:gd name="T32" fmla="*/ 26 w 912"/>
                    <a:gd name="T33" fmla="*/ 143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12" h="773">
                      <a:moveTo>
                        <a:pt x="26" y="143"/>
                      </a:moveTo>
                      <a:lnTo>
                        <a:pt x="89" y="103"/>
                      </a:lnTo>
                      <a:lnTo>
                        <a:pt x="154" y="69"/>
                      </a:lnTo>
                      <a:lnTo>
                        <a:pt x="223" y="42"/>
                      </a:lnTo>
                      <a:lnTo>
                        <a:pt x="295" y="21"/>
                      </a:lnTo>
                      <a:lnTo>
                        <a:pt x="369" y="7"/>
                      </a:lnTo>
                      <a:lnTo>
                        <a:pt x="444" y="0"/>
                      </a:lnTo>
                      <a:lnTo>
                        <a:pt x="521" y="1"/>
                      </a:lnTo>
                      <a:lnTo>
                        <a:pt x="598" y="9"/>
                      </a:lnTo>
                      <a:lnTo>
                        <a:pt x="675" y="26"/>
                      </a:lnTo>
                      <a:lnTo>
                        <a:pt x="751" y="50"/>
                      </a:lnTo>
                      <a:lnTo>
                        <a:pt x="822" y="81"/>
                      </a:lnTo>
                      <a:lnTo>
                        <a:pt x="888" y="119"/>
                      </a:lnTo>
                      <a:lnTo>
                        <a:pt x="911" y="135"/>
                      </a:lnTo>
                      <a:lnTo>
                        <a:pt x="476" y="772"/>
                      </a:lnTo>
                      <a:lnTo>
                        <a:pt x="0" y="164"/>
                      </a:lnTo>
                      <a:lnTo>
                        <a:pt x="26" y="143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7" name="Freeform 76"/>
                <p:cNvSpPr>
                  <a:spLocks noChangeArrowheads="1"/>
                </p:cNvSpPr>
                <p:nvPr/>
              </p:nvSpPr>
              <p:spPr bwMode="auto">
                <a:xfrm>
                  <a:off x="2076" y="1581"/>
                  <a:ext cx="174" cy="199"/>
                </a:xfrm>
                <a:custGeom>
                  <a:avLst/>
                  <a:gdLst>
                    <a:gd name="T0" fmla="*/ 474 w 773"/>
                    <a:gd name="T1" fmla="*/ 27 h 883"/>
                    <a:gd name="T2" fmla="*/ 531 w 773"/>
                    <a:gd name="T3" fmla="*/ 76 h 883"/>
                    <a:gd name="T4" fmla="*/ 583 w 773"/>
                    <a:gd name="T5" fmla="*/ 130 h 883"/>
                    <a:gd name="T6" fmla="*/ 629 w 773"/>
                    <a:gd name="T7" fmla="*/ 188 h 883"/>
                    <a:gd name="T8" fmla="*/ 669 w 773"/>
                    <a:gd name="T9" fmla="*/ 251 h 883"/>
                    <a:gd name="T10" fmla="*/ 703 w 773"/>
                    <a:gd name="T11" fmla="*/ 316 h 883"/>
                    <a:gd name="T12" fmla="*/ 730 w 773"/>
                    <a:gd name="T13" fmla="*/ 385 h 883"/>
                    <a:gd name="T14" fmla="*/ 751 w 773"/>
                    <a:gd name="T15" fmla="*/ 457 h 883"/>
                    <a:gd name="T16" fmla="*/ 765 w 773"/>
                    <a:gd name="T17" fmla="*/ 531 h 883"/>
                    <a:gd name="T18" fmla="*/ 772 w 773"/>
                    <a:gd name="T19" fmla="*/ 606 h 883"/>
                    <a:gd name="T20" fmla="*/ 771 w 773"/>
                    <a:gd name="T21" fmla="*/ 683 h 883"/>
                    <a:gd name="T22" fmla="*/ 763 w 773"/>
                    <a:gd name="T23" fmla="*/ 760 h 883"/>
                    <a:gd name="T24" fmla="*/ 746 w 773"/>
                    <a:gd name="T25" fmla="*/ 837 h 883"/>
                    <a:gd name="T26" fmla="*/ 732 w 773"/>
                    <a:gd name="T27" fmla="*/ 882 h 883"/>
                    <a:gd name="T28" fmla="*/ 0 w 773"/>
                    <a:gd name="T29" fmla="*/ 637 h 883"/>
                    <a:gd name="T30" fmla="*/ 435 w 773"/>
                    <a:gd name="T31" fmla="*/ 0 h 883"/>
                    <a:gd name="T32" fmla="*/ 474 w 773"/>
                    <a:gd name="T33" fmla="*/ 27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73" h="883">
                      <a:moveTo>
                        <a:pt x="474" y="27"/>
                      </a:moveTo>
                      <a:lnTo>
                        <a:pt x="531" y="76"/>
                      </a:lnTo>
                      <a:lnTo>
                        <a:pt x="583" y="130"/>
                      </a:lnTo>
                      <a:lnTo>
                        <a:pt x="629" y="188"/>
                      </a:lnTo>
                      <a:lnTo>
                        <a:pt x="669" y="251"/>
                      </a:lnTo>
                      <a:lnTo>
                        <a:pt x="703" y="316"/>
                      </a:lnTo>
                      <a:lnTo>
                        <a:pt x="730" y="385"/>
                      </a:lnTo>
                      <a:lnTo>
                        <a:pt x="751" y="457"/>
                      </a:lnTo>
                      <a:lnTo>
                        <a:pt x="765" y="531"/>
                      </a:lnTo>
                      <a:lnTo>
                        <a:pt x="772" y="606"/>
                      </a:lnTo>
                      <a:lnTo>
                        <a:pt x="771" y="683"/>
                      </a:lnTo>
                      <a:lnTo>
                        <a:pt x="763" y="760"/>
                      </a:lnTo>
                      <a:lnTo>
                        <a:pt x="746" y="837"/>
                      </a:lnTo>
                      <a:lnTo>
                        <a:pt x="732" y="882"/>
                      </a:lnTo>
                      <a:lnTo>
                        <a:pt x="0" y="637"/>
                      </a:lnTo>
                      <a:lnTo>
                        <a:pt x="435" y="0"/>
                      </a:lnTo>
                      <a:lnTo>
                        <a:pt x="474" y="2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6172176" y="5510336"/>
                <a:ext cx="1800139" cy="2024617"/>
                <a:chOff x="16474102" y="5572741"/>
                <a:chExt cx="1800139" cy="2024617"/>
              </a:xfrm>
            </p:grpSpPr>
            <p:sp>
              <p:nvSpPr>
                <p:cNvPr id="109" name="Freeform 9"/>
                <p:cNvSpPr>
                  <a:spLocks noChangeArrowheads="1"/>
                </p:cNvSpPr>
                <p:nvPr/>
              </p:nvSpPr>
              <p:spPr bwMode="auto">
                <a:xfrm>
                  <a:off x="16474102" y="5572741"/>
                  <a:ext cx="1800139" cy="2024617"/>
                </a:xfrm>
                <a:custGeom>
                  <a:avLst/>
                  <a:gdLst>
                    <a:gd name="T0" fmla="*/ 4925 w 4926"/>
                    <a:gd name="T1" fmla="*/ 5543 h 5544"/>
                    <a:gd name="T2" fmla="*/ 4925 w 4926"/>
                    <a:gd name="T3" fmla="*/ 5543 h 5544"/>
                    <a:gd name="T4" fmla="*/ 0 w 4926"/>
                    <a:gd name="T5" fmla="*/ 5543 h 5544"/>
                    <a:gd name="T6" fmla="*/ 0 w 4926"/>
                    <a:gd name="T7" fmla="*/ 646 h 5544"/>
                    <a:gd name="T8" fmla="*/ 646 w 4926"/>
                    <a:gd name="T9" fmla="*/ 0 h 5544"/>
                    <a:gd name="T10" fmla="*/ 4279 w 4926"/>
                    <a:gd name="T11" fmla="*/ 0 h 5544"/>
                    <a:gd name="T12" fmla="*/ 4925 w 4926"/>
                    <a:gd name="T13" fmla="*/ 646 h 5544"/>
                    <a:gd name="T14" fmla="*/ 4925 w 4926"/>
                    <a:gd name="T15" fmla="*/ 5543 h 5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26" h="5544">
                      <a:moveTo>
                        <a:pt x="4925" y="5543"/>
                      </a:moveTo>
                      <a:lnTo>
                        <a:pt x="4925" y="5543"/>
                      </a:lnTo>
                      <a:cubicBezTo>
                        <a:pt x="0" y="5543"/>
                        <a:pt x="0" y="5543"/>
                        <a:pt x="0" y="5543"/>
                      </a:cubicBezTo>
                      <a:cubicBezTo>
                        <a:pt x="0" y="646"/>
                        <a:pt x="0" y="646"/>
                        <a:pt x="0" y="646"/>
                      </a:cubicBezTo>
                      <a:cubicBezTo>
                        <a:pt x="0" y="290"/>
                        <a:pt x="290" y="0"/>
                        <a:pt x="646" y="0"/>
                      </a:cubicBezTo>
                      <a:cubicBezTo>
                        <a:pt x="4279" y="0"/>
                        <a:pt x="4279" y="0"/>
                        <a:pt x="4279" y="0"/>
                      </a:cubicBezTo>
                      <a:cubicBezTo>
                        <a:pt x="4635" y="0"/>
                        <a:pt x="4925" y="290"/>
                        <a:pt x="4925" y="646"/>
                      </a:cubicBezTo>
                      <a:lnTo>
                        <a:pt x="4925" y="5543"/>
                      </a:ln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0" name="Freeform 10"/>
                <p:cNvSpPr>
                  <a:spLocks noChangeArrowheads="1"/>
                </p:cNvSpPr>
                <p:nvPr/>
              </p:nvSpPr>
              <p:spPr bwMode="auto">
                <a:xfrm>
                  <a:off x="16525719" y="5901579"/>
                  <a:ext cx="1696906" cy="1637748"/>
                </a:xfrm>
                <a:custGeom>
                  <a:avLst/>
                  <a:gdLst>
                    <a:gd name="T0" fmla="*/ 4641 w 4642"/>
                    <a:gd name="T1" fmla="*/ 4482 h 4483"/>
                    <a:gd name="T2" fmla="*/ 0 w 4642"/>
                    <a:gd name="T3" fmla="*/ 4482 h 4483"/>
                    <a:gd name="T4" fmla="*/ 0 w 4642"/>
                    <a:gd name="T5" fmla="*/ 0 h 4483"/>
                    <a:gd name="T6" fmla="*/ 4641 w 4642"/>
                    <a:gd name="T7" fmla="*/ 0 h 4483"/>
                    <a:gd name="T8" fmla="*/ 4641 w 4642"/>
                    <a:gd name="T9" fmla="*/ 4482 h 4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2" h="4483">
                      <a:moveTo>
                        <a:pt x="4641" y="4482"/>
                      </a:moveTo>
                      <a:lnTo>
                        <a:pt x="0" y="4482"/>
                      </a:lnTo>
                      <a:lnTo>
                        <a:pt x="0" y="0"/>
                      </a:lnTo>
                      <a:lnTo>
                        <a:pt x="4641" y="0"/>
                      </a:lnTo>
                      <a:lnTo>
                        <a:pt x="4641" y="448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1" name="Freeform 11"/>
                <p:cNvSpPr>
                  <a:spLocks noChangeArrowheads="1"/>
                </p:cNvSpPr>
                <p:nvPr/>
              </p:nvSpPr>
              <p:spPr bwMode="auto">
                <a:xfrm>
                  <a:off x="16651536" y="5656562"/>
                  <a:ext cx="103234" cy="103165"/>
                </a:xfrm>
                <a:custGeom>
                  <a:avLst/>
                  <a:gdLst>
                    <a:gd name="T0" fmla="*/ 208 w 286"/>
                    <a:gd name="T1" fmla="*/ 71 h 285"/>
                    <a:gd name="T2" fmla="*/ 208 w 286"/>
                    <a:gd name="T3" fmla="*/ 71 h 285"/>
                    <a:gd name="T4" fmla="*/ 71 w 286"/>
                    <a:gd name="T5" fmla="*/ 208 h 285"/>
                    <a:gd name="T6" fmla="*/ 208 w 286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285">
                      <a:moveTo>
                        <a:pt x="208" y="71"/>
                      </a:moveTo>
                      <a:lnTo>
                        <a:pt x="208" y="71"/>
                      </a:lnTo>
                      <a:cubicBezTo>
                        <a:pt x="285" y="175"/>
                        <a:pt x="175" y="284"/>
                        <a:pt x="71" y="208"/>
                      </a:cubicBezTo>
                      <a:cubicBezTo>
                        <a:pt x="0" y="109"/>
                        <a:pt x="110" y="0"/>
                        <a:pt x="208" y="71"/>
                      </a:cubicBezTo>
                    </a:path>
                  </a:pathLst>
                </a:custGeom>
                <a:solidFill>
                  <a:srgbClr val="FFD36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2" name="Freeform 12"/>
                <p:cNvSpPr>
                  <a:spLocks noChangeArrowheads="1"/>
                </p:cNvSpPr>
                <p:nvPr/>
              </p:nvSpPr>
              <p:spPr bwMode="auto">
                <a:xfrm>
                  <a:off x="16566044" y="5674293"/>
                  <a:ext cx="66134" cy="66090"/>
                </a:xfrm>
                <a:custGeom>
                  <a:avLst/>
                  <a:gdLst>
                    <a:gd name="T0" fmla="*/ 186 w 187"/>
                    <a:gd name="T1" fmla="*/ 93 h 187"/>
                    <a:gd name="T2" fmla="*/ 186 w 187"/>
                    <a:gd name="T3" fmla="*/ 93 h 187"/>
                    <a:gd name="T4" fmla="*/ 93 w 187"/>
                    <a:gd name="T5" fmla="*/ 186 h 187"/>
                    <a:gd name="T6" fmla="*/ 0 w 187"/>
                    <a:gd name="T7" fmla="*/ 93 h 187"/>
                    <a:gd name="T8" fmla="*/ 93 w 187"/>
                    <a:gd name="T9" fmla="*/ 0 h 187"/>
                    <a:gd name="T10" fmla="*/ 186 w 187"/>
                    <a:gd name="T11" fmla="*/ 9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87">
                      <a:moveTo>
                        <a:pt x="186" y="93"/>
                      </a:moveTo>
                      <a:lnTo>
                        <a:pt x="186" y="93"/>
                      </a:lnTo>
                      <a:cubicBezTo>
                        <a:pt x="186" y="142"/>
                        <a:pt x="147" y="186"/>
                        <a:pt x="93" y="186"/>
                      </a:cubicBezTo>
                      <a:cubicBezTo>
                        <a:pt x="44" y="186"/>
                        <a:pt x="0" y="142"/>
                        <a:pt x="0" y="93"/>
                      </a:cubicBezTo>
                      <a:cubicBezTo>
                        <a:pt x="0" y="44"/>
                        <a:pt x="44" y="0"/>
                        <a:pt x="93" y="0"/>
                      </a:cubicBezTo>
                      <a:cubicBezTo>
                        <a:pt x="147" y="0"/>
                        <a:pt x="186" y="44"/>
                        <a:pt x="186" y="93"/>
                      </a:cubicBezTo>
                    </a:path>
                  </a:pathLst>
                </a:custGeom>
                <a:solidFill>
                  <a:srgbClr val="F1554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3" name="Freeform 13"/>
                <p:cNvSpPr>
                  <a:spLocks noChangeArrowheads="1"/>
                </p:cNvSpPr>
                <p:nvPr/>
              </p:nvSpPr>
              <p:spPr bwMode="auto">
                <a:xfrm>
                  <a:off x="16754769" y="5656562"/>
                  <a:ext cx="104847" cy="103165"/>
                </a:xfrm>
                <a:custGeom>
                  <a:avLst/>
                  <a:gdLst>
                    <a:gd name="T0" fmla="*/ 214 w 291"/>
                    <a:gd name="T1" fmla="*/ 71 h 285"/>
                    <a:gd name="T2" fmla="*/ 214 w 291"/>
                    <a:gd name="T3" fmla="*/ 71 h 285"/>
                    <a:gd name="T4" fmla="*/ 77 w 291"/>
                    <a:gd name="T5" fmla="*/ 208 h 285"/>
                    <a:gd name="T6" fmla="*/ 214 w 291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" h="285">
                      <a:moveTo>
                        <a:pt x="214" y="71"/>
                      </a:moveTo>
                      <a:lnTo>
                        <a:pt x="214" y="71"/>
                      </a:lnTo>
                      <a:cubicBezTo>
                        <a:pt x="290" y="175"/>
                        <a:pt x="175" y="284"/>
                        <a:pt x="77" y="208"/>
                      </a:cubicBezTo>
                      <a:cubicBezTo>
                        <a:pt x="0" y="109"/>
                        <a:pt x="115" y="0"/>
                        <a:pt x="214" y="71"/>
                      </a:cubicBezTo>
                    </a:path>
                  </a:pathLst>
                </a:custGeom>
                <a:solidFill>
                  <a:srgbClr val="61C5B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4" name="Freeform 14"/>
                <p:cNvSpPr>
                  <a:spLocks noChangeArrowheads="1"/>
                </p:cNvSpPr>
                <p:nvPr/>
              </p:nvSpPr>
              <p:spPr bwMode="auto">
                <a:xfrm>
                  <a:off x="16928977" y="5661398"/>
                  <a:ext cx="1230741" cy="95105"/>
                </a:xfrm>
                <a:custGeom>
                  <a:avLst/>
                  <a:gdLst>
                    <a:gd name="T0" fmla="*/ 3240 w 3367"/>
                    <a:gd name="T1" fmla="*/ 262 h 263"/>
                    <a:gd name="T2" fmla="*/ 3240 w 3367"/>
                    <a:gd name="T3" fmla="*/ 262 h 263"/>
                    <a:gd name="T4" fmla="*/ 132 w 3367"/>
                    <a:gd name="T5" fmla="*/ 262 h 263"/>
                    <a:gd name="T6" fmla="*/ 0 w 3367"/>
                    <a:gd name="T7" fmla="*/ 131 h 263"/>
                    <a:gd name="T8" fmla="*/ 0 w 3367"/>
                    <a:gd name="T9" fmla="*/ 131 h 263"/>
                    <a:gd name="T10" fmla="*/ 132 w 3367"/>
                    <a:gd name="T11" fmla="*/ 0 h 263"/>
                    <a:gd name="T12" fmla="*/ 3240 w 3367"/>
                    <a:gd name="T13" fmla="*/ 0 h 263"/>
                    <a:gd name="T14" fmla="*/ 3366 w 3367"/>
                    <a:gd name="T15" fmla="*/ 131 h 263"/>
                    <a:gd name="T16" fmla="*/ 3366 w 3367"/>
                    <a:gd name="T17" fmla="*/ 131 h 263"/>
                    <a:gd name="T18" fmla="*/ 3240 w 3367"/>
                    <a:gd name="T19" fmla="*/ 262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67" h="263">
                      <a:moveTo>
                        <a:pt x="3240" y="262"/>
                      </a:moveTo>
                      <a:lnTo>
                        <a:pt x="3240" y="262"/>
                      </a:lnTo>
                      <a:cubicBezTo>
                        <a:pt x="132" y="262"/>
                        <a:pt x="132" y="262"/>
                        <a:pt x="132" y="262"/>
                      </a:cubicBezTo>
                      <a:cubicBezTo>
                        <a:pt x="61" y="262"/>
                        <a:pt x="0" y="202"/>
                        <a:pt x="0" y="131"/>
                      </a:cubicBezTo>
                      <a:lnTo>
                        <a:pt x="0" y="131"/>
                      </a:lnTo>
                      <a:cubicBezTo>
                        <a:pt x="0" y="60"/>
                        <a:pt x="61" y="0"/>
                        <a:pt x="132" y="0"/>
                      </a:cubicBezTo>
                      <a:cubicBezTo>
                        <a:pt x="3240" y="0"/>
                        <a:pt x="3240" y="0"/>
                        <a:pt x="3240" y="0"/>
                      </a:cubicBezTo>
                      <a:cubicBezTo>
                        <a:pt x="3311" y="0"/>
                        <a:pt x="3366" y="60"/>
                        <a:pt x="3366" y="131"/>
                      </a:cubicBezTo>
                      <a:lnTo>
                        <a:pt x="3366" y="131"/>
                      </a:lnTo>
                      <a:cubicBezTo>
                        <a:pt x="3366" y="202"/>
                        <a:pt x="3311" y="262"/>
                        <a:pt x="3240" y="262"/>
                      </a:cubicBezTo>
                    </a:path>
                  </a:pathLst>
                </a:custGeom>
                <a:solidFill>
                  <a:srgbClr val="425C6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5" name="Freeform 77"/>
                <p:cNvSpPr>
                  <a:spLocks noChangeArrowheads="1"/>
                </p:cNvSpPr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6" name="Freeform 78"/>
                <p:cNvSpPr>
                  <a:spLocks noChangeArrowheads="1"/>
                </p:cNvSpPr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7" name="Freeform 79"/>
                <p:cNvSpPr>
                  <a:spLocks noChangeArrowheads="1"/>
                </p:cNvSpPr>
                <p:nvPr/>
              </p:nvSpPr>
              <p:spPr bwMode="auto">
                <a:xfrm>
                  <a:off x="17046728" y="6133702"/>
                  <a:ext cx="177433" cy="177315"/>
                </a:xfrm>
                <a:custGeom>
                  <a:avLst/>
                  <a:gdLst>
                    <a:gd name="T0" fmla="*/ 414 w 485"/>
                    <a:gd name="T1" fmla="*/ 84 h 485"/>
                    <a:gd name="T2" fmla="*/ 414 w 485"/>
                    <a:gd name="T3" fmla="*/ 84 h 485"/>
                    <a:gd name="T4" fmla="*/ 368 w 485"/>
                    <a:gd name="T5" fmla="*/ 111 h 485"/>
                    <a:gd name="T6" fmla="*/ 327 w 485"/>
                    <a:gd name="T7" fmla="*/ 81 h 485"/>
                    <a:gd name="T8" fmla="*/ 340 w 485"/>
                    <a:gd name="T9" fmla="*/ 30 h 485"/>
                    <a:gd name="T10" fmla="*/ 332 w 485"/>
                    <a:gd name="T11" fmla="*/ 19 h 485"/>
                    <a:gd name="T12" fmla="*/ 262 w 485"/>
                    <a:gd name="T13" fmla="*/ 0 h 485"/>
                    <a:gd name="T14" fmla="*/ 251 w 485"/>
                    <a:gd name="T15" fmla="*/ 8 h 485"/>
                    <a:gd name="T16" fmla="*/ 237 w 485"/>
                    <a:gd name="T17" fmla="*/ 60 h 485"/>
                    <a:gd name="T18" fmla="*/ 189 w 485"/>
                    <a:gd name="T19" fmla="*/ 68 h 485"/>
                    <a:gd name="T20" fmla="*/ 159 w 485"/>
                    <a:gd name="T21" fmla="*/ 22 h 485"/>
                    <a:gd name="T22" fmla="*/ 148 w 485"/>
                    <a:gd name="T23" fmla="*/ 19 h 485"/>
                    <a:gd name="T24" fmla="*/ 86 w 485"/>
                    <a:gd name="T25" fmla="*/ 57 h 485"/>
                    <a:gd name="T26" fmla="*/ 83 w 485"/>
                    <a:gd name="T27" fmla="*/ 70 h 485"/>
                    <a:gd name="T28" fmla="*/ 110 w 485"/>
                    <a:gd name="T29" fmla="*/ 116 h 485"/>
                    <a:gd name="T30" fmla="*/ 81 w 485"/>
                    <a:gd name="T31" fmla="*/ 157 h 485"/>
                    <a:gd name="T32" fmla="*/ 29 w 485"/>
                    <a:gd name="T33" fmla="*/ 144 h 485"/>
                    <a:gd name="T34" fmla="*/ 19 w 485"/>
                    <a:gd name="T35" fmla="*/ 151 h 485"/>
                    <a:gd name="T36" fmla="*/ 2 w 485"/>
                    <a:gd name="T37" fmla="*/ 222 h 485"/>
                    <a:gd name="T38" fmla="*/ 8 w 485"/>
                    <a:gd name="T39" fmla="*/ 233 h 485"/>
                    <a:gd name="T40" fmla="*/ 59 w 485"/>
                    <a:gd name="T41" fmla="*/ 246 h 485"/>
                    <a:gd name="T42" fmla="*/ 67 w 485"/>
                    <a:gd name="T43" fmla="*/ 295 h 485"/>
                    <a:gd name="T44" fmla="*/ 21 w 485"/>
                    <a:gd name="T45" fmla="*/ 325 h 485"/>
                    <a:gd name="T46" fmla="*/ 19 w 485"/>
                    <a:gd name="T47" fmla="*/ 336 h 485"/>
                    <a:gd name="T48" fmla="*/ 59 w 485"/>
                    <a:gd name="T49" fmla="*/ 398 h 485"/>
                    <a:gd name="T50" fmla="*/ 70 w 485"/>
                    <a:gd name="T51" fmla="*/ 401 h 485"/>
                    <a:gd name="T52" fmla="*/ 116 w 485"/>
                    <a:gd name="T53" fmla="*/ 373 h 485"/>
                    <a:gd name="T54" fmla="*/ 157 w 485"/>
                    <a:gd name="T55" fmla="*/ 403 h 485"/>
                    <a:gd name="T56" fmla="*/ 146 w 485"/>
                    <a:gd name="T57" fmla="*/ 455 h 485"/>
                    <a:gd name="T58" fmla="*/ 151 w 485"/>
                    <a:gd name="T59" fmla="*/ 465 h 485"/>
                    <a:gd name="T60" fmla="*/ 221 w 485"/>
                    <a:gd name="T61" fmla="*/ 482 h 485"/>
                    <a:gd name="T62" fmla="*/ 232 w 485"/>
                    <a:gd name="T63" fmla="*/ 476 h 485"/>
                    <a:gd name="T64" fmla="*/ 246 w 485"/>
                    <a:gd name="T65" fmla="*/ 425 h 485"/>
                    <a:gd name="T66" fmla="*/ 297 w 485"/>
                    <a:gd name="T67" fmla="*/ 417 h 485"/>
                    <a:gd name="T68" fmla="*/ 324 w 485"/>
                    <a:gd name="T69" fmla="*/ 463 h 485"/>
                    <a:gd name="T70" fmla="*/ 335 w 485"/>
                    <a:gd name="T71" fmla="*/ 465 h 485"/>
                    <a:gd name="T72" fmla="*/ 397 w 485"/>
                    <a:gd name="T73" fmla="*/ 428 h 485"/>
                    <a:gd name="T74" fmla="*/ 400 w 485"/>
                    <a:gd name="T75" fmla="*/ 414 h 485"/>
                    <a:gd name="T76" fmla="*/ 373 w 485"/>
                    <a:gd name="T77" fmla="*/ 368 h 485"/>
                    <a:gd name="T78" fmla="*/ 403 w 485"/>
                    <a:gd name="T79" fmla="*/ 327 h 485"/>
                    <a:gd name="T80" fmla="*/ 454 w 485"/>
                    <a:gd name="T81" fmla="*/ 338 h 485"/>
                    <a:gd name="T82" fmla="*/ 465 w 485"/>
                    <a:gd name="T83" fmla="*/ 333 h 485"/>
                    <a:gd name="T84" fmla="*/ 484 w 485"/>
                    <a:gd name="T85" fmla="*/ 263 h 485"/>
                    <a:gd name="T86" fmla="*/ 476 w 485"/>
                    <a:gd name="T87" fmla="*/ 252 h 485"/>
                    <a:gd name="T88" fmla="*/ 424 w 485"/>
                    <a:gd name="T89" fmla="*/ 238 h 485"/>
                    <a:gd name="T90" fmla="*/ 416 w 485"/>
                    <a:gd name="T91" fmla="*/ 189 h 485"/>
                    <a:gd name="T92" fmla="*/ 462 w 485"/>
                    <a:gd name="T93" fmla="*/ 160 h 485"/>
                    <a:gd name="T94" fmla="*/ 465 w 485"/>
                    <a:gd name="T95" fmla="*/ 149 h 485"/>
                    <a:gd name="T96" fmla="*/ 427 w 485"/>
                    <a:gd name="T97" fmla="*/ 87 h 485"/>
                    <a:gd name="T98" fmla="*/ 414 w 485"/>
                    <a:gd name="T99" fmla="*/ 84 h 485"/>
                    <a:gd name="T100" fmla="*/ 300 w 485"/>
                    <a:gd name="T101" fmla="*/ 336 h 485"/>
                    <a:gd name="T102" fmla="*/ 300 w 485"/>
                    <a:gd name="T103" fmla="*/ 336 h 485"/>
                    <a:gd name="T104" fmla="*/ 148 w 485"/>
                    <a:gd name="T105" fmla="*/ 300 h 485"/>
                    <a:gd name="T106" fmla="*/ 183 w 485"/>
                    <a:gd name="T107" fmla="*/ 149 h 485"/>
                    <a:gd name="T108" fmla="*/ 335 w 485"/>
                    <a:gd name="T109" fmla="*/ 184 h 485"/>
                    <a:gd name="T110" fmla="*/ 300 w 485"/>
                    <a:gd name="T111" fmla="*/ 336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85" h="485">
                      <a:moveTo>
                        <a:pt x="414" y="84"/>
                      </a:moveTo>
                      <a:lnTo>
                        <a:pt x="414" y="84"/>
                      </a:lnTo>
                      <a:cubicBezTo>
                        <a:pt x="368" y="111"/>
                        <a:pt x="368" y="111"/>
                        <a:pt x="368" y="111"/>
                      </a:cubicBezTo>
                      <a:cubicBezTo>
                        <a:pt x="357" y="97"/>
                        <a:pt x="343" y="89"/>
                        <a:pt x="327" y="81"/>
                      </a:cubicBezTo>
                      <a:cubicBezTo>
                        <a:pt x="340" y="30"/>
                        <a:pt x="340" y="30"/>
                        <a:pt x="340" y="30"/>
                      </a:cubicBezTo>
                      <a:cubicBezTo>
                        <a:pt x="340" y="24"/>
                        <a:pt x="338" y="19"/>
                        <a:pt x="332" y="19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256" y="0"/>
                        <a:pt x="251" y="3"/>
                        <a:pt x="251" y="8"/>
                      </a:cubicBezTo>
                      <a:cubicBezTo>
                        <a:pt x="237" y="60"/>
                        <a:pt x="237" y="60"/>
                        <a:pt x="237" y="60"/>
                      </a:cubicBezTo>
                      <a:cubicBezTo>
                        <a:pt x="221" y="60"/>
                        <a:pt x="205" y="62"/>
                        <a:pt x="189" y="68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157" y="19"/>
                        <a:pt x="151" y="16"/>
                        <a:pt x="148" y="19"/>
                      </a:cubicBezTo>
                      <a:cubicBezTo>
                        <a:pt x="86" y="57"/>
                        <a:pt x="86" y="57"/>
                        <a:pt x="86" y="57"/>
                      </a:cubicBezTo>
                      <a:cubicBezTo>
                        <a:pt x="81" y="60"/>
                        <a:pt x="81" y="65"/>
                        <a:pt x="83" y="70"/>
                      </a:cubicBezTo>
                      <a:cubicBezTo>
                        <a:pt x="110" y="116"/>
                        <a:pt x="110" y="116"/>
                        <a:pt x="110" y="116"/>
                      </a:cubicBezTo>
                      <a:cubicBezTo>
                        <a:pt x="99" y="127"/>
                        <a:pt x="89" y="144"/>
                        <a:pt x="81" y="157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4" y="144"/>
                        <a:pt x="19" y="146"/>
                        <a:pt x="19" y="151"/>
                      </a:cubicBezTo>
                      <a:cubicBezTo>
                        <a:pt x="2" y="222"/>
                        <a:pt x="2" y="222"/>
                        <a:pt x="2" y="222"/>
                      </a:cubicBezTo>
                      <a:cubicBezTo>
                        <a:pt x="0" y="227"/>
                        <a:pt x="2" y="233"/>
                        <a:pt x="8" y="233"/>
                      </a:cubicBezTo>
                      <a:cubicBezTo>
                        <a:pt x="59" y="246"/>
                        <a:pt x="59" y="246"/>
                        <a:pt x="59" y="246"/>
                      </a:cubicBezTo>
                      <a:cubicBezTo>
                        <a:pt x="59" y="263"/>
                        <a:pt x="62" y="279"/>
                        <a:pt x="67" y="295"/>
                      </a:cubicBezTo>
                      <a:cubicBezTo>
                        <a:pt x="21" y="325"/>
                        <a:pt x="21" y="325"/>
                        <a:pt x="21" y="325"/>
                      </a:cubicBezTo>
                      <a:cubicBezTo>
                        <a:pt x="19" y="327"/>
                        <a:pt x="16" y="333"/>
                        <a:pt x="19" y="336"/>
                      </a:cubicBezTo>
                      <a:cubicBezTo>
                        <a:pt x="59" y="398"/>
                        <a:pt x="59" y="398"/>
                        <a:pt x="59" y="398"/>
                      </a:cubicBezTo>
                      <a:cubicBezTo>
                        <a:pt x="59" y="403"/>
                        <a:pt x="64" y="403"/>
                        <a:pt x="70" y="401"/>
                      </a:cubicBezTo>
                      <a:cubicBezTo>
                        <a:pt x="116" y="373"/>
                        <a:pt x="116" y="373"/>
                        <a:pt x="116" y="373"/>
                      </a:cubicBezTo>
                      <a:cubicBezTo>
                        <a:pt x="127" y="384"/>
                        <a:pt x="143" y="395"/>
                        <a:pt x="157" y="403"/>
                      </a:cubicBezTo>
                      <a:cubicBezTo>
                        <a:pt x="146" y="455"/>
                        <a:pt x="146" y="455"/>
                        <a:pt x="146" y="455"/>
                      </a:cubicBezTo>
                      <a:cubicBezTo>
                        <a:pt x="143" y="460"/>
                        <a:pt x="146" y="465"/>
                        <a:pt x="151" y="465"/>
                      </a:cubicBezTo>
                      <a:cubicBezTo>
                        <a:pt x="221" y="482"/>
                        <a:pt x="221" y="482"/>
                        <a:pt x="221" y="482"/>
                      </a:cubicBezTo>
                      <a:cubicBezTo>
                        <a:pt x="227" y="484"/>
                        <a:pt x="232" y="482"/>
                        <a:pt x="232" y="476"/>
                      </a:cubicBezTo>
                      <a:cubicBezTo>
                        <a:pt x="246" y="425"/>
                        <a:pt x="246" y="425"/>
                        <a:pt x="246" y="425"/>
                      </a:cubicBezTo>
                      <a:cubicBezTo>
                        <a:pt x="262" y="425"/>
                        <a:pt x="278" y="422"/>
                        <a:pt x="297" y="417"/>
                      </a:cubicBezTo>
                      <a:cubicBezTo>
                        <a:pt x="324" y="463"/>
                        <a:pt x="324" y="463"/>
                        <a:pt x="324" y="463"/>
                      </a:cubicBezTo>
                      <a:cubicBezTo>
                        <a:pt x="327" y="465"/>
                        <a:pt x="332" y="468"/>
                        <a:pt x="335" y="465"/>
                      </a:cubicBezTo>
                      <a:cubicBezTo>
                        <a:pt x="397" y="428"/>
                        <a:pt x="397" y="428"/>
                        <a:pt x="397" y="428"/>
                      </a:cubicBezTo>
                      <a:cubicBezTo>
                        <a:pt x="403" y="425"/>
                        <a:pt x="403" y="420"/>
                        <a:pt x="400" y="414"/>
                      </a:cubicBezTo>
                      <a:cubicBezTo>
                        <a:pt x="373" y="368"/>
                        <a:pt x="373" y="368"/>
                        <a:pt x="373" y="368"/>
                      </a:cubicBezTo>
                      <a:cubicBezTo>
                        <a:pt x="386" y="357"/>
                        <a:pt x="394" y="341"/>
                        <a:pt x="403" y="327"/>
                      </a:cubicBezTo>
                      <a:cubicBezTo>
                        <a:pt x="454" y="338"/>
                        <a:pt x="454" y="338"/>
                        <a:pt x="454" y="338"/>
                      </a:cubicBezTo>
                      <a:cubicBezTo>
                        <a:pt x="459" y="341"/>
                        <a:pt x="465" y="338"/>
                        <a:pt x="465" y="333"/>
                      </a:cubicBezTo>
                      <a:cubicBezTo>
                        <a:pt x="484" y="263"/>
                        <a:pt x="484" y="263"/>
                        <a:pt x="484" y="263"/>
                      </a:cubicBezTo>
                      <a:cubicBezTo>
                        <a:pt x="484" y="257"/>
                        <a:pt x="481" y="252"/>
                        <a:pt x="476" y="252"/>
                      </a:cubicBezTo>
                      <a:cubicBezTo>
                        <a:pt x="424" y="238"/>
                        <a:pt x="424" y="238"/>
                        <a:pt x="424" y="238"/>
                      </a:cubicBezTo>
                      <a:cubicBezTo>
                        <a:pt x="424" y="222"/>
                        <a:pt x="422" y="205"/>
                        <a:pt x="416" y="189"/>
                      </a:cubicBezTo>
                      <a:cubicBezTo>
                        <a:pt x="462" y="160"/>
                        <a:pt x="462" y="160"/>
                        <a:pt x="462" y="160"/>
                      </a:cubicBezTo>
                      <a:cubicBezTo>
                        <a:pt x="465" y="157"/>
                        <a:pt x="468" y="151"/>
                        <a:pt x="465" y="149"/>
                      </a:cubicBezTo>
                      <a:cubicBezTo>
                        <a:pt x="427" y="87"/>
                        <a:pt x="427" y="87"/>
                        <a:pt x="427" y="87"/>
                      </a:cubicBezTo>
                      <a:cubicBezTo>
                        <a:pt x="424" y="81"/>
                        <a:pt x="419" y="81"/>
                        <a:pt x="414" y="84"/>
                      </a:cubicBezTo>
                      <a:close/>
                      <a:moveTo>
                        <a:pt x="300" y="336"/>
                      </a:moveTo>
                      <a:lnTo>
                        <a:pt x="300" y="336"/>
                      </a:lnTo>
                      <a:cubicBezTo>
                        <a:pt x="248" y="368"/>
                        <a:pt x="181" y="352"/>
                        <a:pt x="148" y="300"/>
                      </a:cubicBezTo>
                      <a:cubicBezTo>
                        <a:pt x="116" y="249"/>
                        <a:pt x="132" y="179"/>
                        <a:pt x="183" y="149"/>
                      </a:cubicBezTo>
                      <a:cubicBezTo>
                        <a:pt x="235" y="116"/>
                        <a:pt x="305" y="132"/>
                        <a:pt x="335" y="184"/>
                      </a:cubicBezTo>
                      <a:cubicBezTo>
                        <a:pt x="368" y="235"/>
                        <a:pt x="351" y="303"/>
                        <a:pt x="300" y="3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8" name="Freeform 80"/>
                <p:cNvSpPr>
                  <a:spLocks noChangeArrowheads="1"/>
                </p:cNvSpPr>
                <p:nvPr/>
              </p:nvSpPr>
              <p:spPr bwMode="auto">
                <a:xfrm>
                  <a:off x="16778964" y="6141761"/>
                  <a:ext cx="245181" cy="245017"/>
                </a:xfrm>
                <a:custGeom>
                  <a:avLst/>
                  <a:gdLst>
                    <a:gd name="T0" fmla="*/ 571 w 669"/>
                    <a:gd name="T1" fmla="*/ 113 h 669"/>
                    <a:gd name="T2" fmla="*/ 571 w 669"/>
                    <a:gd name="T3" fmla="*/ 113 h 669"/>
                    <a:gd name="T4" fmla="*/ 509 w 669"/>
                    <a:gd name="T5" fmla="*/ 151 h 669"/>
                    <a:gd name="T6" fmla="*/ 452 w 669"/>
                    <a:gd name="T7" fmla="*/ 110 h 669"/>
                    <a:gd name="T8" fmla="*/ 468 w 669"/>
                    <a:gd name="T9" fmla="*/ 38 h 669"/>
                    <a:gd name="T10" fmla="*/ 460 w 669"/>
                    <a:gd name="T11" fmla="*/ 24 h 669"/>
                    <a:gd name="T12" fmla="*/ 362 w 669"/>
                    <a:gd name="T13" fmla="*/ 0 h 669"/>
                    <a:gd name="T14" fmla="*/ 346 w 669"/>
                    <a:gd name="T15" fmla="*/ 10 h 669"/>
                    <a:gd name="T16" fmla="*/ 330 w 669"/>
                    <a:gd name="T17" fmla="*/ 81 h 669"/>
                    <a:gd name="T18" fmla="*/ 260 w 669"/>
                    <a:gd name="T19" fmla="*/ 92 h 669"/>
                    <a:gd name="T20" fmla="*/ 222 w 669"/>
                    <a:gd name="T21" fmla="*/ 29 h 669"/>
                    <a:gd name="T22" fmla="*/ 203 w 669"/>
                    <a:gd name="T23" fmla="*/ 27 h 669"/>
                    <a:gd name="T24" fmla="*/ 119 w 669"/>
                    <a:gd name="T25" fmla="*/ 78 h 669"/>
                    <a:gd name="T26" fmla="*/ 113 w 669"/>
                    <a:gd name="T27" fmla="*/ 94 h 669"/>
                    <a:gd name="T28" fmla="*/ 151 w 669"/>
                    <a:gd name="T29" fmla="*/ 159 h 669"/>
                    <a:gd name="T30" fmla="*/ 111 w 669"/>
                    <a:gd name="T31" fmla="*/ 216 h 669"/>
                    <a:gd name="T32" fmla="*/ 41 w 669"/>
                    <a:gd name="T33" fmla="*/ 197 h 669"/>
                    <a:gd name="T34" fmla="*/ 24 w 669"/>
                    <a:gd name="T35" fmla="*/ 208 h 669"/>
                    <a:gd name="T36" fmla="*/ 3 w 669"/>
                    <a:gd name="T37" fmla="*/ 305 h 669"/>
                    <a:gd name="T38" fmla="*/ 11 w 669"/>
                    <a:gd name="T39" fmla="*/ 322 h 669"/>
                    <a:gd name="T40" fmla="*/ 81 w 669"/>
                    <a:gd name="T41" fmla="*/ 338 h 669"/>
                    <a:gd name="T42" fmla="*/ 95 w 669"/>
                    <a:gd name="T43" fmla="*/ 408 h 669"/>
                    <a:gd name="T44" fmla="*/ 30 w 669"/>
                    <a:gd name="T45" fmla="*/ 446 h 669"/>
                    <a:gd name="T46" fmla="*/ 27 w 669"/>
                    <a:gd name="T47" fmla="*/ 462 h 669"/>
                    <a:gd name="T48" fmla="*/ 78 w 669"/>
                    <a:gd name="T49" fmla="*/ 549 h 669"/>
                    <a:gd name="T50" fmla="*/ 97 w 669"/>
                    <a:gd name="T51" fmla="*/ 554 h 669"/>
                    <a:gd name="T52" fmla="*/ 160 w 669"/>
                    <a:gd name="T53" fmla="*/ 514 h 669"/>
                    <a:gd name="T54" fmla="*/ 216 w 669"/>
                    <a:gd name="T55" fmla="*/ 557 h 669"/>
                    <a:gd name="T56" fmla="*/ 200 w 669"/>
                    <a:gd name="T57" fmla="*/ 627 h 669"/>
                    <a:gd name="T58" fmla="*/ 208 w 669"/>
                    <a:gd name="T59" fmla="*/ 644 h 669"/>
                    <a:gd name="T60" fmla="*/ 306 w 669"/>
                    <a:gd name="T61" fmla="*/ 665 h 669"/>
                    <a:gd name="T62" fmla="*/ 322 w 669"/>
                    <a:gd name="T63" fmla="*/ 657 h 669"/>
                    <a:gd name="T64" fmla="*/ 338 w 669"/>
                    <a:gd name="T65" fmla="*/ 584 h 669"/>
                    <a:gd name="T66" fmla="*/ 408 w 669"/>
                    <a:gd name="T67" fmla="*/ 573 h 669"/>
                    <a:gd name="T68" fmla="*/ 446 w 669"/>
                    <a:gd name="T69" fmla="*/ 636 h 669"/>
                    <a:gd name="T70" fmla="*/ 465 w 669"/>
                    <a:gd name="T71" fmla="*/ 641 h 669"/>
                    <a:gd name="T72" fmla="*/ 549 w 669"/>
                    <a:gd name="T73" fmla="*/ 587 h 669"/>
                    <a:gd name="T74" fmla="*/ 555 w 669"/>
                    <a:gd name="T75" fmla="*/ 571 h 669"/>
                    <a:gd name="T76" fmla="*/ 517 w 669"/>
                    <a:gd name="T77" fmla="*/ 508 h 669"/>
                    <a:gd name="T78" fmla="*/ 557 w 669"/>
                    <a:gd name="T79" fmla="*/ 452 h 669"/>
                    <a:gd name="T80" fmla="*/ 628 w 669"/>
                    <a:gd name="T81" fmla="*/ 468 h 669"/>
                    <a:gd name="T82" fmla="*/ 644 w 669"/>
                    <a:gd name="T83" fmla="*/ 460 h 669"/>
                    <a:gd name="T84" fmla="*/ 668 w 669"/>
                    <a:gd name="T85" fmla="*/ 360 h 669"/>
                    <a:gd name="T86" fmla="*/ 657 w 669"/>
                    <a:gd name="T87" fmla="*/ 346 h 669"/>
                    <a:gd name="T88" fmla="*/ 587 w 669"/>
                    <a:gd name="T89" fmla="*/ 330 h 669"/>
                    <a:gd name="T90" fmla="*/ 574 w 669"/>
                    <a:gd name="T91" fmla="*/ 260 h 669"/>
                    <a:gd name="T92" fmla="*/ 638 w 669"/>
                    <a:gd name="T93" fmla="*/ 219 h 669"/>
                    <a:gd name="T94" fmla="*/ 641 w 669"/>
                    <a:gd name="T95" fmla="*/ 203 h 669"/>
                    <a:gd name="T96" fmla="*/ 590 w 669"/>
                    <a:gd name="T97" fmla="*/ 116 h 669"/>
                    <a:gd name="T98" fmla="*/ 571 w 669"/>
                    <a:gd name="T99" fmla="*/ 113 h 669"/>
                    <a:gd name="T100" fmla="*/ 414 w 669"/>
                    <a:gd name="T101" fmla="*/ 462 h 669"/>
                    <a:gd name="T102" fmla="*/ 414 w 669"/>
                    <a:gd name="T103" fmla="*/ 462 h 669"/>
                    <a:gd name="T104" fmla="*/ 203 w 669"/>
                    <a:gd name="T105" fmla="*/ 414 h 669"/>
                    <a:gd name="T106" fmla="*/ 254 w 669"/>
                    <a:gd name="T107" fmla="*/ 203 h 669"/>
                    <a:gd name="T108" fmla="*/ 465 w 669"/>
                    <a:gd name="T109" fmla="*/ 254 h 669"/>
                    <a:gd name="T110" fmla="*/ 414 w 669"/>
                    <a:gd name="T111" fmla="*/ 462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69" h="669">
                      <a:moveTo>
                        <a:pt x="571" y="113"/>
                      </a:moveTo>
                      <a:lnTo>
                        <a:pt x="571" y="113"/>
                      </a:lnTo>
                      <a:cubicBezTo>
                        <a:pt x="509" y="151"/>
                        <a:pt x="509" y="151"/>
                        <a:pt x="509" y="151"/>
                      </a:cubicBezTo>
                      <a:cubicBezTo>
                        <a:pt x="492" y="135"/>
                        <a:pt x="474" y="122"/>
                        <a:pt x="452" y="110"/>
                      </a:cubicBezTo>
                      <a:cubicBezTo>
                        <a:pt x="468" y="38"/>
                        <a:pt x="468" y="38"/>
                        <a:pt x="468" y="38"/>
                      </a:cubicBezTo>
                      <a:cubicBezTo>
                        <a:pt x="471" y="32"/>
                        <a:pt x="465" y="24"/>
                        <a:pt x="460" y="24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354" y="0"/>
                        <a:pt x="349" y="2"/>
                        <a:pt x="346" y="10"/>
                      </a:cubicBezTo>
                      <a:cubicBezTo>
                        <a:pt x="330" y="81"/>
                        <a:pt x="330" y="81"/>
                        <a:pt x="330" y="81"/>
                      </a:cubicBezTo>
                      <a:cubicBezTo>
                        <a:pt x="306" y="81"/>
                        <a:pt x="281" y="86"/>
                        <a:pt x="260" y="92"/>
                      </a:cubicBezTo>
                      <a:cubicBezTo>
                        <a:pt x="222" y="29"/>
                        <a:pt x="222" y="29"/>
                        <a:pt x="222" y="29"/>
                      </a:cubicBezTo>
                      <a:cubicBezTo>
                        <a:pt x="216" y="24"/>
                        <a:pt x="211" y="21"/>
                        <a:pt x="203" y="27"/>
                      </a:cubicBezTo>
                      <a:cubicBezTo>
                        <a:pt x="119" y="78"/>
                        <a:pt x="119" y="78"/>
                        <a:pt x="119" y="78"/>
                      </a:cubicBezTo>
                      <a:cubicBezTo>
                        <a:pt x="113" y="81"/>
                        <a:pt x="111" y="89"/>
                        <a:pt x="113" y="94"/>
                      </a:cubicBezTo>
                      <a:cubicBezTo>
                        <a:pt x="151" y="159"/>
                        <a:pt x="151" y="159"/>
                        <a:pt x="151" y="159"/>
                      </a:cubicBezTo>
                      <a:cubicBezTo>
                        <a:pt x="135" y="176"/>
                        <a:pt x="122" y="194"/>
                        <a:pt x="111" y="216"/>
                      </a:cubicBezTo>
                      <a:cubicBezTo>
                        <a:pt x="41" y="197"/>
                        <a:pt x="41" y="197"/>
                        <a:pt x="41" y="197"/>
                      </a:cubicBezTo>
                      <a:cubicBezTo>
                        <a:pt x="32" y="197"/>
                        <a:pt x="27" y="200"/>
                        <a:pt x="24" y="208"/>
                      </a:cubicBezTo>
                      <a:cubicBezTo>
                        <a:pt x="3" y="305"/>
                        <a:pt x="3" y="305"/>
                        <a:pt x="3" y="305"/>
                      </a:cubicBezTo>
                      <a:cubicBezTo>
                        <a:pt x="0" y="314"/>
                        <a:pt x="3" y="319"/>
                        <a:pt x="11" y="322"/>
                      </a:cubicBezTo>
                      <a:cubicBezTo>
                        <a:pt x="81" y="338"/>
                        <a:pt x="81" y="338"/>
                        <a:pt x="81" y="338"/>
                      </a:cubicBezTo>
                      <a:cubicBezTo>
                        <a:pt x="84" y="362"/>
                        <a:pt x="86" y="384"/>
                        <a:pt x="95" y="408"/>
                      </a:cubicBezTo>
                      <a:cubicBezTo>
                        <a:pt x="30" y="446"/>
                        <a:pt x="30" y="446"/>
                        <a:pt x="30" y="446"/>
                      </a:cubicBezTo>
                      <a:cubicBezTo>
                        <a:pt x="24" y="449"/>
                        <a:pt x="24" y="457"/>
                        <a:pt x="27" y="462"/>
                      </a:cubicBezTo>
                      <a:cubicBezTo>
                        <a:pt x="78" y="549"/>
                        <a:pt x="78" y="549"/>
                        <a:pt x="78" y="549"/>
                      </a:cubicBezTo>
                      <a:cubicBezTo>
                        <a:pt x="84" y="554"/>
                        <a:pt x="92" y="557"/>
                        <a:pt x="97" y="554"/>
                      </a:cubicBezTo>
                      <a:cubicBezTo>
                        <a:pt x="160" y="514"/>
                        <a:pt x="160" y="514"/>
                        <a:pt x="160" y="514"/>
                      </a:cubicBezTo>
                      <a:cubicBezTo>
                        <a:pt x="176" y="530"/>
                        <a:pt x="195" y="546"/>
                        <a:pt x="216" y="557"/>
                      </a:cubicBezTo>
                      <a:cubicBezTo>
                        <a:pt x="200" y="627"/>
                        <a:pt x="200" y="627"/>
                        <a:pt x="200" y="627"/>
                      </a:cubicBezTo>
                      <a:cubicBezTo>
                        <a:pt x="197" y="636"/>
                        <a:pt x="203" y="641"/>
                        <a:pt x="208" y="644"/>
                      </a:cubicBezTo>
                      <a:cubicBezTo>
                        <a:pt x="306" y="665"/>
                        <a:pt x="306" y="665"/>
                        <a:pt x="306" y="665"/>
                      </a:cubicBezTo>
                      <a:cubicBezTo>
                        <a:pt x="314" y="668"/>
                        <a:pt x="319" y="663"/>
                        <a:pt x="322" y="657"/>
                      </a:cubicBezTo>
                      <a:cubicBezTo>
                        <a:pt x="338" y="584"/>
                        <a:pt x="338" y="584"/>
                        <a:pt x="338" y="584"/>
                      </a:cubicBezTo>
                      <a:cubicBezTo>
                        <a:pt x="362" y="584"/>
                        <a:pt x="387" y="581"/>
                        <a:pt x="408" y="573"/>
                      </a:cubicBezTo>
                      <a:cubicBezTo>
                        <a:pt x="446" y="636"/>
                        <a:pt x="446" y="636"/>
                        <a:pt x="446" y="636"/>
                      </a:cubicBezTo>
                      <a:cubicBezTo>
                        <a:pt x="452" y="644"/>
                        <a:pt x="457" y="644"/>
                        <a:pt x="465" y="641"/>
                      </a:cubicBezTo>
                      <a:cubicBezTo>
                        <a:pt x="549" y="587"/>
                        <a:pt x="549" y="587"/>
                        <a:pt x="549" y="587"/>
                      </a:cubicBezTo>
                      <a:cubicBezTo>
                        <a:pt x="555" y="584"/>
                        <a:pt x="557" y="576"/>
                        <a:pt x="555" y="571"/>
                      </a:cubicBezTo>
                      <a:cubicBezTo>
                        <a:pt x="517" y="508"/>
                        <a:pt x="517" y="508"/>
                        <a:pt x="517" y="508"/>
                      </a:cubicBezTo>
                      <a:cubicBezTo>
                        <a:pt x="533" y="489"/>
                        <a:pt x="546" y="471"/>
                        <a:pt x="557" y="452"/>
                      </a:cubicBezTo>
                      <a:cubicBezTo>
                        <a:pt x="628" y="468"/>
                        <a:pt x="628" y="468"/>
                        <a:pt x="628" y="468"/>
                      </a:cubicBezTo>
                      <a:cubicBezTo>
                        <a:pt x="636" y="468"/>
                        <a:pt x="641" y="465"/>
                        <a:pt x="644" y="460"/>
                      </a:cubicBezTo>
                      <a:cubicBezTo>
                        <a:pt x="668" y="360"/>
                        <a:pt x="668" y="360"/>
                        <a:pt x="668" y="360"/>
                      </a:cubicBezTo>
                      <a:cubicBezTo>
                        <a:pt x="668" y="354"/>
                        <a:pt x="666" y="346"/>
                        <a:pt x="657" y="346"/>
                      </a:cubicBezTo>
                      <a:cubicBezTo>
                        <a:pt x="587" y="330"/>
                        <a:pt x="587" y="330"/>
                        <a:pt x="587" y="330"/>
                      </a:cubicBezTo>
                      <a:cubicBezTo>
                        <a:pt x="584" y="305"/>
                        <a:pt x="582" y="281"/>
                        <a:pt x="574" y="260"/>
                      </a:cubicBezTo>
                      <a:cubicBezTo>
                        <a:pt x="638" y="219"/>
                        <a:pt x="638" y="219"/>
                        <a:pt x="638" y="219"/>
                      </a:cubicBezTo>
                      <a:cubicBezTo>
                        <a:pt x="644" y="216"/>
                        <a:pt x="644" y="208"/>
                        <a:pt x="641" y="203"/>
                      </a:cubicBezTo>
                      <a:cubicBezTo>
                        <a:pt x="590" y="116"/>
                        <a:pt x="590" y="116"/>
                        <a:pt x="590" y="116"/>
                      </a:cubicBezTo>
                      <a:cubicBezTo>
                        <a:pt x="584" y="110"/>
                        <a:pt x="579" y="110"/>
                        <a:pt x="571" y="113"/>
                      </a:cubicBezTo>
                      <a:close/>
                      <a:moveTo>
                        <a:pt x="414" y="462"/>
                      </a:moveTo>
                      <a:lnTo>
                        <a:pt x="414" y="462"/>
                      </a:lnTo>
                      <a:cubicBezTo>
                        <a:pt x="343" y="508"/>
                        <a:pt x="249" y="484"/>
                        <a:pt x="203" y="414"/>
                      </a:cubicBezTo>
                      <a:cubicBezTo>
                        <a:pt x="160" y="341"/>
                        <a:pt x="181" y="246"/>
                        <a:pt x="254" y="203"/>
                      </a:cubicBezTo>
                      <a:cubicBezTo>
                        <a:pt x="324" y="159"/>
                        <a:pt x="419" y="181"/>
                        <a:pt x="465" y="254"/>
                      </a:cubicBezTo>
                      <a:cubicBezTo>
                        <a:pt x="509" y="324"/>
                        <a:pt x="487" y="419"/>
                        <a:pt x="414" y="4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9" name="Freeform 81"/>
                <p:cNvSpPr>
                  <a:spLocks noChangeArrowheads="1"/>
                </p:cNvSpPr>
                <p:nvPr/>
              </p:nvSpPr>
              <p:spPr bwMode="auto">
                <a:xfrm>
                  <a:off x="17382237" y="6193344"/>
                  <a:ext cx="685538" cy="182152"/>
                </a:xfrm>
                <a:custGeom>
                  <a:avLst/>
                  <a:gdLst>
                    <a:gd name="T0" fmla="*/ 546 w 1873"/>
                    <a:gd name="T1" fmla="*/ 498 h 499"/>
                    <a:gd name="T2" fmla="*/ 546 w 1873"/>
                    <a:gd name="T3" fmla="*/ 498 h 499"/>
                    <a:gd name="T4" fmla="*/ 214 w 1873"/>
                    <a:gd name="T5" fmla="*/ 216 h 499"/>
                    <a:gd name="T6" fmla="*/ 8 w 1873"/>
                    <a:gd name="T7" fmla="*/ 446 h 499"/>
                    <a:gd name="T8" fmla="*/ 0 w 1873"/>
                    <a:gd name="T9" fmla="*/ 435 h 499"/>
                    <a:gd name="T10" fmla="*/ 208 w 1873"/>
                    <a:gd name="T11" fmla="*/ 203 h 499"/>
                    <a:gd name="T12" fmla="*/ 214 w 1873"/>
                    <a:gd name="T13" fmla="*/ 197 h 499"/>
                    <a:gd name="T14" fmla="*/ 544 w 1873"/>
                    <a:gd name="T15" fmla="*/ 476 h 499"/>
                    <a:gd name="T16" fmla="*/ 733 w 1873"/>
                    <a:gd name="T17" fmla="*/ 268 h 499"/>
                    <a:gd name="T18" fmla="*/ 844 w 1873"/>
                    <a:gd name="T19" fmla="*/ 362 h 499"/>
                    <a:gd name="T20" fmla="*/ 1139 w 1873"/>
                    <a:gd name="T21" fmla="*/ 78 h 499"/>
                    <a:gd name="T22" fmla="*/ 1531 w 1873"/>
                    <a:gd name="T23" fmla="*/ 365 h 499"/>
                    <a:gd name="T24" fmla="*/ 1862 w 1873"/>
                    <a:gd name="T25" fmla="*/ 0 h 499"/>
                    <a:gd name="T26" fmla="*/ 1872 w 1873"/>
                    <a:gd name="T27" fmla="*/ 8 h 499"/>
                    <a:gd name="T28" fmla="*/ 1531 w 1873"/>
                    <a:gd name="T29" fmla="*/ 387 h 499"/>
                    <a:gd name="T30" fmla="*/ 1139 w 1873"/>
                    <a:gd name="T31" fmla="*/ 116 h 499"/>
                    <a:gd name="T32" fmla="*/ 844 w 1873"/>
                    <a:gd name="T33" fmla="*/ 381 h 499"/>
                    <a:gd name="T34" fmla="*/ 733 w 1873"/>
                    <a:gd name="T35" fmla="*/ 289 h 499"/>
                    <a:gd name="T36" fmla="*/ 546 w 1873"/>
                    <a:gd name="T37" fmla="*/ 498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73" h="499">
                      <a:moveTo>
                        <a:pt x="546" y="498"/>
                      </a:moveTo>
                      <a:lnTo>
                        <a:pt x="546" y="498"/>
                      </a:lnTo>
                      <a:cubicBezTo>
                        <a:pt x="214" y="216"/>
                        <a:pt x="214" y="216"/>
                        <a:pt x="214" y="216"/>
                      </a:cubicBezTo>
                      <a:cubicBezTo>
                        <a:pt x="181" y="257"/>
                        <a:pt x="19" y="438"/>
                        <a:pt x="8" y="446"/>
                      </a:cubicBezTo>
                      <a:cubicBezTo>
                        <a:pt x="0" y="435"/>
                        <a:pt x="0" y="435"/>
                        <a:pt x="0" y="435"/>
                      </a:cubicBezTo>
                      <a:cubicBezTo>
                        <a:pt x="8" y="427"/>
                        <a:pt x="130" y="292"/>
                        <a:pt x="208" y="203"/>
                      </a:cubicBezTo>
                      <a:cubicBezTo>
                        <a:pt x="214" y="197"/>
                        <a:pt x="214" y="197"/>
                        <a:pt x="214" y="197"/>
                      </a:cubicBezTo>
                      <a:cubicBezTo>
                        <a:pt x="544" y="476"/>
                        <a:pt x="544" y="476"/>
                        <a:pt x="544" y="476"/>
                      </a:cubicBezTo>
                      <a:cubicBezTo>
                        <a:pt x="733" y="268"/>
                        <a:pt x="733" y="268"/>
                        <a:pt x="733" y="268"/>
                      </a:cubicBezTo>
                      <a:cubicBezTo>
                        <a:pt x="844" y="362"/>
                        <a:pt x="844" y="362"/>
                        <a:pt x="844" y="362"/>
                      </a:cubicBezTo>
                      <a:cubicBezTo>
                        <a:pt x="1139" y="78"/>
                        <a:pt x="1139" y="78"/>
                        <a:pt x="1139" y="78"/>
                      </a:cubicBezTo>
                      <a:cubicBezTo>
                        <a:pt x="1531" y="365"/>
                        <a:pt x="1531" y="365"/>
                        <a:pt x="1531" y="365"/>
                      </a:cubicBezTo>
                      <a:cubicBezTo>
                        <a:pt x="1862" y="0"/>
                        <a:pt x="1862" y="0"/>
                        <a:pt x="1862" y="0"/>
                      </a:cubicBezTo>
                      <a:cubicBezTo>
                        <a:pt x="1872" y="8"/>
                        <a:pt x="1872" y="8"/>
                        <a:pt x="1872" y="8"/>
                      </a:cubicBezTo>
                      <a:cubicBezTo>
                        <a:pt x="1531" y="387"/>
                        <a:pt x="1531" y="387"/>
                        <a:pt x="1531" y="387"/>
                      </a:cubicBezTo>
                      <a:cubicBezTo>
                        <a:pt x="1139" y="116"/>
                        <a:pt x="1139" y="116"/>
                        <a:pt x="1139" y="116"/>
                      </a:cubicBezTo>
                      <a:cubicBezTo>
                        <a:pt x="844" y="381"/>
                        <a:pt x="844" y="381"/>
                        <a:pt x="844" y="381"/>
                      </a:cubicBezTo>
                      <a:cubicBezTo>
                        <a:pt x="733" y="289"/>
                        <a:pt x="733" y="289"/>
                        <a:pt x="733" y="289"/>
                      </a:cubicBezTo>
                      <a:lnTo>
                        <a:pt x="546" y="498"/>
                      </a:ln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0" name="Freeform 82"/>
                <p:cNvSpPr>
                  <a:spLocks noChangeArrowheads="1"/>
                </p:cNvSpPr>
                <p:nvPr/>
              </p:nvSpPr>
              <p:spPr bwMode="auto">
                <a:xfrm>
                  <a:off x="17372559" y="6343256"/>
                  <a:ext cx="20969" cy="20956"/>
                </a:xfrm>
                <a:custGeom>
                  <a:avLst/>
                  <a:gdLst>
                    <a:gd name="T0" fmla="*/ 57 w 58"/>
                    <a:gd name="T1" fmla="*/ 27 h 58"/>
                    <a:gd name="T2" fmla="*/ 57 w 58"/>
                    <a:gd name="T3" fmla="*/ 27 h 58"/>
                    <a:gd name="T4" fmla="*/ 30 w 58"/>
                    <a:gd name="T5" fmla="*/ 57 h 58"/>
                    <a:gd name="T6" fmla="*/ 0 w 58"/>
                    <a:gd name="T7" fmla="*/ 30 h 58"/>
                    <a:gd name="T8" fmla="*/ 28 w 58"/>
                    <a:gd name="T9" fmla="*/ 0 h 58"/>
                    <a:gd name="T10" fmla="*/ 57 w 58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57" y="41"/>
                        <a:pt x="47" y="54"/>
                        <a:pt x="30" y="57"/>
                      </a:cubicBezTo>
                      <a:cubicBezTo>
                        <a:pt x="14" y="57"/>
                        <a:pt x="0" y="46"/>
                        <a:pt x="0" y="30"/>
                      </a:cubicBezTo>
                      <a:cubicBezTo>
                        <a:pt x="0" y="16"/>
                        <a:pt x="11" y="3"/>
                        <a:pt x="28" y="0"/>
                      </a:cubicBezTo>
                      <a:cubicBezTo>
                        <a:pt x="44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1" name="Freeform 83"/>
                <p:cNvSpPr>
                  <a:spLocks noChangeArrowheads="1"/>
                </p:cNvSpPr>
                <p:nvPr/>
              </p:nvSpPr>
              <p:spPr bwMode="auto">
                <a:xfrm>
                  <a:off x="17448372" y="6259434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27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3"/>
                        <a:pt x="49" y="57"/>
                        <a:pt x="33" y="57"/>
                      </a:cubicBezTo>
                      <a:cubicBezTo>
                        <a:pt x="16" y="57"/>
                        <a:pt x="3" y="46"/>
                        <a:pt x="3" y="30"/>
                      </a:cubicBezTo>
                      <a:cubicBezTo>
                        <a:pt x="0" y="16"/>
                        <a:pt x="14" y="3"/>
                        <a:pt x="27" y="0"/>
                      </a:cubicBezTo>
                      <a:cubicBezTo>
                        <a:pt x="43" y="0"/>
                        <a:pt x="57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2" name="Freeform 84"/>
                <p:cNvSpPr>
                  <a:spLocks noChangeArrowheads="1"/>
                </p:cNvSpPr>
                <p:nvPr/>
              </p:nvSpPr>
              <p:spPr bwMode="auto">
                <a:xfrm>
                  <a:off x="17567736" y="6357763"/>
                  <a:ext cx="22583" cy="22567"/>
                </a:xfrm>
                <a:custGeom>
                  <a:avLst/>
                  <a:gdLst>
                    <a:gd name="T0" fmla="*/ 59 w 60"/>
                    <a:gd name="T1" fmla="*/ 26 h 60"/>
                    <a:gd name="T2" fmla="*/ 59 w 60"/>
                    <a:gd name="T3" fmla="*/ 26 h 60"/>
                    <a:gd name="T4" fmla="*/ 32 w 60"/>
                    <a:gd name="T5" fmla="*/ 56 h 60"/>
                    <a:gd name="T6" fmla="*/ 3 w 60"/>
                    <a:gd name="T7" fmla="*/ 32 h 60"/>
                    <a:gd name="T8" fmla="*/ 30 w 60"/>
                    <a:gd name="T9" fmla="*/ 2 h 60"/>
                    <a:gd name="T10" fmla="*/ 59 w 60"/>
                    <a:gd name="T11" fmla="*/ 2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60">
                      <a:moveTo>
                        <a:pt x="59" y="26"/>
                      </a:moveTo>
                      <a:lnTo>
                        <a:pt x="59" y="26"/>
                      </a:lnTo>
                      <a:cubicBezTo>
                        <a:pt x="59" y="43"/>
                        <a:pt x="49" y="56"/>
                        <a:pt x="32" y="56"/>
                      </a:cubicBezTo>
                      <a:cubicBezTo>
                        <a:pt x="16" y="59"/>
                        <a:pt x="3" y="46"/>
                        <a:pt x="3" y="32"/>
                      </a:cubicBezTo>
                      <a:cubicBezTo>
                        <a:pt x="0" y="16"/>
                        <a:pt x="13" y="2"/>
                        <a:pt x="30" y="2"/>
                      </a:cubicBezTo>
                      <a:cubicBezTo>
                        <a:pt x="43" y="0"/>
                        <a:pt x="59" y="13"/>
                        <a:pt x="59" y="26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3" name="Freeform 85"/>
                <p:cNvSpPr>
                  <a:spLocks noChangeArrowheads="1"/>
                </p:cNvSpPr>
                <p:nvPr/>
              </p:nvSpPr>
              <p:spPr bwMode="auto">
                <a:xfrm>
                  <a:off x="17637096" y="6282001"/>
                  <a:ext cx="22583" cy="22567"/>
                </a:xfrm>
                <a:custGeom>
                  <a:avLst/>
                  <a:gdLst>
                    <a:gd name="T0" fmla="*/ 57 w 61"/>
                    <a:gd name="T1" fmla="*/ 27 h 61"/>
                    <a:gd name="T2" fmla="*/ 57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57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60" y="43"/>
                        <a:pt x="46" y="57"/>
                        <a:pt x="33" y="57"/>
                      </a:cubicBezTo>
                      <a:cubicBezTo>
                        <a:pt x="17" y="60"/>
                        <a:pt x="3" y="46"/>
                        <a:pt x="0" y="33"/>
                      </a:cubicBezTo>
                      <a:cubicBezTo>
                        <a:pt x="0" y="17"/>
                        <a:pt x="11" y="3"/>
                        <a:pt x="27" y="3"/>
                      </a:cubicBezTo>
                      <a:cubicBezTo>
                        <a:pt x="43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4" name="Freeform 86"/>
                <p:cNvSpPr>
                  <a:spLocks noChangeArrowheads="1"/>
                </p:cNvSpPr>
                <p:nvPr/>
              </p:nvSpPr>
              <p:spPr bwMode="auto">
                <a:xfrm>
                  <a:off x="17679034" y="6312628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3"/>
                        <a:pt x="30" y="0"/>
                      </a:cubicBezTo>
                      <a:cubicBezTo>
                        <a:pt x="47" y="0"/>
                        <a:pt x="60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5" name="Freeform 87"/>
                <p:cNvSpPr>
                  <a:spLocks noChangeArrowheads="1"/>
                </p:cNvSpPr>
                <p:nvPr/>
              </p:nvSpPr>
              <p:spPr bwMode="auto">
                <a:xfrm>
                  <a:off x="17787107" y="6215911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4" y="0"/>
                        <a:pt x="58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6" name="Freeform 88"/>
                <p:cNvSpPr>
                  <a:spLocks noChangeArrowheads="1"/>
                </p:cNvSpPr>
                <p:nvPr/>
              </p:nvSpPr>
              <p:spPr bwMode="auto">
                <a:xfrm>
                  <a:off x="18053256" y="6182060"/>
                  <a:ext cx="20969" cy="20956"/>
                </a:xfrm>
                <a:custGeom>
                  <a:avLst/>
                  <a:gdLst>
                    <a:gd name="T0" fmla="*/ 57 w 58"/>
                    <a:gd name="T1" fmla="*/ 28 h 58"/>
                    <a:gd name="T2" fmla="*/ 57 w 58"/>
                    <a:gd name="T3" fmla="*/ 28 h 58"/>
                    <a:gd name="T4" fmla="*/ 30 w 58"/>
                    <a:gd name="T5" fmla="*/ 57 h 58"/>
                    <a:gd name="T6" fmla="*/ 0 w 58"/>
                    <a:gd name="T7" fmla="*/ 30 h 58"/>
                    <a:gd name="T8" fmla="*/ 27 w 58"/>
                    <a:gd name="T9" fmla="*/ 0 h 58"/>
                    <a:gd name="T10" fmla="*/ 57 w 58"/>
                    <a:gd name="T11" fmla="*/ 2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8"/>
                      </a:moveTo>
                      <a:lnTo>
                        <a:pt x="57" y="28"/>
                      </a:lnTo>
                      <a:cubicBezTo>
                        <a:pt x="57" y="44"/>
                        <a:pt x="46" y="55"/>
                        <a:pt x="30" y="57"/>
                      </a:cubicBezTo>
                      <a:cubicBezTo>
                        <a:pt x="13" y="57"/>
                        <a:pt x="0" y="47"/>
                        <a:pt x="0" y="30"/>
                      </a:cubicBezTo>
                      <a:cubicBezTo>
                        <a:pt x="0" y="17"/>
                        <a:pt x="11" y="3"/>
                        <a:pt x="27" y="0"/>
                      </a:cubicBezTo>
                      <a:cubicBezTo>
                        <a:pt x="43" y="0"/>
                        <a:pt x="57" y="12"/>
                        <a:pt x="57" y="28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7" name="Freeform 89"/>
                <p:cNvSpPr>
                  <a:spLocks noChangeArrowheads="1"/>
                </p:cNvSpPr>
                <p:nvPr/>
              </p:nvSpPr>
              <p:spPr bwMode="auto">
                <a:xfrm>
                  <a:off x="17929054" y="6315852"/>
                  <a:ext cx="22583" cy="22567"/>
                </a:xfrm>
                <a:custGeom>
                  <a:avLst/>
                  <a:gdLst>
                    <a:gd name="T0" fmla="*/ 60 w 61"/>
                    <a:gd name="T1" fmla="*/ 27 h 61"/>
                    <a:gd name="T2" fmla="*/ 60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60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4"/>
                        <a:pt x="49" y="57"/>
                        <a:pt x="33" y="57"/>
                      </a:cubicBezTo>
                      <a:cubicBezTo>
                        <a:pt x="17" y="60"/>
                        <a:pt x="3" y="49"/>
                        <a:pt x="0" y="33"/>
                      </a:cubicBezTo>
                      <a:cubicBezTo>
                        <a:pt x="0" y="16"/>
                        <a:pt x="11" y="3"/>
                        <a:pt x="27" y="3"/>
                      </a:cubicBezTo>
                      <a:cubicBezTo>
                        <a:pt x="43" y="0"/>
                        <a:pt x="57" y="14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8" name="Freeform 90"/>
                <p:cNvSpPr>
                  <a:spLocks noChangeArrowheads="1"/>
                </p:cNvSpPr>
                <p:nvPr/>
              </p:nvSpPr>
              <p:spPr bwMode="auto">
                <a:xfrm>
                  <a:off x="17379011" y="6381942"/>
                  <a:ext cx="693602" cy="290153"/>
                </a:xfrm>
                <a:custGeom>
                  <a:avLst/>
                  <a:gdLst>
                    <a:gd name="T0" fmla="*/ 0 w 1895"/>
                    <a:gd name="T1" fmla="*/ 549 h 793"/>
                    <a:gd name="T2" fmla="*/ 273 w 1895"/>
                    <a:gd name="T3" fmla="*/ 473 h 793"/>
                    <a:gd name="T4" fmla="*/ 438 w 1895"/>
                    <a:gd name="T5" fmla="*/ 397 h 793"/>
                    <a:gd name="T6" fmla="*/ 717 w 1895"/>
                    <a:gd name="T7" fmla="*/ 543 h 793"/>
                    <a:gd name="T8" fmla="*/ 874 w 1895"/>
                    <a:gd name="T9" fmla="*/ 305 h 793"/>
                    <a:gd name="T10" fmla="*/ 1128 w 1895"/>
                    <a:gd name="T11" fmla="*/ 332 h 793"/>
                    <a:gd name="T12" fmla="*/ 1293 w 1895"/>
                    <a:gd name="T13" fmla="*/ 108 h 793"/>
                    <a:gd name="T14" fmla="*/ 1561 w 1895"/>
                    <a:gd name="T15" fmla="*/ 167 h 793"/>
                    <a:gd name="T16" fmla="*/ 1894 w 1895"/>
                    <a:gd name="T17" fmla="*/ 0 h 793"/>
                    <a:gd name="T18" fmla="*/ 1894 w 1895"/>
                    <a:gd name="T19" fmla="*/ 792 h 793"/>
                    <a:gd name="T20" fmla="*/ 5 w 1895"/>
                    <a:gd name="T21" fmla="*/ 792 h 793"/>
                    <a:gd name="T22" fmla="*/ 0 w 1895"/>
                    <a:gd name="T23" fmla="*/ 549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5" h="793">
                      <a:moveTo>
                        <a:pt x="0" y="549"/>
                      </a:moveTo>
                      <a:lnTo>
                        <a:pt x="273" y="473"/>
                      </a:lnTo>
                      <a:lnTo>
                        <a:pt x="438" y="397"/>
                      </a:lnTo>
                      <a:lnTo>
                        <a:pt x="717" y="543"/>
                      </a:lnTo>
                      <a:lnTo>
                        <a:pt x="874" y="305"/>
                      </a:lnTo>
                      <a:lnTo>
                        <a:pt x="1128" y="332"/>
                      </a:lnTo>
                      <a:lnTo>
                        <a:pt x="1293" y="108"/>
                      </a:lnTo>
                      <a:lnTo>
                        <a:pt x="1561" y="167"/>
                      </a:lnTo>
                      <a:lnTo>
                        <a:pt x="1894" y="0"/>
                      </a:lnTo>
                      <a:lnTo>
                        <a:pt x="1894" y="792"/>
                      </a:lnTo>
                      <a:lnTo>
                        <a:pt x="5" y="792"/>
                      </a:lnTo>
                      <a:lnTo>
                        <a:pt x="0" y="54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9" name="Freeform 91"/>
                <p:cNvSpPr>
                  <a:spLocks noChangeArrowheads="1"/>
                </p:cNvSpPr>
                <p:nvPr/>
              </p:nvSpPr>
              <p:spPr bwMode="auto">
                <a:xfrm>
                  <a:off x="16778965" y="69703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0" name="Freeform 92"/>
                <p:cNvSpPr>
                  <a:spLocks noChangeArrowheads="1"/>
                </p:cNvSpPr>
                <p:nvPr/>
              </p:nvSpPr>
              <p:spPr bwMode="auto">
                <a:xfrm>
                  <a:off x="16778965" y="70106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1" name="Freeform 93"/>
                <p:cNvSpPr>
                  <a:spLocks noChangeArrowheads="1"/>
                </p:cNvSpPr>
                <p:nvPr/>
              </p:nvSpPr>
              <p:spPr bwMode="auto">
                <a:xfrm>
                  <a:off x="16778965" y="7116995"/>
                  <a:ext cx="712958" cy="20956"/>
                </a:xfrm>
                <a:custGeom>
                  <a:avLst/>
                  <a:gdLst>
                    <a:gd name="T0" fmla="*/ 1918 w 1947"/>
                    <a:gd name="T1" fmla="*/ 57 h 58"/>
                    <a:gd name="T2" fmla="*/ 1918 w 1947"/>
                    <a:gd name="T3" fmla="*/ 57 h 58"/>
                    <a:gd name="T4" fmla="*/ 30 w 1947"/>
                    <a:gd name="T5" fmla="*/ 57 h 58"/>
                    <a:gd name="T6" fmla="*/ 0 w 1947"/>
                    <a:gd name="T7" fmla="*/ 27 h 58"/>
                    <a:gd name="T8" fmla="*/ 0 w 1947"/>
                    <a:gd name="T9" fmla="*/ 27 h 58"/>
                    <a:gd name="T10" fmla="*/ 30 w 1947"/>
                    <a:gd name="T11" fmla="*/ 0 h 58"/>
                    <a:gd name="T12" fmla="*/ 1918 w 1947"/>
                    <a:gd name="T13" fmla="*/ 0 h 58"/>
                    <a:gd name="T14" fmla="*/ 1946 w 1947"/>
                    <a:gd name="T15" fmla="*/ 27 h 58"/>
                    <a:gd name="T16" fmla="*/ 1946 w 1947"/>
                    <a:gd name="T17" fmla="*/ 27 h 58"/>
                    <a:gd name="T18" fmla="*/ 1918 w 1947"/>
                    <a:gd name="T19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8">
                      <a:moveTo>
                        <a:pt x="1918" y="57"/>
                      </a:moveTo>
                      <a:lnTo>
                        <a:pt x="1918" y="57"/>
                      </a:ln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13" y="57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7"/>
                        <a:pt x="1918" y="5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2" name="Freeform 94"/>
                <p:cNvSpPr>
                  <a:spLocks noChangeArrowheads="1"/>
                </p:cNvSpPr>
                <p:nvPr/>
              </p:nvSpPr>
              <p:spPr bwMode="auto">
                <a:xfrm>
                  <a:off x="16778965" y="7157292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3" name="Freeform 95"/>
                <p:cNvSpPr>
                  <a:spLocks noChangeArrowheads="1"/>
                </p:cNvSpPr>
                <p:nvPr/>
              </p:nvSpPr>
              <p:spPr bwMode="auto">
                <a:xfrm>
                  <a:off x="17650000" y="6947739"/>
                  <a:ext cx="422613" cy="306272"/>
                </a:xfrm>
                <a:custGeom>
                  <a:avLst/>
                  <a:gdLst>
                    <a:gd name="T0" fmla="*/ 887 w 1156"/>
                    <a:gd name="T1" fmla="*/ 839 h 840"/>
                    <a:gd name="T2" fmla="*/ 887 w 1156"/>
                    <a:gd name="T3" fmla="*/ 839 h 840"/>
                    <a:gd name="T4" fmla="*/ 270 w 1156"/>
                    <a:gd name="T5" fmla="*/ 839 h 840"/>
                    <a:gd name="T6" fmla="*/ 0 w 1156"/>
                    <a:gd name="T7" fmla="*/ 571 h 840"/>
                    <a:gd name="T8" fmla="*/ 0 w 1156"/>
                    <a:gd name="T9" fmla="*/ 268 h 840"/>
                    <a:gd name="T10" fmla="*/ 270 w 1156"/>
                    <a:gd name="T11" fmla="*/ 0 h 840"/>
                    <a:gd name="T12" fmla="*/ 887 w 1156"/>
                    <a:gd name="T13" fmla="*/ 0 h 840"/>
                    <a:gd name="T14" fmla="*/ 1155 w 1156"/>
                    <a:gd name="T15" fmla="*/ 268 h 840"/>
                    <a:gd name="T16" fmla="*/ 1155 w 1156"/>
                    <a:gd name="T17" fmla="*/ 571 h 840"/>
                    <a:gd name="T18" fmla="*/ 887 w 1156"/>
                    <a:gd name="T19" fmla="*/ 839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6" h="840">
                      <a:moveTo>
                        <a:pt x="887" y="839"/>
                      </a:moveTo>
                      <a:lnTo>
                        <a:pt x="887" y="839"/>
                      </a:lnTo>
                      <a:cubicBezTo>
                        <a:pt x="270" y="839"/>
                        <a:pt x="270" y="839"/>
                        <a:pt x="270" y="839"/>
                      </a:cubicBezTo>
                      <a:cubicBezTo>
                        <a:pt x="121" y="839"/>
                        <a:pt x="0" y="717"/>
                        <a:pt x="0" y="571"/>
                      </a:cubicBezTo>
                      <a:cubicBezTo>
                        <a:pt x="0" y="268"/>
                        <a:pt x="0" y="268"/>
                        <a:pt x="0" y="268"/>
                      </a:cubicBezTo>
                      <a:cubicBezTo>
                        <a:pt x="0" y="122"/>
                        <a:pt x="121" y="0"/>
                        <a:pt x="270" y="0"/>
                      </a:cubicBezTo>
                      <a:cubicBezTo>
                        <a:pt x="887" y="0"/>
                        <a:pt x="887" y="0"/>
                        <a:pt x="887" y="0"/>
                      </a:cubicBezTo>
                      <a:cubicBezTo>
                        <a:pt x="1036" y="0"/>
                        <a:pt x="1155" y="122"/>
                        <a:pt x="1155" y="268"/>
                      </a:cubicBezTo>
                      <a:cubicBezTo>
                        <a:pt x="1155" y="571"/>
                        <a:pt x="1155" y="571"/>
                        <a:pt x="1155" y="571"/>
                      </a:cubicBezTo>
                      <a:cubicBezTo>
                        <a:pt x="1155" y="717"/>
                        <a:pt x="1036" y="839"/>
                        <a:pt x="887" y="839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</p:grpSp>
          <p:sp>
            <p:nvSpPr>
              <p:cNvPr id="83" name="Freeform 21"/>
              <p:cNvSpPr>
                <a:spLocks noChangeArrowheads="1"/>
              </p:cNvSpPr>
              <p:nvPr/>
            </p:nvSpPr>
            <p:spPr bwMode="auto">
              <a:xfrm>
                <a:off x="18290574" y="5411255"/>
                <a:ext cx="2234044" cy="2513040"/>
              </a:xfrm>
              <a:custGeom>
                <a:avLst/>
                <a:gdLst>
                  <a:gd name="T0" fmla="*/ 6109 w 6110"/>
                  <a:gd name="T1" fmla="*/ 6879 h 6880"/>
                  <a:gd name="T2" fmla="*/ 6109 w 6110"/>
                  <a:gd name="T3" fmla="*/ 6879 h 6880"/>
                  <a:gd name="T4" fmla="*/ 0 w 6110"/>
                  <a:gd name="T5" fmla="*/ 6879 h 6880"/>
                  <a:gd name="T6" fmla="*/ 0 w 6110"/>
                  <a:gd name="T7" fmla="*/ 640 h 6880"/>
                  <a:gd name="T8" fmla="*/ 641 w 6110"/>
                  <a:gd name="T9" fmla="*/ 0 h 6880"/>
                  <a:gd name="T10" fmla="*/ 5463 w 6110"/>
                  <a:gd name="T11" fmla="*/ 0 h 6880"/>
                  <a:gd name="T12" fmla="*/ 6109 w 6110"/>
                  <a:gd name="T13" fmla="*/ 640 h 6880"/>
                  <a:gd name="T14" fmla="*/ 6109 w 6110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0" h="6880">
                    <a:moveTo>
                      <a:pt x="6109" y="6879"/>
                    </a:moveTo>
                    <a:lnTo>
                      <a:pt x="6109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4"/>
                      <a:pt x="285" y="0"/>
                      <a:pt x="641" y="0"/>
                    </a:cubicBezTo>
                    <a:cubicBezTo>
                      <a:pt x="5463" y="0"/>
                      <a:pt x="5463" y="0"/>
                      <a:pt x="5463" y="0"/>
                    </a:cubicBezTo>
                    <a:cubicBezTo>
                      <a:pt x="5819" y="0"/>
                      <a:pt x="6109" y="284"/>
                      <a:pt x="6109" y="640"/>
                    </a:cubicBezTo>
                    <a:lnTo>
                      <a:pt x="6109" y="6879"/>
                    </a:lnTo>
                  </a:path>
                </a:pathLst>
              </a:custGeom>
              <a:solidFill>
                <a:srgbClr val="334A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4" name="Freeform 22"/>
              <p:cNvSpPr>
                <a:spLocks noChangeArrowheads="1"/>
              </p:cNvSpPr>
              <p:nvPr/>
            </p:nvSpPr>
            <p:spPr bwMode="auto">
              <a:xfrm>
                <a:off x="18355095" y="5817468"/>
                <a:ext cx="2105002" cy="2032676"/>
              </a:xfrm>
              <a:custGeom>
                <a:avLst/>
                <a:gdLst>
                  <a:gd name="T0" fmla="*/ 5758 w 5759"/>
                  <a:gd name="T1" fmla="*/ 5565 h 5566"/>
                  <a:gd name="T2" fmla="*/ 0 w 5759"/>
                  <a:gd name="T3" fmla="*/ 5565 h 5566"/>
                  <a:gd name="T4" fmla="*/ 0 w 5759"/>
                  <a:gd name="T5" fmla="*/ 0 h 5566"/>
                  <a:gd name="T6" fmla="*/ 5758 w 5759"/>
                  <a:gd name="T7" fmla="*/ 0 h 5566"/>
                  <a:gd name="T8" fmla="*/ 5758 w 5759"/>
                  <a:gd name="T9" fmla="*/ 5565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6">
                    <a:moveTo>
                      <a:pt x="5758" y="5565"/>
                    </a:moveTo>
                    <a:lnTo>
                      <a:pt x="0" y="5565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5" name="Freeform 23"/>
              <p:cNvSpPr>
                <a:spLocks noChangeArrowheads="1"/>
              </p:cNvSpPr>
              <p:nvPr/>
            </p:nvSpPr>
            <p:spPr bwMode="auto">
              <a:xfrm>
                <a:off x="18508333" y="5512809"/>
                <a:ext cx="130655" cy="130568"/>
              </a:xfrm>
              <a:custGeom>
                <a:avLst/>
                <a:gdLst>
                  <a:gd name="T0" fmla="*/ 263 w 362"/>
                  <a:gd name="T1" fmla="*/ 98 h 362"/>
                  <a:gd name="T2" fmla="*/ 263 w 362"/>
                  <a:gd name="T3" fmla="*/ 98 h 362"/>
                  <a:gd name="T4" fmla="*/ 93 w 362"/>
                  <a:gd name="T5" fmla="*/ 268 h 362"/>
                  <a:gd name="T6" fmla="*/ 263 w 362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1" y="219"/>
                      <a:pt x="219" y="361"/>
                      <a:pt x="93" y="268"/>
                    </a:cubicBezTo>
                    <a:cubicBezTo>
                      <a:pt x="0" y="142"/>
                      <a:pt x="142" y="0"/>
                      <a:pt x="263" y="98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6" name="Freeform 24"/>
              <p:cNvSpPr>
                <a:spLocks noChangeArrowheads="1"/>
              </p:cNvSpPr>
              <p:nvPr/>
            </p:nvSpPr>
            <p:spPr bwMode="auto">
              <a:xfrm>
                <a:off x="18405099" y="5536988"/>
                <a:ext cx="82264" cy="82209"/>
              </a:xfrm>
              <a:custGeom>
                <a:avLst/>
                <a:gdLst>
                  <a:gd name="T0" fmla="*/ 230 w 231"/>
                  <a:gd name="T1" fmla="*/ 114 h 230"/>
                  <a:gd name="T2" fmla="*/ 230 w 231"/>
                  <a:gd name="T3" fmla="*/ 114 h 230"/>
                  <a:gd name="T4" fmla="*/ 115 w 231"/>
                  <a:gd name="T5" fmla="*/ 229 h 230"/>
                  <a:gd name="T6" fmla="*/ 0 w 231"/>
                  <a:gd name="T7" fmla="*/ 114 h 230"/>
                  <a:gd name="T8" fmla="*/ 115 w 231"/>
                  <a:gd name="T9" fmla="*/ 0 h 230"/>
                  <a:gd name="T10" fmla="*/ 230 w 231"/>
                  <a:gd name="T11" fmla="*/ 11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" h="230">
                    <a:moveTo>
                      <a:pt x="230" y="114"/>
                    </a:moveTo>
                    <a:lnTo>
                      <a:pt x="230" y="114"/>
                    </a:lnTo>
                    <a:cubicBezTo>
                      <a:pt x="230" y="180"/>
                      <a:pt x="175" y="229"/>
                      <a:pt x="115" y="229"/>
                    </a:cubicBezTo>
                    <a:cubicBezTo>
                      <a:pt x="50" y="229"/>
                      <a:pt x="0" y="180"/>
                      <a:pt x="0" y="114"/>
                    </a:cubicBezTo>
                    <a:cubicBezTo>
                      <a:pt x="0" y="49"/>
                      <a:pt x="50" y="0"/>
                      <a:pt x="115" y="0"/>
                    </a:cubicBezTo>
                    <a:cubicBezTo>
                      <a:pt x="175" y="0"/>
                      <a:pt x="230" y="49"/>
                      <a:pt x="230" y="114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8" name="Freeform 25"/>
              <p:cNvSpPr>
                <a:spLocks noChangeArrowheads="1"/>
              </p:cNvSpPr>
              <p:nvPr/>
            </p:nvSpPr>
            <p:spPr bwMode="auto">
              <a:xfrm>
                <a:off x="18637375" y="5512809"/>
                <a:ext cx="130655" cy="130568"/>
              </a:xfrm>
              <a:custGeom>
                <a:avLst/>
                <a:gdLst>
                  <a:gd name="T0" fmla="*/ 263 w 363"/>
                  <a:gd name="T1" fmla="*/ 98 h 362"/>
                  <a:gd name="T2" fmla="*/ 263 w 363"/>
                  <a:gd name="T3" fmla="*/ 98 h 362"/>
                  <a:gd name="T4" fmla="*/ 93 w 363"/>
                  <a:gd name="T5" fmla="*/ 268 h 362"/>
                  <a:gd name="T6" fmla="*/ 263 w 363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2" y="219"/>
                      <a:pt x="219" y="361"/>
                      <a:pt x="93" y="268"/>
                    </a:cubicBezTo>
                    <a:cubicBezTo>
                      <a:pt x="0" y="142"/>
                      <a:pt x="143" y="0"/>
                      <a:pt x="263" y="98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9" name="Freeform 26"/>
              <p:cNvSpPr>
                <a:spLocks noChangeArrowheads="1"/>
              </p:cNvSpPr>
              <p:nvPr/>
            </p:nvSpPr>
            <p:spPr bwMode="auto">
              <a:xfrm>
                <a:off x="18853521" y="5519256"/>
                <a:ext cx="1529151" cy="119285"/>
              </a:xfrm>
              <a:custGeom>
                <a:avLst/>
                <a:gdLst>
                  <a:gd name="T0" fmla="*/ 4023 w 4183"/>
                  <a:gd name="T1" fmla="*/ 329 h 330"/>
                  <a:gd name="T2" fmla="*/ 4023 w 4183"/>
                  <a:gd name="T3" fmla="*/ 329 h 330"/>
                  <a:gd name="T4" fmla="*/ 165 w 4183"/>
                  <a:gd name="T5" fmla="*/ 329 h 330"/>
                  <a:gd name="T6" fmla="*/ 0 w 4183"/>
                  <a:gd name="T7" fmla="*/ 164 h 330"/>
                  <a:gd name="T8" fmla="*/ 0 w 4183"/>
                  <a:gd name="T9" fmla="*/ 164 h 330"/>
                  <a:gd name="T10" fmla="*/ 165 w 4183"/>
                  <a:gd name="T11" fmla="*/ 0 h 330"/>
                  <a:gd name="T12" fmla="*/ 4023 w 4183"/>
                  <a:gd name="T13" fmla="*/ 0 h 330"/>
                  <a:gd name="T14" fmla="*/ 4182 w 4183"/>
                  <a:gd name="T15" fmla="*/ 164 h 330"/>
                  <a:gd name="T16" fmla="*/ 4182 w 4183"/>
                  <a:gd name="T17" fmla="*/ 164 h 330"/>
                  <a:gd name="T18" fmla="*/ 4023 w 4183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3" h="330">
                    <a:moveTo>
                      <a:pt x="4023" y="329"/>
                    </a:moveTo>
                    <a:lnTo>
                      <a:pt x="4023" y="329"/>
                    </a:lnTo>
                    <a:cubicBezTo>
                      <a:pt x="165" y="329"/>
                      <a:pt x="165" y="329"/>
                      <a:pt x="165" y="329"/>
                    </a:cubicBezTo>
                    <a:cubicBezTo>
                      <a:pt x="71" y="329"/>
                      <a:pt x="0" y="252"/>
                      <a:pt x="0" y="164"/>
                    </a:cubicBezTo>
                    <a:lnTo>
                      <a:pt x="0" y="164"/>
                    </a:lnTo>
                    <a:cubicBezTo>
                      <a:pt x="0" y="77"/>
                      <a:pt x="71" y="0"/>
                      <a:pt x="165" y="0"/>
                    </a:cubicBezTo>
                    <a:cubicBezTo>
                      <a:pt x="4023" y="0"/>
                      <a:pt x="4023" y="0"/>
                      <a:pt x="4023" y="0"/>
                    </a:cubicBezTo>
                    <a:cubicBezTo>
                      <a:pt x="4111" y="0"/>
                      <a:pt x="4182" y="77"/>
                      <a:pt x="4182" y="164"/>
                    </a:cubicBezTo>
                    <a:lnTo>
                      <a:pt x="4182" y="164"/>
                    </a:lnTo>
                    <a:cubicBezTo>
                      <a:pt x="4182" y="252"/>
                      <a:pt x="4111" y="329"/>
                      <a:pt x="4023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grpSp>
            <p:nvGrpSpPr>
              <p:cNvPr id="90" name="Group 96"/>
              <p:cNvGrpSpPr>
                <a:grpSpLocks/>
              </p:cNvGrpSpPr>
              <p:nvPr/>
            </p:nvGrpSpPr>
            <p:grpSpPr bwMode="auto">
              <a:xfrm>
                <a:off x="18590597" y="6049591"/>
                <a:ext cx="1650128" cy="1420134"/>
                <a:chOff x="4964" y="1601"/>
                <a:chExt cx="1023" cy="881"/>
              </a:xfrm>
            </p:grpSpPr>
            <p:sp>
              <p:nvSpPr>
                <p:cNvPr id="91" name="Freeform 97"/>
                <p:cNvSpPr>
                  <a:spLocks noChangeArrowheads="1"/>
                </p:cNvSpPr>
                <p:nvPr/>
              </p:nvSpPr>
              <p:spPr bwMode="auto">
                <a:xfrm>
                  <a:off x="5146" y="2266"/>
                  <a:ext cx="64" cy="215"/>
                </a:xfrm>
                <a:custGeom>
                  <a:avLst/>
                  <a:gdLst>
                    <a:gd name="T0" fmla="*/ 285 w 286"/>
                    <a:gd name="T1" fmla="*/ 112 h 954"/>
                    <a:gd name="T2" fmla="*/ 285 w 286"/>
                    <a:gd name="T3" fmla="*/ 112 h 954"/>
                    <a:gd name="T4" fmla="*/ 285 w 286"/>
                    <a:gd name="T5" fmla="*/ 840 h 954"/>
                    <a:gd name="T6" fmla="*/ 174 w 286"/>
                    <a:gd name="T7" fmla="*/ 953 h 954"/>
                    <a:gd name="T8" fmla="*/ 112 w 286"/>
                    <a:gd name="T9" fmla="*/ 953 h 954"/>
                    <a:gd name="T10" fmla="*/ 0 w 286"/>
                    <a:gd name="T11" fmla="*/ 840 h 954"/>
                    <a:gd name="T12" fmla="*/ 0 w 286"/>
                    <a:gd name="T13" fmla="*/ 112 h 954"/>
                    <a:gd name="T14" fmla="*/ 112 w 286"/>
                    <a:gd name="T15" fmla="*/ 0 h 954"/>
                    <a:gd name="T16" fmla="*/ 174 w 286"/>
                    <a:gd name="T17" fmla="*/ 0 h 954"/>
                    <a:gd name="T18" fmla="*/ 285 w 286"/>
                    <a:gd name="T19" fmla="*/ 112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954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840"/>
                        <a:pt x="285" y="840"/>
                        <a:pt x="285" y="840"/>
                      </a:cubicBezTo>
                      <a:cubicBezTo>
                        <a:pt x="285" y="902"/>
                        <a:pt x="236" y="953"/>
                        <a:pt x="174" y="953"/>
                      </a:cubicBezTo>
                      <a:cubicBezTo>
                        <a:pt x="112" y="953"/>
                        <a:pt x="112" y="953"/>
                        <a:pt x="112" y="953"/>
                      </a:cubicBezTo>
                      <a:cubicBezTo>
                        <a:pt x="49" y="953"/>
                        <a:pt x="0" y="902"/>
                        <a:pt x="0" y="840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49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5" y="52"/>
                        <a:pt x="285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2" name="Freeform 98"/>
                <p:cNvSpPr>
                  <a:spLocks noChangeArrowheads="1"/>
                </p:cNvSpPr>
                <p:nvPr/>
              </p:nvSpPr>
              <p:spPr bwMode="auto">
                <a:xfrm>
                  <a:off x="5245" y="2137"/>
                  <a:ext cx="64" cy="345"/>
                </a:xfrm>
                <a:custGeom>
                  <a:avLst/>
                  <a:gdLst>
                    <a:gd name="T0" fmla="*/ 287 w 288"/>
                    <a:gd name="T1" fmla="*/ 113 h 1525"/>
                    <a:gd name="T2" fmla="*/ 287 w 288"/>
                    <a:gd name="T3" fmla="*/ 113 h 1525"/>
                    <a:gd name="T4" fmla="*/ 287 w 288"/>
                    <a:gd name="T5" fmla="*/ 1411 h 1525"/>
                    <a:gd name="T6" fmla="*/ 173 w 288"/>
                    <a:gd name="T7" fmla="*/ 1524 h 1525"/>
                    <a:gd name="T8" fmla="*/ 113 w 288"/>
                    <a:gd name="T9" fmla="*/ 1524 h 1525"/>
                    <a:gd name="T10" fmla="*/ 0 w 288"/>
                    <a:gd name="T11" fmla="*/ 1411 h 1525"/>
                    <a:gd name="T12" fmla="*/ 0 w 288"/>
                    <a:gd name="T13" fmla="*/ 113 h 1525"/>
                    <a:gd name="T14" fmla="*/ 113 w 288"/>
                    <a:gd name="T15" fmla="*/ 0 h 1525"/>
                    <a:gd name="T16" fmla="*/ 173 w 288"/>
                    <a:gd name="T17" fmla="*/ 0 h 1525"/>
                    <a:gd name="T18" fmla="*/ 287 w 288"/>
                    <a:gd name="T19" fmla="*/ 113 h 1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25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1"/>
                        <a:pt x="287" y="1411"/>
                        <a:pt x="287" y="1411"/>
                      </a:cubicBezTo>
                      <a:cubicBezTo>
                        <a:pt x="287" y="1473"/>
                        <a:pt x="236" y="1524"/>
                        <a:pt x="173" y="1524"/>
                      </a:cubicBezTo>
                      <a:cubicBezTo>
                        <a:pt x="113" y="1524"/>
                        <a:pt x="113" y="1524"/>
                        <a:pt x="113" y="1524"/>
                      </a:cubicBezTo>
                      <a:cubicBezTo>
                        <a:pt x="51" y="1524"/>
                        <a:pt x="0" y="1473"/>
                        <a:pt x="0" y="1411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4" name="Freeform 99"/>
                <p:cNvSpPr>
                  <a:spLocks noChangeArrowheads="1"/>
                </p:cNvSpPr>
                <p:nvPr/>
              </p:nvSpPr>
              <p:spPr bwMode="auto">
                <a:xfrm>
                  <a:off x="5344" y="2216"/>
                  <a:ext cx="64" cy="266"/>
                </a:xfrm>
                <a:custGeom>
                  <a:avLst/>
                  <a:gdLst>
                    <a:gd name="T0" fmla="*/ 287 w 288"/>
                    <a:gd name="T1" fmla="*/ 114 h 1176"/>
                    <a:gd name="T2" fmla="*/ 287 w 288"/>
                    <a:gd name="T3" fmla="*/ 114 h 1176"/>
                    <a:gd name="T4" fmla="*/ 287 w 288"/>
                    <a:gd name="T5" fmla="*/ 1062 h 1176"/>
                    <a:gd name="T6" fmla="*/ 174 w 288"/>
                    <a:gd name="T7" fmla="*/ 1175 h 1176"/>
                    <a:gd name="T8" fmla="*/ 114 w 288"/>
                    <a:gd name="T9" fmla="*/ 1175 h 1176"/>
                    <a:gd name="T10" fmla="*/ 0 w 288"/>
                    <a:gd name="T11" fmla="*/ 1062 h 1176"/>
                    <a:gd name="T12" fmla="*/ 0 w 288"/>
                    <a:gd name="T13" fmla="*/ 114 h 1176"/>
                    <a:gd name="T14" fmla="*/ 114 w 288"/>
                    <a:gd name="T15" fmla="*/ 0 h 1176"/>
                    <a:gd name="T16" fmla="*/ 174 w 288"/>
                    <a:gd name="T17" fmla="*/ 0 h 1176"/>
                    <a:gd name="T18" fmla="*/ 287 w 288"/>
                    <a:gd name="T19" fmla="*/ 114 h 1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176">
                      <a:moveTo>
                        <a:pt x="287" y="114"/>
                      </a:moveTo>
                      <a:lnTo>
                        <a:pt x="287" y="114"/>
                      </a:lnTo>
                      <a:cubicBezTo>
                        <a:pt x="287" y="1062"/>
                        <a:pt x="287" y="1062"/>
                        <a:pt x="287" y="1062"/>
                      </a:cubicBezTo>
                      <a:cubicBezTo>
                        <a:pt x="287" y="1124"/>
                        <a:pt x="236" y="1175"/>
                        <a:pt x="174" y="1175"/>
                      </a:cubicBezTo>
                      <a:cubicBezTo>
                        <a:pt x="114" y="1175"/>
                        <a:pt x="114" y="1175"/>
                        <a:pt x="114" y="1175"/>
                      </a:cubicBezTo>
                      <a:cubicBezTo>
                        <a:pt x="51" y="1175"/>
                        <a:pt x="0" y="1124"/>
                        <a:pt x="0" y="1062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51"/>
                        <a:pt x="51" y="0"/>
                        <a:pt x="114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7" y="51"/>
                        <a:pt x="287" y="11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5" name="Freeform 100"/>
                <p:cNvSpPr>
                  <a:spLocks noChangeArrowheads="1"/>
                </p:cNvSpPr>
                <p:nvPr/>
              </p:nvSpPr>
              <p:spPr bwMode="auto">
                <a:xfrm>
                  <a:off x="5444" y="2098"/>
                  <a:ext cx="64" cy="384"/>
                </a:xfrm>
                <a:custGeom>
                  <a:avLst/>
                  <a:gdLst>
                    <a:gd name="T0" fmla="*/ 285 w 286"/>
                    <a:gd name="T1" fmla="*/ 112 h 1697"/>
                    <a:gd name="T2" fmla="*/ 285 w 286"/>
                    <a:gd name="T3" fmla="*/ 112 h 1697"/>
                    <a:gd name="T4" fmla="*/ 285 w 286"/>
                    <a:gd name="T5" fmla="*/ 1583 h 1697"/>
                    <a:gd name="T6" fmla="*/ 173 w 286"/>
                    <a:gd name="T7" fmla="*/ 1696 h 1697"/>
                    <a:gd name="T8" fmla="*/ 111 w 286"/>
                    <a:gd name="T9" fmla="*/ 1696 h 1697"/>
                    <a:gd name="T10" fmla="*/ 0 w 286"/>
                    <a:gd name="T11" fmla="*/ 1583 h 1697"/>
                    <a:gd name="T12" fmla="*/ 0 w 286"/>
                    <a:gd name="T13" fmla="*/ 112 h 1697"/>
                    <a:gd name="T14" fmla="*/ 111 w 286"/>
                    <a:gd name="T15" fmla="*/ 0 h 1697"/>
                    <a:gd name="T16" fmla="*/ 173 w 286"/>
                    <a:gd name="T17" fmla="*/ 0 h 1697"/>
                    <a:gd name="T18" fmla="*/ 285 w 286"/>
                    <a:gd name="T19" fmla="*/ 112 h 1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1697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1583"/>
                        <a:pt x="285" y="1583"/>
                        <a:pt x="285" y="1583"/>
                      </a:cubicBezTo>
                      <a:cubicBezTo>
                        <a:pt x="285" y="1645"/>
                        <a:pt x="233" y="1696"/>
                        <a:pt x="173" y="1696"/>
                      </a:cubicBezTo>
                      <a:cubicBezTo>
                        <a:pt x="111" y="1696"/>
                        <a:pt x="111" y="1696"/>
                        <a:pt x="111" y="1696"/>
                      </a:cubicBezTo>
                      <a:cubicBezTo>
                        <a:pt x="49" y="1696"/>
                        <a:pt x="0" y="1645"/>
                        <a:pt x="0" y="1583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49"/>
                        <a:pt x="49" y="0"/>
                        <a:pt x="111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3" y="0"/>
                        <a:pt x="285" y="49"/>
                        <a:pt x="285" y="112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6" name="Freeform 101"/>
                <p:cNvSpPr>
                  <a:spLocks noChangeArrowheads="1"/>
                </p:cNvSpPr>
                <p:nvPr/>
              </p:nvSpPr>
              <p:spPr bwMode="auto">
                <a:xfrm>
                  <a:off x="5543" y="2135"/>
                  <a:ext cx="64" cy="346"/>
                </a:xfrm>
                <a:custGeom>
                  <a:avLst/>
                  <a:gdLst>
                    <a:gd name="T0" fmla="*/ 287 w 288"/>
                    <a:gd name="T1" fmla="*/ 113 h 1532"/>
                    <a:gd name="T2" fmla="*/ 287 w 288"/>
                    <a:gd name="T3" fmla="*/ 113 h 1532"/>
                    <a:gd name="T4" fmla="*/ 287 w 288"/>
                    <a:gd name="T5" fmla="*/ 1418 h 1532"/>
                    <a:gd name="T6" fmla="*/ 173 w 288"/>
                    <a:gd name="T7" fmla="*/ 1531 h 1532"/>
                    <a:gd name="T8" fmla="*/ 113 w 288"/>
                    <a:gd name="T9" fmla="*/ 1531 h 1532"/>
                    <a:gd name="T10" fmla="*/ 0 w 288"/>
                    <a:gd name="T11" fmla="*/ 1418 h 1532"/>
                    <a:gd name="T12" fmla="*/ 0 w 288"/>
                    <a:gd name="T13" fmla="*/ 113 h 1532"/>
                    <a:gd name="T14" fmla="*/ 113 w 288"/>
                    <a:gd name="T15" fmla="*/ 0 h 1532"/>
                    <a:gd name="T16" fmla="*/ 173 w 288"/>
                    <a:gd name="T17" fmla="*/ 0 h 1532"/>
                    <a:gd name="T18" fmla="*/ 287 w 288"/>
                    <a:gd name="T19" fmla="*/ 113 h 1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32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8"/>
                        <a:pt x="287" y="1418"/>
                        <a:pt x="287" y="1418"/>
                      </a:cubicBezTo>
                      <a:cubicBezTo>
                        <a:pt x="287" y="1480"/>
                        <a:pt x="236" y="1531"/>
                        <a:pt x="173" y="1531"/>
                      </a:cubicBezTo>
                      <a:cubicBezTo>
                        <a:pt x="113" y="1531"/>
                        <a:pt x="113" y="1531"/>
                        <a:pt x="113" y="1531"/>
                      </a:cubicBezTo>
                      <a:cubicBezTo>
                        <a:pt x="51" y="1531"/>
                        <a:pt x="0" y="1480"/>
                        <a:pt x="0" y="1418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7" name="Freeform 102"/>
                <p:cNvSpPr>
                  <a:spLocks noChangeArrowheads="1"/>
                </p:cNvSpPr>
                <p:nvPr/>
              </p:nvSpPr>
              <p:spPr bwMode="auto">
                <a:xfrm>
                  <a:off x="5642" y="2023"/>
                  <a:ext cx="65" cy="458"/>
                </a:xfrm>
                <a:custGeom>
                  <a:avLst/>
                  <a:gdLst>
                    <a:gd name="T0" fmla="*/ 288 w 289"/>
                    <a:gd name="T1" fmla="*/ 113 h 2024"/>
                    <a:gd name="T2" fmla="*/ 288 w 289"/>
                    <a:gd name="T3" fmla="*/ 113 h 2024"/>
                    <a:gd name="T4" fmla="*/ 288 w 289"/>
                    <a:gd name="T5" fmla="*/ 1910 h 2024"/>
                    <a:gd name="T6" fmla="*/ 174 w 289"/>
                    <a:gd name="T7" fmla="*/ 2023 h 2024"/>
                    <a:gd name="T8" fmla="*/ 112 w 289"/>
                    <a:gd name="T9" fmla="*/ 2023 h 2024"/>
                    <a:gd name="T10" fmla="*/ 0 w 289"/>
                    <a:gd name="T11" fmla="*/ 1910 h 2024"/>
                    <a:gd name="T12" fmla="*/ 0 w 289"/>
                    <a:gd name="T13" fmla="*/ 113 h 2024"/>
                    <a:gd name="T14" fmla="*/ 112 w 289"/>
                    <a:gd name="T15" fmla="*/ 0 h 2024"/>
                    <a:gd name="T16" fmla="*/ 174 w 289"/>
                    <a:gd name="T17" fmla="*/ 0 h 2024"/>
                    <a:gd name="T18" fmla="*/ 288 w 289"/>
                    <a:gd name="T19" fmla="*/ 113 h 20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9" h="2024">
                      <a:moveTo>
                        <a:pt x="288" y="113"/>
                      </a:moveTo>
                      <a:lnTo>
                        <a:pt x="288" y="113"/>
                      </a:lnTo>
                      <a:cubicBezTo>
                        <a:pt x="288" y="1910"/>
                        <a:pt x="288" y="1910"/>
                        <a:pt x="288" y="1910"/>
                      </a:cubicBezTo>
                      <a:cubicBezTo>
                        <a:pt x="288" y="1972"/>
                        <a:pt x="236" y="2023"/>
                        <a:pt x="174" y="2023"/>
                      </a:cubicBezTo>
                      <a:cubicBezTo>
                        <a:pt x="112" y="2023"/>
                        <a:pt x="112" y="2023"/>
                        <a:pt x="112" y="2023"/>
                      </a:cubicBezTo>
                      <a:cubicBezTo>
                        <a:pt x="52" y="2023"/>
                        <a:pt x="0" y="1972"/>
                        <a:pt x="0" y="191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2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8" y="51"/>
                        <a:pt x="288" y="113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8" name="Freeform 103"/>
                <p:cNvSpPr>
                  <a:spLocks noChangeArrowheads="1"/>
                </p:cNvSpPr>
                <p:nvPr/>
              </p:nvSpPr>
              <p:spPr bwMode="auto">
                <a:xfrm>
                  <a:off x="5741" y="1984"/>
                  <a:ext cx="64" cy="497"/>
                </a:xfrm>
                <a:custGeom>
                  <a:avLst/>
                  <a:gdLst>
                    <a:gd name="T0" fmla="*/ 287 w 288"/>
                    <a:gd name="T1" fmla="*/ 112 h 2196"/>
                    <a:gd name="T2" fmla="*/ 287 w 288"/>
                    <a:gd name="T3" fmla="*/ 112 h 2196"/>
                    <a:gd name="T4" fmla="*/ 287 w 288"/>
                    <a:gd name="T5" fmla="*/ 2082 h 2196"/>
                    <a:gd name="T6" fmla="*/ 173 w 288"/>
                    <a:gd name="T7" fmla="*/ 2195 h 2196"/>
                    <a:gd name="T8" fmla="*/ 113 w 288"/>
                    <a:gd name="T9" fmla="*/ 2195 h 2196"/>
                    <a:gd name="T10" fmla="*/ 0 w 288"/>
                    <a:gd name="T11" fmla="*/ 2082 h 2196"/>
                    <a:gd name="T12" fmla="*/ 0 w 288"/>
                    <a:gd name="T13" fmla="*/ 112 h 2196"/>
                    <a:gd name="T14" fmla="*/ 113 w 288"/>
                    <a:gd name="T15" fmla="*/ 0 h 2196"/>
                    <a:gd name="T16" fmla="*/ 173 w 288"/>
                    <a:gd name="T17" fmla="*/ 0 h 2196"/>
                    <a:gd name="T18" fmla="*/ 287 w 288"/>
                    <a:gd name="T19" fmla="*/ 112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2196">
                      <a:moveTo>
                        <a:pt x="287" y="112"/>
                      </a:moveTo>
                      <a:lnTo>
                        <a:pt x="287" y="112"/>
                      </a:lnTo>
                      <a:cubicBezTo>
                        <a:pt x="287" y="2082"/>
                        <a:pt x="287" y="2082"/>
                        <a:pt x="287" y="2082"/>
                      </a:cubicBezTo>
                      <a:cubicBezTo>
                        <a:pt x="287" y="2144"/>
                        <a:pt x="236" y="2195"/>
                        <a:pt x="173" y="2195"/>
                      </a:cubicBezTo>
                      <a:cubicBezTo>
                        <a:pt x="113" y="2195"/>
                        <a:pt x="113" y="2195"/>
                        <a:pt x="113" y="2195"/>
                      </a:cubicBezTo>
                      <a:cubicBezTo>
                        <a:pt x="51" y="2195"/>
                        <a:pt x="0" y="2144"/>
                        <a:pt x="0" y="208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2"/>
                        <a:pt x="287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9" name="Freeform 104"/>
                <p:cNvSpPr>
                  <a:spLocks noChangeArrowheads="1"/>
                </p:cNvSpPr>
                <p:nvPr/>
              </p:nvSpPr>
              <p:spPr bwMode="auto">
                <a:xfrm>
                  <a:off x="4984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4 w 751"/>
                    <a:gd name="T5" fmla="*/ 750 h 751"/>
                    <a:gd name="T6" fmla="*/ 0 w 751"/>
                    <a:gd name="T7" fmla="*/ 374 h 751"/>
                    <a:gd name="T8" fmla="*/ 374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0" name="Freeform 105"/>
                <p:cNvSpPr>
                  <a:spLocks noChangeArrowheads="1"/>
                </p:cNvSpPr>
                <p:nvPr/>
              </p:nvSpPr>
              <p:spPr bwMode="auto">
                <a:xfrm>
                  <a:off x="4964" y="1601"/>
                  <a:ext cx="209" cy="209"/>
                </a:xfrm>
                <a:custGeom>
                  <a:avLst/>
                  <a:gdLst>
                    <a:gd name="T0" fmla="*/ 463 w 925"/>
                    <a:gd name="T1" fmla="*/ 505 h 927"/>
                    <a:gd name="T2" fmla="*/ 463 w 925"/>
                    <a:gd name="T3" fmla="*/ 505 h 927"/>
                    <a:gd name="T4" fmla="*/ 463 w 925"/>
                    <a:gd name="T5" fmla="*/ 0 h 927"/>
                    <a:gd name="T6" fmla="*/ 0 w 925"/>
                    <a:gd name="T7" fmla="*/ 463 h 927"/>
                    <a:gd name="T8" fmla="*/ 463 w 925"/>
                    <a:gd name="T9" fmla="*/ 926 h 927"/>
                    <a:gd name="T10" fmla="*/ 924 w 925"/>
                    <a:gd name="T11" fmla="*/ 505 h 927"/>
                    <a:gd name="T12" fmla="*/ 463 w 925"/>
                    <a:gd name="T13" fmla="*/ 505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5" h="927">
                      <a:moveTo>
                        <a:pt x="463" y="505"/>
                      </a:moveTo>
                      <a:lnTo>
                        <a:pt x="463" y="505"/>
                      </a:ln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3" y="926"/>
                      </a:cubicBezTo>
                      <a:cubicBezTo>
                        <a:pt x="704" y="926"/>
                        <a:pt x="902" y="741"/>
                        <a:pt x="924" y="505"/>
                      </a:cubicBezTo>
                      <a:lnTo>
                        <a:pt x="463" y="505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1" name="Freeform 106"/>
                <p:cNvSpPr>
                  <a:spLocks noChangeArrowheads="1"/>
                </p:cNvSpPr>
                <p:nvPr/>
              </p:nvSpPr>
              <p:spPr bwMode="auto">
                <a:xfrm>
                  <a:off x="5262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2" name="Freeform 107"/>
                <p:cNvSpPr>
                  <a:spLocks noChangeArrowheads="1"/>
                </p:cNvSpPr>
                <p:nvPr/>
              </p:nvSpPr>
              <p:spPr bwMode="auto">
                <a:xfrm>
                  <a:off x="5242" y="1601"/>
                  <a:ext cx="104" cy="209"/>
                </a:xfrm>
                <a:custGeom>
                  <a:avLst/>
                  <a:gdLst>
                    <a:gd name="T0" fmla="*/ 462 w 463"/>
                    <a:gd name="T1" fmla="*/ 0 h 927"/>
                    <a:gd name="T2" fmla="*/ 462 w 463"/>
                    <a:gd name="T3" fmla="*/ 0 h 927"/>
                    <a:gd name="T4" fmla="*/ 0 w 463"/>
                    <a:gd name="T5" fmla="*/ 463 h 927"/>
                    <a:gd name="T6" fmla="*/ 462 w 463"/>
                    <a:gd name="T7" fmla="*/ 926 h 927"/>
                    <a:gd name="T8" fmla="*/ 462 w 463"/>
                    <a:gd name="T9" fmla="*/ 0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3" h="927">
                      <a:moveTo>
                        <a:pt x="462" y="0"/>
                      </a:moveTo>
                      <a:lnTo>
                        <a:pt x="462" y="0"/>
                      </a:ln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2" y="926"/>
                      </a:cubicBezTo>
                      <a:lnTo>
                        <a:pt x="462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3" name="Freeform 108"/>
                <p:cNvSpPr>
                  <a:spLocks noChangeArrowheads="1"/>
                </p:cNvSpPr>
                <p:nvPr/>
              </p:nvSpPr>
              <p:spPr bwMode="auto">
                <a:xfrm>
                  <a:off x="5540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4" name="Freeform 109"/>
                <p:cNvSpPr>
                  <a:spLocks noChangeArrowheads="1"/>
                </p:cNvSpPr>
                <p:nvPr/>
              </p:nvSpPr>
              <p:spPr bwMode="auto">
                <a:xfrm>
                  <a:off x="5520" y="1601"/>
                  <a:ext cx="104" cy="178"/>
                </a:xfrm>
                <a:custGeom>
                  <a:avLst/>
                  <a:gdLst>
                    <a:gd name="T0" fmla="*/ 135 w 464"/>
                    <a:gd name="T1" fmla="*/ 790 h 791"/>
                    <a:gd name="T2" fmla="*/ 135 w 464"/>
                    <a:gd name="T3" fmla="*/ 790 h 791"/>
                    <a:gd name="T4" fmla="*/ 463 w 464"/>
                    <a:gd name="T5" fmla="*/ 463 h 791"/>
                    <a:gd name="T6" fmla="*/ 463 w 464"/>
                    <a:gd name="T7" fmla="*/ 0 h 791"/>
                    <a:gd name="T8" fmla="*/ 0 w 464"/>
                    <a:gd name="T9" fmla="*/ 463 h 791"/>
                    <a:gd name="T10" fmla="*/ 135 w 464"/>
                    <a:gd name="T11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4" h="791">
                      <a:moveTo>
                        <a:pt x="135" y="790"/>
                      </a:moveTo>
                      <a:lnTo>
                        <a:pt x="135" y="790"/>
                      </a:lnTo>
                      <a:cubicBezTo>
                        <a:pt x="463" y="463"/>
                        <a:pt x="463" y="463"/>
                        <a:pt x="463" y="463"/>
                      </a:cubicBez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9" y="0"/>
                        <a:pt x="0" y="207"/>
                        <a:pt x="0" y="463"/>
                      </a:cubicBezTo>
                      <a:cubicBezTo>
                        <a:pt x="0" y="592"/>
                        <a:pt x="53" y="708"/>
                        <a:pt x="135" y="79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5" name="Freeform 110"/>
                <p:cNvSpPr>
                  <a:spLocks noChangeArrowheads="1"/>
                </p:cNvSpPr>
                <p:nvPr/>
              </p:nvSpPr>
              <p:spPr bwMode="auto">
                <a:xfrm>
                  <a:off x="5818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6 w 751"/>
                    <a:gd name="T5" fmla="*/ 750 h 751"/>
                    <a:gd name="T6" fmla="*/ 0 w 751"/>
                    <a:gd name="T7" fmla="*/ 374 h 751"/>
                    <a:gd name="T8" fmla="*/ 376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3" y="750"/>
                        <a:pt x="376" y="750"/>
                      </a:cubicBezTo>
                      <a:cubicBezTo>
                        <a:pt x="169" y="750"/>
                        <a:pt x="0" y="581"/>
                        <a:pt x="0" y="374"/>
                      </a:cubicBezTo>
                      <a:cubicBezTo>
                        <a:pt x="0" y="167"/>
                        <a:pt x="169" y="0"/>
                        <a:pt x="376" y="0"/>
                      </a:cubicBezTo>
                      <a:cubicBezTo>
                        <a:pt x="583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6" name="Freeform 111"/>
                <p:cNvSpPr>
                  <a:spLocks noChangeArrowheads="1"/>
                </p:cNvSpPr>
                <p:nvPr/>
              </p:nvSpPr>
              <p:spPr bwMode="auto">
                <a:xfrm>
                  <a:off x="5829" y="1601"/>
                  <a:ext cx="73" cy="104"/>
                </a:xfrm>
                <a:custGeom>
                  <a:avLst/>
                  <a:gdLst>
                    <a:gd name="T0" fmla="*/ 327 w 328"/>
                    <a:gd name="T1" fmla="*/ 0 h 464"/>
                    <a:gd name="T2" fmla="*/ 327 w 328"/>
                    <a:gd name="T3" fmla="*/ 0 h 464"/>
                    <a:gd name="T4" fmla="*/ 0 w 328"/>
                    <a:gd name="T5" fmla="*/ 135 h 464"/>
                    <a:gd name="T6" fmla="*/ 327 w 328"/>
                    <a:gd name="T7" fmla="*/ 463 h 464"/>
                    <a:gd name="T8" fmla="*/ 327 w 328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464">
                      <a:moveTo>
                        <a:pt x="327" y="0"/>
                      </a:moveTo>
                      <a:lnTo>
                        <a:pt x="327" y="0"/>
                      </a:lnTo>
                      <a:cubicBezTo>
                        <a:pt x="200" y="0"/>
                        <a:pt x="84" y="53"/>
                        <a:pt x="0" y="135"/>
                      </a:cubicBezTo>
                      <a:cubicBezTo>
                        <a:pt x="327" y="463"/>
                        <a:pt x="327" y="463"/>
                        <a:pt x="327" y="463"/>
                      </a:cubicBezTo>
                      <a:lnTo>
                        <a:pt x="327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7" name="Freeform 112"/>
                <p:cNvSpPr>
                  <a:spLocks noChangeArrowheads="1"/>
                </p:cNvSpPr>
                <p:nvPr/>
              </p:nvSpPr>
              <p:spPr bwMode="auto">
                <a:xfrm>
                  <a:off x="4974" y="192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3 h 68"/>
                    <a:gd name="T8" fmla="*/ 0 w 2351"/>
                    <a:gd name="T9" fmla="*/ 33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3 h 68"/>
                    <a:gd name="T16" fmla="*/ 2350 w 2351"/>
                    <a:gd name="T17" fmla="*/ 33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1"/>
                        <a:pt x="0" y="33"/>
                      </a:cubicBezTo>
                      <a:lnTo>
                        <a:pt x="0" y="33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3"/>
                      </a:cubicBezTo>
                      <a:lnTo>
                        <a:pt x="2350" y="33"/>
                      </a:lnTo>
                      <a:cubicBezTo>
                        <a:pt x="2350" y="51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8" name="Freeform 113"/>
                <p:cNvSpPr>
                  <a:spLocks noChangeArrowheads="1"/>
                </p:cNvSpPr>
                <p:nvPr/>
              </p:nvSpPr>
              <p:spPr bwMode="auto">
                <a:xfrm>
                  <a:off x="4974" y="195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4 h 68"/>
                    <a:gd name="T8" fmla="*/ 0 w 2351"/>
                    <a:gd name="T9" fmla="*/ 34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4 h 68"/>
                    <a:gd name="T16" fmla="*/ 2350 w 2351"/>
                    <a:gd name="T17" fmla="*/ 34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2"/>
                        <a:pt x="0" y="34"/>
                      </a:cubicBezTo>
                      <a:lnTo>
                        <a:pt x="0" y="34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4"/>
                      </a:cubicBezTo>
                      <a:lnTo>
                        <a:pt x="2350" y="34"/>
                      </a:lnTo>
                      <a:cubicBezTo>
                        <a:pt x="2350" y="52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</p:grpSp>
        </p:grp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8773876" y="9023323"/>
              <a:ext cx="6829898" cy="110359"/>
            </a:xfrm>
            <a:custGeom>
              <a:avLst/>
              <a:gdLst>
                <a:gd name="T0" fmla="*/ 1479 w 1500"/>
                <a:gd name="T1" fmla="*/ 0 h 95"/>
                <a:gd name="T2" fmla="*/ 21 w 1500"/>
                <a:gd name="T3" fmla="*/ 0 h 95"/>
                <a:gd name="T4" fmla="*/ 0 w 1500"/>
                <a:gd name="T5" fmla="*/ 21 h 95"/>
                <a:gd name="T6" fmla="*/ 0 w 1500"/>
                <a:gd name="T7" fmla="*/ 74 h 95"/>
                <a:gd name="T8" fmla="*/ 21 w 1500"/>
                <a:gd name="T9" fmla="*/ 95 h 95"/>
                <a:gd name="T10" fmla="*/ 1479 w 1500"/>
                <a:gd name="T11" fmla="*/ 95 h 95"/>
                <a:gd name="T12" fmla="*/ 1500 w 1500"/>
                <a:gd name="T13" fmla="*/ 74 h 95"/>
                <a:gd name="T14" fmla="*/ 1500 w 1500"/>
                <a:gd name="T15" fmla="*/ 21 h 95"/>
                <a:gd name="T16" fmla="*/ 1479 w 1500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0" h="95">
                  <a:moveTo>
                    <a:pt x="147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6"/>
                    <a:pt x="9" y="95"/>
                    <a:pt x="21" y="95"/>
                  </a:cubicBezTo>
                  <a:cubicBezTo>
                    <a:pt x="1479" y="95"/>
                    <a:pt x="1479" y="95"/>
                    <a:pt x="1479" y="95"/>
                  </a:cubicBezTo>
                  <a:cubicBezTo>
                    <a:pt x="1491" y="95"/>
                    <a:pt x="1500" y="86"/>
                    <a:pt x="1500" y="74"/>
                  </a:cubicBezTo>
                  <a:cubicBezTo>
                    <a:pt x="1500" y="21"/>
                    <a:pt x="1500" y="21"/>
                    <a:pt x="1500" y="21"/>
                  </a:cubicBezTo>
                  <a:cubicBezTo>
                    <a:pt x="1500" y="9"/>
                    <a:pt x="1491" y="0"/>
                    <a:pt x="1479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09710" tIns="54855" rIns="109710" bIns="54855" numCol="1" anchor="t" anchorCtr="0" compatLnSpc="1">
              <a:prstTxWarp prst="textNoShape">
                <a:avLst/>
              </a:prstTxWarp>
            </a:bodyPr>
            <a:lstStyle/>
            <a:p>
              <a:endParaRPr lang="bg-BG" sz="900" dirty="0">
                <a:latin typeface="Lato Light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3410797" y="1288857"/>
            <a:ext cx="5348333" cy="3031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3208154" y="1184133"/>
            <a:ext cx="59563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chemeClr val="accent2"/>
                </a:solidFill>
                <a:latin typeface="PRIMETIME" pitchFamily="2" charset="0"/>
              </a:rPr>
              <a:t>demo</a:t>
            </a:r>
            <a:endParaRPr lang="en-US" sz="13800" dirty="0">
              <a:solidFill>
                <a:schemeClr val="accent2"/>
              </a:solidFill>
              <a:latin typeface="PRIME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8567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Freeform 2"/>
          <p:cNvSpPr>
            <a:spLocks noChangeArrowheads="1"/>
          </p:cNvSpPr>
          <p:nvPr/>
        </p:nvSpPr>
        <p:spPr bwMode="auto">
          <a:xfrm>
            <a:off x="5887" y="-16703"/>
            <a:ext cx="12184526" cy="6902466"/>
          </a:xfrm>
          <a:custGeom>
            <a:avLst/>
            <a:gdLst>
              <a:gd name="T0" fmla="*/ 19583 w 19584"/>
              <a:gd name="T1" fmla="*/ 19583 h 19584"/>
              <a:gd name="T2" fmla="*/ 0 w 19584"/>
              <a:gd name="T3" fmla="*/ 19583 h 19584"/>
              <a:gd name="T4" fmla="*/ 0 w 19584"/>
              <a:gd name="T5" fmla="*/ 0 h 19584"/>
              <a:gd name="T6" fmla="*/ 19583 w 19584"/>
              <a:gd name="T7" fmla="*/ 0 h 19584"/>
              <a:gd name="T8" fmla="*/ 19583 w 19584"/>
              <a:gd name="T9" fmla="*/ 19583 h 1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84" h="19584">
                <a:moveTo>
                  <a:pt x="19583" y="19583"/>
                </a:moveTo>
                <a:lnTo>
                  <a:pt x="0" y="19583"/>
                </a:lnTo>
                <a:lnTo>
                  <a:pt x="0" y="0"/>
                </a:lnTo>
                <a:lnTo>
                  <a:pt x="19583" y="0"/>
                </a:lnTo>
                <a:lnTo>
                  <a:pt x="19583" y="19583"/>
                </a:lnTo>
              </a:path>
            </a:pathLst>
          </a:custGeom>
          <a:solidFill>
            <a:srgbClr val="A8DCD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sp>
        <p:nvSpPr>
          <p:cNvPr id="402" name="Freeform 2"/>
          <p:cNvSpPr>
            <a:spLocks noChangeArrowheads="1"/>
          </p:cNvSpPr>
          <p:nvPr/>
        </p:nvSpPr>
        <p:spPr bwMode="auto">
          <a:xfrm>
            <a:off x="5477252" y="3790557"/>
            <a:ext cx="2954209" cy="2853218"/>
          </a:xfrm>
          <a:custGeom>
            <a:avLst/>
            <a:gdLst>
              <a:gd name="T0" fmla="*/ 4113 w 6660"/>
              <a:gd name="T1" fmla="*/ 0 h 6431"/>
              <a:gd name="T2" fmla="*/ 4113 w 6660"/>
              <a:gd name="T3" fmla="*/ 0 h 6431"/>
              <a:gd name="T4" fmla="*/ 3345 w 6660"/>
              <a:gd name="T5" fmla="*/ 603 h 6431"/>
              <a:gd name="T6" fmla="*/ 3453 w 6660"/>
              <a:gd name="T7" fmla="*/ 907 h 6431"/>
              <a:gd name="T8" fmla="*/ 2825 w 6660"/>
              <a:gd name="T9" fmla="*/ 1497 h 6431"/>
              <a:gd name="T10" fmla="*/ 2844 w 6660"/>
              <a:gd name="T11" fmla="*/ 1612 h 6431"/>
              <a:gd name="T12" fmla="*/ 2806 w 6660"/>
              <a:gd name="T13" fmla="*/ 1612 h 6431"/>
              <a:gd name="T14" fmla="*/ 2037 w 6660"/>
              <a:gd name="T15" fmla="*/ 2196 h 6431"/>
              <a:gd name="T16" fmla="*/ 1473 w 6660"/>
              <a:gd name="T17" fmla="*/ 1999 h 6431"/>
              <a:gd name="T18" fmla="*/ 704 w 6660"/>
              <a:gd name="T19" fmla="*/ 2602 h 6431"/>
              <a:gd name="T20" fmla="*/ 704 w 6660"/>
              <a:gd name="T21" fmla="*/ 2653 h 6431"/>
              <a:gd name="T22" fmla="*/ 704 w 6660"/>
              <a:gd name="T23" fmla="*/ 2653 h 6431"/>
              <a:gd name="T24" fmla="*/ 0 w 6660"/>
              <a:gd name="T25" fmla="*/ 3008 h 6431"/>
              <a:gd name="T26" fmla="*/ 5484 w 6660"/>
              <a:gd name="T27" fmla="*/ 6430 h 6431"/>
              <a:gd name="T28" fmla="*/ 6456 w 6660"/>
              <a:gd name="T29" fmla="*/ 6430 h 6431"/>
              <a:gd name="T30" fmla="*/ 6659 w 6660"/>
              <a:gd name="T31" fmla="*/ 6024 h 6431"/>
              <a:gd name="T32" fmla="*/ 6195 w 6660"/>
              <a:gd name="T33" fmla="*/ 5471 h 6431"/>
              <a:gd name="T34" fmla="*/ 6532 w 6660"/>
              <a:gd name="T35" fmla="*/ 4976 h 6431"/>
              <a:gd name="T36" fmla="*/ 6449 w 6660"/>
              <a:gd name="T37" fmla="*/ 4710 h 6431"/>
              <a:gd name="T38" fmla="*/ 6456 w 6660"/>
              <a:gd name="T39" fmla="*/ 4710 h 6431"/>
              <a:gd name="T40" fmla="*/ 6646 w 6660"/>
              <a:gd name="T41" fmla="*/ 4316 h 6431"/>
              <a:gd name="T42" fmla="*/ 6170 w 6660"/>
              <a:gd name="T43" fmla="*/ 3757 h 6431"/>
              <a:gd name="T44" fmla="*/ 6227 w 6660"/>
              <a:gd name="T45" fmla="*/ 3522 h 6431"/>
              <a:gd name="T46" fmla="*/ 5459 w 6660"/>
              <a:gd name="T47" fmla="*/ 2919 h 6431"/>
              <a:gd name="T48" fmla="*/ 5434 w 6660"/>
              <a:gd name="T49" fmla="*/ 2919 h 6431"/>
              <a:gd name="T50" fmla="*/ 5580 w 6660"/>
              <a:gd name="T51" fmla="*/ 2564 h 6431"/>
              <a:gd name="T52" fmla="*/ 4862 w 6660"/>
              <a:gd name="T53" fmla="*/ 1961 h 6431"/>
              <a:gd name="T54" fmla="*/ 5135 w 6660"/>
              <a:gd name="T55" fmla="*/ 1504 h 6431"/>
              <a:gd name="T56" fmla="*/ 4723 w 6660"/>
              <a:gd name="T57" fmla="*/ 971 h 6431"/>
              <a:gd name="T58" fmla="*/ 4881 w 6660"/>
              <a:gd name="T59" fmla="*/ 603 h 6431"/>
              <a:gd name="T60" fmla="*/ 4113 w 6660"/>
              <a:gd name="T61" fmla="*/ 0 h 6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60" h="6431">
                <a:moveTo>
                  <a:pt x="4113" y="0"/>
                </a:moveTo>
                <a:lnTo>
                  <a:pt x="4113" y="0"/>
                </a:lnTo>
                <a:cubicBezTo>
                  <a:pt x="3688" y="0"/>
                  <a:pt x="3345" y="273"/>
                  <a:pt x="3345" y="603"/>
                </a:cubicBezTo>
                <a:cubicBezTo>
                  <a:pt x="3345" y="717"/>
                  <a:pt x="3383" y="818"/>
                  <a:pt x="3453" y="907"/>
                </a:cubicBezTo>
                <a:cubicBezTo>
                  <a:pt x="3098" y="964"/>
                  <a:pt x="2825" y="1205"/>
                  <a:pt x="2825" y="1497"/>
                </a:cubicBezTo>
                <a:cubicBezTo>
                  <a:pt x="2825" y="1542"/>
                  <a:pt x="2831" y="1574"/>
                  <a:pt x="2844" y="1612"/>
                </a:cubicBezTo>
                <a:cubicBezTo>
                  <a:pt x="2831" y="1612"/>
                  <a:pt x="2818" y="1612"/>
                  <a:pt x="2806" y="1612"/>
                </a:cubicBezTo>
                <a:cubicBezTo>
                  <a:pt x="2387" y="1612"/>
                  <a:pt x="2050" y="1872"/>
                  <a:pt x="2037" y="2196"/>
                </a:cubicBezTo>
                <a:cubicBezTo>
                  <a:pt x="1898" y="2075"/>
                  <a:pt x="1695" y="1999"/>
                  <a:pt x="1473" y="1999"/>
                </a:cubicBezTo>
                <a:cubicBezTo>
                  <a:pt x="1047" y="1999"/>
                  <a:pt x="704" y="2272"/>
                  <a:pt x="704" y="2602"/>
                </a:cubicBezTo>
                <a:cubicBezTo>
                  <a:pt x="704" y="2621"/>
                  <a:pt x="704" y="2634"/>
                  <a:pt x="704" y="2653"/>
                </a:cubicBezTo>
                <a:lnTo>
                  <a:pt x="704" y="2653"/>
                </a:lnTo>
                <a:cubicBezTo>
                  <a:pt x="387" y="2653"/>
                  <a:pt x="120" y="2799"/>
                  <a:pt x="0" y="3008"/>
                </a:cubicBezTo>
                <a:cubicBezTo>
                  <a:pt x="2983" y="3624"/>
                  <a:pt x="5186" y="6081"/>
                  <a:pt x="5484" y="6430"/>
                </a:cubicBezTo>
                <a:cubicBezTo>
                  <a:pt x="6456" y="6430"/>
                  <a:pt x="6456" y="6430"/>
                  <a:pt x="6456" y="6430"/>
                </a:cubicBezTo>
                <a:cubicBezTo>
                  <a:pt x="6583" y="6322"/>
                  <a:pt x="6659" y="6182"/>
                  <a:pt x="6659" y="6024"/>
                </a:cubicBezTo>
                <a:cubicBezTo>
                  <a:pt x="6659" y="5776"/>
                  <a:pt x="6468" y="5566"/>
                  <a:pt x="6195" y="5471"/>
                </a:cubicBezTo>
                <a:cubicBezTo>
                  <a:pt x="6399" y="5363"/>
                  <a:pt x="6532" y="5179"/>
                  <a:pt x="6532" y="4976"/>
                </a:cubicBezTo>
                <a:cubicBezTo>
                  <a:pt x="6532" y="4881"/>
                  <a:pt x="6500" y="4786"/>
                  <a:pt x="6449" y="4710"/>
                </a:cubicBezTo>
                <a:cubicBezTo>
                  <a:pt x="6456" y="4710"/>
                  <a:pt x="6456" y="4710"/>
                  <a:pt x="6456" y="4710"/>
                </a:cubicBezTo>
                <a:cubicBezTo>
                  <a:pt x="6570" y="4602"/>
                  <a:pt x="6646" y="4462"/>
                  <a:pt x="6646" y="4316"/>
                </a:cubicBezTo>
                <a:cubicBezTo>
                  <a:pt x="6646" y="4062"/>
                  <a:pt x="6449" y="3846"/>
                  <a:pt x="6170" y="3757"/>
                </a:cubicBezTo>
                <a:cubicBezTo>
                  <a:pt x="6208" y="3688"/>
                  <a:pt x="6227" y="3605"/>
                  <a:pt x="6227" y="3522"/>
                </a:cubicBezTo>
                <a:cubicBezTo>
                  <a:pt x="6227" y="3192"/>
                  <a:pt x="5884" y="2919"/>
                  <a:pt x="5459" y="2919"/>
                </a:cubicBezTo>
                <a:cubicBezTo>
                  <a:pt x="5453" y="2919"/>
                  <a:pt x="5440" y="2919"/>
                  <a:pt x="5434" y="2919"/>
                </a:cubicBezTo>
                <a:cubicBezTo>
                  <a:pt x="5529" y="2824"/>
                  <a:pt x="5580" y="2697"/>
                  <a:pt x="5580" y="2564"/>
                </a:cubicBezTo>
                <a:cubicBezTo>
                  <a:pt x="5580" y="2240"/>
                  <a:pt x="5262" y="1980"/>
                  <a:pt x="4862" y="1961"/>
                </a:cubicBezTo>
                <a:cubicBezTo>
                  <a:pt x="5027" y="1853"/>
                  <a:pt x="5135" y="1688"/>
                  <a:pt x="5135" y="1504"/>
                </a:cubicBezTo>
                <a:cubicBezTo>
                  <a:pt x="5135" y="1269"/>
                  <a:pt x="4964" y="1072"/>
                  <a:pt x="4723" y="971"/>
                </a:cubicBezTo>
                <a:cubicBezTo>
                  <a:pt x="4818" y="869"/>
                  <a:pt x="4881" y="742"/>
                  <a:pt x="4881" y="603"/>
                </a:cubicBezTo>
                <a:cubicBezTo>
                  <a:pt x="4881" y="273"/>
                  <a:pt x="4539" y="0"/>
                  <a:pt x="4113" y="0"/>
                </a:cubicBezTo>
              </a:path>
            </a:pathLst>
          </a:custGeom>
          <a:solidFill>
            <a:srgbClr val="F4F6F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27641" y="1143164"/>
            <a:ext cx="6991928" cy="7909973"/>
            <a:chOff x="16840855" y="2549425"/>
            <a:chExt cx="8631768" cy="9765125"/>
          </a:xfrm>
        </p:grpSpPr>
        <p:sp>
          <p:nvSpPr>
            <p:cNvPr id="674" name="Freeform 8"/>
            <p:cNvSpPr>
              <a:spLocks noChangeArrowheads="1"/>
            </p:cNvSpPr>
            <p:nvPr/>
          </p:nvSpPr>
          <p:spPr bwMode="auto">
            <a:xfrm>
              <a:off x="16840855" y="6510269"/>
              <a:ext cx="4335449" cy="5804281"/>
            </a:xfrm>
            <a:custGeom>
              <a:avLst/>
              <a:gdLst>
                <a:gd name="T0" fmla="*/ 2895 w 4888"/>
                <a:gd name="T1" fmla="*/ 0 h 6538"/>
                <a:gd name="T2" fmla="*/ 0 w 4888"/>
                <a:gd name="T3" fmla="*/ 6537 h 6538"/>
                <a:gd name="T4" fmla="*/ 4887 w 4888"/>
                <a:gd name="T5" fmla="*/ 6537 h 6538"/>
                <a:gd name="T6" fmla="*/ 4887 w 4888"/>
                <a:gd name="T7" fmla="*/ 0 h 6538"/>
                <a:gd name="T8" fmla="*/ 2895 w 4888"/>
                <a:gd name="T9" fmla="*/ 0 h 6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8" h="6538">
                  <a:moveTo>
                    <a:pt x="2895" y="0"/>
                  </a:moveTo>
                  <a:lnTo>
                    <a:pt x="0" y="6537"/>
                  </a:lnTo>
                  <a:lnTo>
                    <a:pt x="4887" y="6537"/>
                  </a:lnTo>
                  <a:lnTo>
                    <a:pt x="4887" y="0"/>
                  </a:lnTo>
                  <a:lnTo>
                    <a:pt x="2895" y="0"/>
                  </a:lnTo>
                </a:path>
              </a:pathLst>
            </a:custGeom>
            <a:solidFill>
              <a:srgbClr val="37454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75" name="Freeform 9"/>
            <p:cNvSpPr>
              <a:spLocks noChangeArrowheads="1"/>
            </p:cNvSpPr>
            <p:nvPr/>
          </p:nvSpPr>
          <p:spPr bwMode="auto">
            <a:xfrm>
              <a:off x="21156741" y="6510269"/>
              <a:ext cx="4315882" cy="5804281"/>
            </a:xfrm>
            <a:custGeom>
              <a:avLst/>
              <a:gdLst>
                <a:gd name="T0" fmla="*/ 1967 w 4863"/>
                <a:gd name="T1" fmla="*/ 0 h 6538"/>
                <a:gd name="T2" fmla="*/ 0 w 4863"/>
                <a:gd name="T3" fmla="*/ 0 h 6538"/>
                <a:gd name="T4" fmla="*/ 0 w 4863"/>
                <a:gd name="T5" fmla="*/ 6537 h 6538"/>
                <a:gd name="T6" fmla="*/ 4862 w 4863"/>
                <a:gd name="T7" fmla="*/ 6537 h 6538"/>
                <a:gd name="T8" fmla="*/ 1967 w 4863"/>
                <a:gd name="T9" fmla="*/ 0 h 6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3" h="6538">
                  <a:moveTo>
                    <a:pt x="1967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4862" y="6537"/>
                  </a:lnTo>
                  <a:lnTo>
                    <a:pt x="1967" y="0"/>
                  </a:lnTo>
                </a:path>
              </a:pathLst>
            </a:custGeom>
            <a:solidFill>
              <a:srgbClr val="303E4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76" name="Freeform 10"/>
            <p:cNvSpPr>
              <a:spLocks noChangeArrowheads="1"/>
            </p:cNvSpPr>
            <p:nvPr/>
          </p:nvSpPr>
          <p:spPr bwMode="auto">
            <a:xfrm>
              <a:off x="19176834" y="2557255"/>
              <a:ext cx="1999470" cy="4669255"/>
            </a:xfrm>
            <a:custGeom>
              <a:avLst/>
              <a:gdLst>
                <a:gd name="T0" fmla="*/ 0 w 2254"/>
                <a:gd name="T1" fmla="*/ 5053 h 5263"/>
                <a:gd name="T2" fmla="*/ 0 w 2254"/>
                <a:gd name="T3" fmla="*/ 5053 h 5263"/>
                <a:gd name="T4" fmla="*/ 1397 w 2254"/>
                <a:gd name="T5" fmla="*/ 4539 h 5263"/>
                <a:gd name="T6" fmla="*/ 2253 w 2254"/>
                <a:gd name="T7" fmla="*/ 5078 h 5263"/>
                <a:gd name="T8" fmla="*/ 2228 w 2254"/>
                <a:gd name="T9" fmla="*/ 0 h 5263"/>
                <a:gd name="T10" fmla="*/ 0 w 2254"/>
                <a:gd name="T11" fmla="*/ 5053 h 5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4" h="5263">
                  <a:moveTo>
                    <a:pt x="0" y="5053"/>
                  </a:moveTo>
                  <a:lnTo>
                    <a:pt x="0" y="5053"/>
                  </a:lnTo>
                  <a:cubicBezTo>
                    <a:pt x="864" y="5262"/>
                    <a:pt x="1397" y="4539"/>
                    <a:pt x="1397" y="4539"/>
                  </a:cubicBezTo>
                  <a:cubicBezTo>
                    <a:pt x="1397" y="4539"/>
                    <a:pt x="1568" y="5053"/>
                    <a:pt x="2253" y="5078"/>
                  </a:cubicBezTo>
                  <a:cubicBezTo>
                    <a:pt x="2228" y="0"/>
                    <a:pt x="2228" y="0"/>
                    <a:pt x="2228" y="0"/>
                  </a:cubicBezTo>
                  <a:lnTo>
                    <a:pt x="0" y="5053"/>
                  </a:lnTo>
                </a:path>
              </a:pathLst>
            </a:custGeom>
            <a:solidFill>
              <a:srgbClr val="F1F0F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77" name="Freeform 11"/>
            <p:cNvSpPr>
              <a:spLocks noChangeArrowheads="1"/>
            </p:cNvSpPr>
            <p:nvPr/>
          </p:nvSpPr>
          <p:spPr bwMode="auto">
            <a:xfrm>
              <a:off x="21156741" y="2549425"/>
              <a:ext cx="1972082" cy="4665343"/>
            </a:xfrm>
            <a:custGeom>
              <a:avLst/>
              <a:gdLst>
                <a:gd name="T0" fmla="*/ 0 w 2222"/>
                <a:gd name="T1" fmla="*/ 0 h 5257"/>
                <a:gd name="T2" fmla="*/ 0 w 2222"/>
                <a:gd name="T3" fmla="*/ 0 h 5257"/>
                <a:gd name="T4" fmla="*/ 0 w 2222"/>
                <a:gd name="T5" fmla="*/ 6 h 5257"/>
                <a:gd name="T6" fmla="*/ 0 w 2222"/>
                <a:gd name="T7" fmla="*/ 5084 h 5257"/>
                <a:gd name="T8" fmla="*/ 44 w 2222"/>
                <a:gd name="T9" fmla="*/ 5084 h 5257"/>
                <a:gd name="T10" fmla="*/ 914 w 2222"/>
                <a:gd name="T11" fmla="*/ 4589 h 5257"/>
                <a:gd name="T12" fmla="*/ 2221 w 2222"/>
                <a:gd name="T13" fmla="*/ 5033 h 5257"/>
                <a:gd name="T14" fmla="*/ 0 w 2222"/>
                <a:gd name="T15" fmla="*/ 0 h 5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2" h="5257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5084"/>
                    <a:pt x="0" y="5084"/>
                    <a:pt x="0" y="5084"/>
                  </a:cubicBezTo>
                  <a:cubicBezTo>
                    <a:pt x="12" y="5084"/>
                    <a:pt x="25" y="5084"/>
                    <a:pt x="44" y="5084"/>
                  </a:cubicBezTo>
                  <a:cubicBezTo>
                    <a:pt x="761" y="5084"/>
                    <a:pt x="914" y="4589"/>
                    <a:pt x="914" y="4589"/>
                  </a:cubicBezTo>
                  <a:cubicBezTo>
                    <a:pt x="914" y="4589"/>
                    <a:pt x="1288" y="5256"/>
                    <a:pt x="2221" y="5033"/>
                  </a:cubicBezTo>
                  <a:lnTo>
                    <a:pt x="0" y="0"/>
                  </a:lnTo>
                </a:path>
              </a:pathLst>
            </a:custGeom>
            <a:solidFill>
              <a:srgbClr val="E6E6E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45945" y="2178562"/>
            <a:ext cx="3941899" cy="4465213"/>
            <a:chOff x="15037793" y="5257988"/>
            <a:chExt cx="6882719" cy="7796446"/>
          </a:xfrm>
        </p:grpSpPr>
        <p:sp>
          <p:nvSpPr>
            <p:cNvPr id="661" name="Freeform 12"/>
            <p:cNvSpPr>
              <a:spLocks noChangeArrowheads="1"/>
            </p:cNvSpPr>
            <p:nvPr/>
          </p:nvSpPr>
          <p:spPr bwMode="auto">
            <a:xfrm>
              <a:off x="15037793" y="8416489"/>
              <a:ext cx="3466794" cy="4637945"/>
            </a:xfrm>
            <a:custGeom>
              <a:avLst/>
              <a:gdLst>
                <a:gd name="T0" fmla="*/ 2311 w 3905"/>
                <a:gd name="T1" fmla="*/ 0 h 5226"/>
                <a:gd name="T2" fmla="*/ 0 w 3905"/>
                <a:gd name="T3" fmla="*/ 5225 h 5226"/>
                <a:gd name="T4" fmla="*/ 3879 w 3905"/>
                <a:gd name="T5" fmla="*/ 5225 h 5226"/>
                <a:gd name="T6" fmla="*/ 3904 w 3905"/>
                <a:gd name="T7" fmla="*/ 0 h 5226"/>
                <a:gd name="T8" fmla="*/ 2311 w 3905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5" h="5226">
                  <a:moveTo>
                    <a:pt x="2311" y="0"/>
                  </a:moveTo>
                  <a:lnTo>
                    <a:pt x="0" y="5225"/>
                  </a:lnTo>
                  <a:lnTo>
                    <a:pt x="3879" y="5225"/>
                  </a:lnTo>
                  <a:lnTo>
                    <a:pt x="3904" y="0"/>
                  </a:lnTo>
                  <a:lnTo>
                    <a:pt x="2311" y="0"/>
                  </a:lnTo>
                </a:path>
              </a:pathLst>
            </a:custGeom>
            <a:solidFill>
              <a:srgbClr val="42515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62" name="Freeform 13"/>
            <p:cNvSpPr>
              <a:spLocks noChangeArrowheads="1"/>
            </p:cNvSpPr>
            <p:nvPr/>
          </p:nvSpPr>
          <p:spPr bwMode="auto">
            <a:xfrm>
              <a:off x="18477195" y="8416489"/>
              <a:ext cx="3443317" cy="4637945"/>
            </a:xfrm>
            <a:custGeom>
              <a:avLst/>
              <a:gdLst>
                <a:gd name="T0" fmla="*/ 1568 w 3879"/>
                <a:gd name="T1" fmla="*/ 0 h 5226"/>
                <a:gd name="T2" fmla="*/ 0 w 3879"/>
                <a:gd name="T3" fmla="*/ 0 h 5226"/>
                <a:gd name="T4" fmla="*/ 0 w 3879"/>
                <a:gd name="T5" fmla="*/ 5225 h 5226"/>
                <a:gd name="T6" fmla="*/ 3878 w 3879"/>
                <a:gd name="T7" fmla="*/ 5225 h 5226"/>
                <a:gd name="T8" fmla="*/ 1568 w 3879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9" h="5226">
                  <a:moveTo>
                    <a:pt x="1568" y="0"/>
                  </a:moveTo>
                  <a:lnTo>
                    <a:pt x="0" y="0"/>
                  </a:lnTo>
                  <a:lnTo>
                    <a:pt x="0" y="5225"/>
                  </a:lnTo>
                  <a:lnTo>
                    <a:pt x="3878" y="5225"/>
                  </a:lnTo>
                  <a:lnTo>
                    <a:pt x="1568" y="0"/>
                  </a:lnTo>
                </a:path>
              </a:pathLst>
            </a:custGeom>
            <a:solidFill>
              <a:srgbClr val="3C4A5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63" name="Freeform 14"/>
            <p:cNvSpPr>
              <a:spLocks noChangeArrowheads="1"/>
            </p:cNvSpPr>
            <p:nvPr/>
          </p:nvSpPr>
          <p:spPr bwMode="auto">
            <a:xfrm>
              <a:off x="16900315" y="5261904"/>
              <a:ext cx="1600358" cy="3729924"/>
            </a:xfrm>
            <a:custGeom>
              <a:avLst/>
              <a:gdLst>
                <a:gd name="T0" fmla="*/ 0 w 1804"/>
                <a:gd name="T1" fmla="*/ 4036 h 4202"/>
                <a:gd name="T2" fmla="*/ 0 w 1804"/>
                <a:gd name="T3" fmla="*/ 4036 h 4202"/>
                <a:gd name="T4" fmla="*/ 1111 w 1804"/>
                <a:gd name="T5" fmla="*/ 3623 h 4202"/>
                <a:gd name="T6" fmla="*/ 1803 w 1804"/>
                <a:gd name="T7" fmla="*/ 4055 h 4202"/>
                <a:gd name="T8" fmla="*/ 1778 w 1804"/>
                <a:gd name="T9" fmla="*/ 0 h 4202"/>
                <a:gd name="T10" fmla="*/ 0 w 1804"/>
                <a:gd name="T11" fmla="*/ 4036 h 4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4202">
                  <a:moveTo>
                    <a:pt x="0" y="4036"/>
                  </a:moveTo>
                  <a:lnTo>
                    <a:pt x="0" y="4036"/>
                  </a:lnTo>
                  <a:cubicBezTo>
                    <a:pt x="686" y="4201"/>
                    <a:pt x="1111" y="3623"/>
                    <a:pt x="1111" y="3623"/>
                  </a:cubicBezTo>
                  <a:cubicBezTo>
                    <a:pt x="1111" y="3623"/>
                    <a:pt x="1257" y="4036"/>
                    <a:pt x="1803" y="4055"/>
                  </a:cubicBezTo>
                  <a:cubicBezTo>
                    <a:pt x="1778" y="0"/>
                    <a:pt x="1778" y="0"/>
                    <a:pt x="1778" y="0"/>
                  </a:cubicBezTo>
                  <a:lnTo>
                    <a:pt x="0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64" name="Freeform 15"/>
            <p:cNvSpPr>
              <a:spLocks noChangeArrowheads="1"/>
            </p:cNvSpPr>
            <p:nvPr/>
          </p:nvSpPr>
          <p:spPr bwMode="auto">
            <a:xfrm>
              <a:off x="18477197" y="5257988"/>
              <a:ext cx="1572970" cy="3726012"/>
            </a:xfrm>
            <a:custGeom>
              <a:avLst/>
              <a:gdLst>
                <a:gd name="T0" fmla="*/ 0 w 1772"/>
                <a:gd name="T1" fmla="*/ 0 h 4196"/>
                <a:gd name="T2" fmla="*/ 0 w 1772"/>
                <a:gd name="T3" fmla="*/ 0 h 4196"/>
                <a:gd name="T4" fmla="*/ 0 w 1772"/>
                <a:gd name="T5" fmla="*/ 7 h 4196"/>
                <a:gd name="T6" fmla="*/ 0 w 1772"/>
                <a:gd name="T7" fmla="*/ 4062 h 4196"/>
                <a:gd name="T8" fmla="*/ 32 w 1772"/>
                <a:gd name="T9" fmla="*/ 4062 h 4196"/>
                <a:gd name="T10" fmla="*/ 730 w 1772"/>
                <a:gd name="T11" fmla="*/ 3668 h 4196"/>
                <a:gd name="T12" fmla="*/ 1771 w 1772"/>
                <a:gd name="T13" fmla="*/ 4017 h 4196"/>
                <a:gd name="T14" fmla="*/ 0 w 1772"/>
                <a:gd name="T15" fmla="*/ 0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2" h="4196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0" y="4062"/>
                    <a:pt x="0" y="4062"/>
                    <a:pt x="0" y="4062"/>
                  </a:cubicBezTo>
                  <a:cubicBezTo>
                    <a:pt x="6" y="4062"/>
                    <a:pt x="19" y="4062"/>
                    <a:pt x="32" y="4062"/>
                  </a:cubicBezTo>
                  <a:cubicBezTo>
                    <a:pt x="609" y="4062"/>
                    <a:pt x="730" y="3668"/>
                    <a:pt x="730" y="3668"/>
                  </a:cubicBezTo>
                  <a:cubicBezTo>
                    <a:pt x="730" y="3668"/>
                    <a:pt x="1028" y="4195"/>
                    <a:pt x="1771" y="4017"/>
                  </a:cubicBez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sp>
        <p:nvSpPr>
          <p:cNvPr id="401" name="Freeform 1"/>
          <p:cNvSpPr>
            <a:spLocks noChangeArrowheads="1"/>
          </p:cNvSpPr>
          <p:nvPr/>
        </p:nvSpPr>
        <p:spPr bwMode="auto">
          <a:xfrm>
            <a:off x="-260238" y="2942532"/>
            <a:ext cx="2879865" cy="3806246"/>
          </a:xfrm>
          <a:custGeom>
            <a:avLst/>
            <a:gdLst>
              <a:gd name="T0" fmla="*/ 2114 w 6489"/>
              <a:gd name="T1" fmla="*/ 0 h 8575"/>
              <a:gd name="T2" fmla="*/ 2114 w 6489"/>
              <a:gd name="T3" fmla="*/ 0 h 8575"/>
              <a:gd name="T4" fmla="*/ 1289 w 6489"/>
              <a:gd name="T5" fmla="*/ 647 h 8575"/>
              <a:gd name="T6" fmla="*/ 1866 w 6489"/>
              <a:gd name="T7" fmla="*/ 1263 h 8575"/>
              <a:gd name="T8" fmla="*/ 1651 w 6489"/>
              <a:gd name="T9" fmla="*/ 1701 h 8575"/>
              <a:gd name="T10" fmla="*/ 2000 w 6489"/>
              <a:gd name="T11" fmla="*/ 2228 h 8575"/>
              <a:gd name="T12" fmla="*/ 1651 w 6489"/>
              <a:gd name="T13" fmla="*/ 2761 h 8575"/>
              <a:gd name="T14" fmla="*/ 1657 w 6489"/>
              <a:gd name="T15" fmla="*/ 2856 h 8575"/>
              <a:gd name="T16" fmla="*/ 1651 w 6489"/>
              <a:gd name="T17" fmla="*/ 2856 h 8575"/>
              <a:gd name="T18" fmla="*/ 825 w 6489"/>
              <a:gd name="T19" fmla="*/ 3503 h 8575"/>
              <a:gd name="T20" fmla="*/ 921 w 6489"/>
              <a:gd name="T21" fmla="*/ 3801 h 8575"/>
              <a:gd name="T22" fmla="*/ 165 w 6489"/>
              <a:gd name="T23" fmla="*/ 4448 h 8575"/>
              <a:gd name="T24" fmla="*/ 990 w 6489"/>
              <a:gd name="T25" fmla="*/ 5096 h 8575"/>
              <a:gd name="T26" fmla="*/ 1143 w 6489"/>
              <a:gd name="T27" fmla="*/ 5083 h 8575"/>
              <a:gd name="T28" fmla="*/ 990 w 6489"/>
              <a:gd name="T29" fmla="*/ 5451 h 8575"/>
              <a:gd name="T30" fmla="*/ 1073 w 6489"/>
              <a:gd name="T31" fmla="*/ 5737 h 8575"/>
              <a:gd name="T32" fmla="*/ 464 w 6489"/>
              <a:gd name="T33" fmla="*/ 6359 h 8575"/>
              <a:gd name="T34" fmla="*/ 571 w 6489"/>
              <a:gd name="T35" fmla="*/ 6683 h 8575"/>
              <a:gd name="T36" fmla="*/ 0 w 6489"/>
              <a:gd name="T37" fmla="*/ 7299 h 8575"/>
              <a:gd name="T38" fmla="*/ 527 w 6489"/>
              <a:gd name="T39" fmla="*/ 7902 h 8575"/>
              <a:gd name="T40" fmla="*/ 464 w 6489"/>
              <a:gd name="T41" fmla="*/ 8149 h 8575"/>
              <a:gd name="T42" fmla="*/ 667 w 6489"/>
              <a:gd name="T43" fmla="*/ 8574 h 8575"/>
              <a:gd name="T44" fmla="*/ 711 w 6489"/>
              <a:gd name="T45" fmla="*/ 8574 h 8575"/>
              <a:gd name="T46" fmla="*/ 876 w 6489"/>
              <a:gd name="T47" fmla="*/ 8454 h 8575"/>
              <a:gd name="T48" fmla="*/ 3123 w 6489"/>
              <a:gd name="T49" fmla="*/ 3388 h 8575"/>
              <a:gd name="T50" fmla="*/ 4685 w 6489"/>
              <a:gd name="T51" fmla="*/ 3388 h 8575"/>
              <a:gd name="T52" fmla="*/ 6259 w 6489"/>
              <a:gd name="T53" fmla="*/ 3388 h 8575"/>
              <a:gd name="T54" fmla="*/ 6335 w 6489"/>
              <a:gd name="T55" fmla="*/ 3566 h 8575"/>
              <a:gd name="T56" fmla="*/ 6488 w 6489"/>
              <a:gd name="T57" fmla="*/ 3236 h 8575"/>
              <a:gd name="T58" fmla="*/ 6386 w 6489"/>
              <a:gd name="T59" fmla="*/ 3230 h 8575"/>
              <a:gd name="T60" fmla="*/ 6386 w 6489"/>
              <a:gd name="T61" fmla="*/ 3230 h 8575"/>
              <a:gd name="T62" fmla="*/ 5561 w 6489"/>
              <a:gd name="T63" fmla="*/ 2583 h 8575"/>
              <a:gd name="T64" fmla="*/ 5345 w 6489"/>
              <a:gd name="T65" fmla="*/ 2608 h 8575"/>
              <a:gd name="T66" fmla="*/ 4856 w 6489"/>
              <a:gd name="T67" fmla="*/ 2247 h 8575"/>
              <a:gd name="T68" fmla="*/ 4952 w 6489"/>
              <a:gd name="T69" fmla="*/ 1942 h 8575"/>
              <a:gd name="T70" fmla="*/ 4126 w 6489"/>
              <a:gd name="T71" fmla="*/ 1295 h 8575"/>
              <a:gd name="T72" fmla="*/ 4069 w 6489"/>
              <a:gd name="T73" fmla="*/ 1295 h 8575"/>
              <a:gd name="T74" fmla="*/ 4126 w 6489"/>
              <a:gd name="T75" fmla="*/ 1053 h 8575"/>
              <a:gd name="T76" fmla="*/ 3301 w 6489"/>
              <a:gd name="T77" fmla="*/ 406 h 8575"/>
              <a:gd name="T78" fmla="*/ 2914 w 6489"/>
              <a:gd name="T79" fmla="*/ 482 h 8575"/>
              <a:gd name="T80" fmla="*/ 2114 w 6489"/>
              <a:gd name="T81" fmla="*/ 0 h 8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9" h="8575">
                <a:moveTo>
                  <a:pt x="2114" y="0"/>
                </a:moveTo>
                <a:lnTo>
                  <a:pt x="2114" y="0"/>
                </a:lnTo>
                <a:cubicBezTo>
                  <a:pt x="1657" y="0"/>
                  <a:pt x="1289" y="291"/>
                  <a:pt x="1289" y="647"/>
                </a:cubicBezTo>
                <a:cubicBezTo>
                  <a:pt x="1289" y="933"/>
                  <a:pt x="1530" y="1180"/>
                  <a:pt x="1866" y="1263"/>
                </a:cubicBezTo>
                <a:cubicBezTo>
                  <a:pt x="1733" y="1377"/>
                  <a:pt x="1651" y="1529"/>
                  <a:pt x="1651" y="1701"/>
                </a:cubicBezTo>
                <a:cubicBezTo>
                  <a:pt x="1651" y="1917"/>
                  <a:pt x="1790" y="2113"/>
                  <a:pt x="2000" y="2228"/>
                </a:cubicBezTo>
                <a:cubicBezTo>
                  <a:pt x="1790" y="2348"/>
                  <a:pt x="1651" y="2539"/>
                  <a:pt x="1651" y="2761"/>
                </a:cubicBezTo>
                <a:cubicBezTo>
                  <a:pt x="1651" y="2793"/>
                  <a:pt x="1651" y="2824"/>
                  <a:pt x="1657" y="2856"/>
                </a:cubicBezTo>
                <a:lnTo>
                  <a:pt x="1651" y="2856"/>
                </a:lnTo>
                <a:cubicBezTo>
                  <a:pt x="1193" y="2856"/>
                  <a:pt x="825" y="3147"/>
                  <a:pt x="825" y="3503"/>
                </a:cubicBezTo>
                <a:cubicBezTo>
                  <a:pt x="825" y="3610"/>
                  <a:pt x="857" y="3712"/>
                  <a:pt x="921" y="3801"/>
                </a:cubicBezTo>
                <a:cubicBezTo>
                  <a:pt x="495" y="3833"/>
                  <a:pt x="165" y="4112"/>
                  <a:pt x="165" y="4448"/>
                </a:cubicBezTo>
                <a:cubicBezTo>
                  <a:pt x="165" y="4804"/>
                  <a:pt x="540" y="5096"/>
                  <a:pt x="990" y="5096"/>
                </a:cubicBezTo>
                <a:cubicBezTo>
                  <a:pt x="1041" y="5096"/>
                  <a:pt x="1092" y="5089"/>
                  <a:pt x="1143" y="5083"/>
                </a:cubicBezTo>
                <a:cubicBezTo>
                  <a:pt x="1048" y="5191"/>
                  <a:pt x="990" y="5318"/>
                  <a:pt x="990" y="5451"/>
                </a:cubicBezTo>
                <a:cubicBezTo>
                  <a:pt x="990" y="5553"/>
                  <a:pt x="1022" y="5648"/>
                  <a:pt x="1073" y="5737"/>
                </a:cubicBezTo>
                <a:cubicBezTo>
                  <a:pt x="724" y="5807"/>
                  <a:pt x="464" y="6061"/>
                  <a:pt x="464" y="6359"/>
                </a:cubicBezTo>
                <a:cubicBezTo>
                  <a:pt x="464" y="6480"/>
                  <a:pt x="502" y="6588"/>
                  <a:pt x="571" y="6683"/>
                </a:cubicBezTo>
                <a:cubicBezTo>
                  <a:pt x="241" y="6765"/>
                  <a:pt x="0" y="7013"/>
                  <a:pt x="0" y="7299"/>
                </a:cubicBezTo>
                <a:cubicBezTo>
                  <a:pt x="0" y="7572"/>
                  <a:pt x="216" y="7806"/>
                  <a:pt x="527" y="7902"/>
                </a:cubicBezTo>
                <a:cubicBezTo>
                  <a:pt x="483" y="7978"/>
                  <a:pt x="464" y="8060"/>
                  <a:pt x="464" y="8149"/>
                </a:cubicBezTo>
                <a:cubicBezTo>
                  <a:pt x="464" y="8308"/>
                  <a:pt x="540" y="8460"/>
                  <a:pt x="667" y="8574"/>
                </a:cubicBezTo>
                <a:cubicBezTo>
                  <a:pt x="711" y="8574"/>
                  <a:pt x="711" y="8574"/>
                  <a:pt x="711" y="8574"/>
                </a:cubicBezTo>
                <a:cubicBezTo>
                  <a:pt x="762" y="8536"/>
                  <a:pt x="819" y="8498"/>
                  <a:pt x="876" y="8454"/>
                </a:cubicBezTo>
                <a:cubicBezTo>
                  <a:pt x="3123" y="3388"/>
                  <a:pt x="3123" y="3388"/>
                  <a:pt x="3123" y="3388"/>
                </a:cubicBezTo>
                <a:cubicBezTo>
                  <a:pt x="4685" y="3388"/>
                  <a:pt x="4685" y="3388"/>
                  <a:pt x="4685" y="3388"/>
                </a:cubicBezTo>
                <a:cubicBezTo>
                  <a:pt x="6259" y="3388"/>
                  <a:pt x="6259" y="3388"/>
                  <a:pt x="6259" y="3388"/>
                </a:cubicBezTo>
                <a:cubicBezTo>
                  <a:pt x="6335" y="3566"/>
                  <a:pt x="6335" y="3566"/>
                  <a:pt x="6335" y="3566"/>
                </a:cubicBezTo>
                <a:cubicBezTo>
                  <a:pt x="6488" y="3236"/>
                  <a:pt x="6488" y="3236"/>
                  <a:pt x="6488" y="3236"/>
                </a:cubicBezTo>
                <a:cubicBezTo>
                  <a:pt x="6456" y="3230"/>
                  <a:pt x="6424" y="3230"/>
                  <a:pt x="6386" y="3230"/>
                </a:cubicBezTo>
                <a:lnTo>
                  <a:pt x="6386" y="3230"/>
                </a:lnTo>
                <a:cubicBezTo>
                  <a:pt x="6386" y="2875"/>
                  <a:pt x="6018" y="2583"/>
                  <a:pt x="5561" y="2583"/>
                </a:cubicBezTo>
                <a:cubicBezTo>
                  <a:pt x="5485" y="2583"/>
                  <a:pt x="5415" y="2596"/>
                  <a:pt x="5345" y="2608"/>
                </a:cubicBezTo>
                <a:cubicBezTo>
                  <a:pt x="5250" y="2437"/>
                  <a:pt x="5072" y="2310"/>
                  <a:pt x="4856" y="2247"/>
                </a:cubicBezTo>
                <a:cubicBezTo>
                  <a:pt x="4914" y="2158"/>
                  <a:pt x="4952" y="2050"/>
                  <a:pt x="4952" y="1942"/>
                </a:cubicBezTo>
                <a:cubicBezTo>
                  <a:pt x="4952" y="1580"/>
                  <a:pt x="4583" y="1295"/>
                  <a:pt x="4126" y="1295"/>
                </a:cubicBezTo>
                <a:cubicBezTo>
                  <a:pt x="4107" y="1295"/>
                  <a:pt x="4088" y="1295"/>
                  <a:pt x="4069" y="1295"/>
                </a:cubicBezTo>
                <a:cubicBezTo>
                  <a:pt x="4107" y="1218"/>
                  <a:pt x="4126" y="1136"/>
                  <a:pt x="4126" y="1053"/>
                </a:cubicBezTo>
                <a:cubicBezTo>
                  <a:pt x="4126" y="698"/>
                  <a:pt x="3758" y="406"/>
                  <a:pt x="3301" y="406"/>
                </a:cubicBezTo>
                <a:cubicBezTo>
                  <a:pt x="3161" y="406"/>
                  <a:pt x="3028" y="431"/>
                  <a:pt x="2914" y="482"/>
                </a:cubicBezTo>
                <a:cubicBezTo>
                  <a:pt x="2819" y="203"/>
                  <a:pt x="2495" y="0"/>
                  <a:pt x="2114" y="0"/>
                </a:cubicBezTo>
              </a:path>
            </a:pathLst>
          </a:custGeom>
          <a:solidFill>
            <a:srgbClr val="F4F6F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sp>
        <p:nvSpPr>
          <p:cNvPr id="403" name="Freeform 3"/>
          <p:cNvSpPr>
            <a:spLocks noChangeArrowheads="1"/>
          </p:cNvSpPr>
          <p:nvPr/>
        </p:nvSpPr>
        <p:spPr bwMode="auto">
          <a:xfrm>
            <a:off x="5973771" y="1930408"/>
            <a:ext cx="1220812" cy="639920"/>
          </a:xfrm>
          <a:custGeom>
            <a:avLst/>
            <a:gdLst>
              <a:gd name="T0" fmla="*/ 1390 w 2750"/>
              <a:gd name="T1" fmla="*/ 0 h 1442"/>
              <a:gd name="T2" fmla="*/ 1390 w 2750"/>
              <a:gd name="T3" fmla="*/ 0 h 1442"/>
              <a:gd name="T4" fmla="*/ 984 w 2750"/>
              <a:gd name="T5" fmla="*/ 292 h 1442"/>
              <a:gd name="T6" fmla="*/ 819 w 2750"/>
              <a:gd name="T7" fmla="*/ 266 h 1442"/>
              <a:gd name="T8" fmla="*/ 413 w 2750"/>
              <a:gd name="T9" fmla="*/ 590 h 1442"/>
              <a:gd name="T10" fmla="*/ 0 w 2750"/>
              <a:gd name="T11" fmla="*/ 907 h 1442"/>
              <a:gd name="T12" fmla="*/ 413 w 2750"/>
              <a:gd name="T13" fmla="*/ 1225 h 1442"/>
              <a:gd name="T14" fmla="*/ 647 w 2750"/>
              <a:gd name="T15" fmla="*/ 1168 h 1442"/>
              <a:gd name="T16" fmla="*/ 1054 w 2750"/>
              <a:gd name="T17" fmla="*/ 1441 h 1442"/>
              <a:gd name="T18" fmla="*/ 1454 w 2750"/>
              <a:gd name="T19" fmla="*/ 1200 h 1442"/>
              <a:gd name="T20" fmla="*/ 1797 w 2750"/>
              <a:gd name="T21" fmla="*/ 1352 h 1442"/>
              <a:gd name="T22" fmla="*/ 2152 w 2750"/>
              <a:gd name="T23" fmla="*/ 1193 h 1442"/>
              <a:gd name="T24" fmla="*/ 2342 w 2750"/>
              <a:gd name="T25" fmla="*/ 1225 h 1442"/>
              <a:gd name="T26" fmla="*/ 2749 w 2750"/>
              <a:gd name="T27" fmla="*/ 907 h 1442"/>
              <a:gd name="T28" fmla="*/ 2342 w 2750"/>
              <a:gd name="T29" fmla="*/ 590 h 1442"/>
              <a:gd name="T30" fmla="*/ 1930 w 2750"/>
              <a:gd name="T31" fmla="*/ 266 h 1442"/>
              <a:gd name="T32" fmla="*/ 1797 w 2750"/>
              <a:gd name="T33" fmla="*/ 285 h 1442"/>
              <a:gd name="T34" fmla="*/ 1390 w 2750"/>
              <a:gd name="T3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0" h="1442">
                <a:moveTo>
                  <a:pt x="1390" y="0"/>
                </a:moveTo>
                <a:lnTo>
                  <a:pt x="1390" y="0"/>
                </a:lnTo>
                <a:cubicBezTo>
                  <a:pt x="1174" y="0"/>
                  <a:pt x="997" y="127"/>
                  <a:pt x="984" y="292"/>
                </a:cubicBezTo>
                <a:cubicBezTo>
                  <a:pt x="933" y="279"/>
                  <a:pt x="876" y="266"/>
                  <a:pt x="819" y="266"/>
                </a:cubicBezTo>
                <a:cubicBezTo>
                  <a:pt x="597" y="266"/>
                  <a:pt x="413" y="412"/>
                  <a:pt x="413" y="590"/>
                </a:cubicBezTo>
                <a:cubicBezTo>
                  <a:pt x="184" y="590"/>
                  <a:pt x="0" y="730"/>
                  <a:pt x="0" y="907"/>
                </a:cubicBezTo>
                <a:cubicBezTo>
                  <a:pt x="0" y="1085"/>
                  <a:pt x="184" y="1225"/>
                  <a:pt x="413" y="1225"/>
                </a:cubicBezTo>
                <a:cubicBezTo>
                  <a:pt x="502" y="1225"/>
                  <a:pt x="584" y="1206"/>
                  <a:pt x="647" y="1168"/>
                </a:cubicBezTo>
                <a:cubicBezTo>
                  <a:pt x="679" y="1320"/>
                  <a:pt x="851" y="1441"/>
                  <a:pt x="1054" y="1441"/>
                </a:cubicBezTo>
                <a:cubicBezTo>
                  <a:pt x="1244" y="1441"/>
                  <a:pt x="1403" y="1339"/>
                  <a:pt x="1454" y="1200"/>
                </a:cubicBezTo>
                <a:cubicBezTo>
                  <a:pt x="1524" y="1295"/>
                  <a:pt x="1650" y="1352"/>
                  <a:pt x="1797" y="1352"/>
                </a:cubicBezTo>
                <a:cubicBezTo>
                  <a:pt x="1949" y="1352"/>
                  <a:pt x="2082" y="1288"/>
                  <a:pt x="2152" y="1193"/>
                </a:cubicBezTo>
                <a:cubicBezTo>
                  <a:pt x="2209" y="1212"/>
                  <a:pt x="2272" y="1225"/>
                  <a:pt x="2342" y="1225"/>
                </a:cubicBezTo>
                <a:cubicBezTo>
                  <a:pt x="2565" y="1225"/>
                  <a:pt x="2749" y="1085"/>
                  <a:pt x="2749" y="907"/>
                </a:cubicBezTo>
                <a:cubicBezTo>
                  <a:pt x="2749" y="730"/>
                  <a:pt x="2565" y="590"/>
                  <a:pt x="2342" y="590"/>
                </a:cubicBezTo>
                <a:cubicBezTo>
                  <a:pt x="2342" y="412"/>
                  <a:pt x="2158" y="266"/>
                  <a:pt x="1930" y="266"/>
                </a:cubicBezTo>
                <a:cubicBezTo>
                  <a:pt x="1885" y="266"/>
                  <a:pt x="1835" y="273"/>
                  <a:pt x="1797" y="285"/>
                </a:cubicBezTo>
                <a:cubicBezTo>
                  <a:pt x="1771" y="127"/>
                  <a:pt x="1600" y="0"/>
                  <a:pt x="1390" y="0"/>
                </a:cubicBezTo>
              </a:path>
            </a:pathLst>
          </a:custGeom>
          <a:solidFill>
            <a:srgbClr val="F4F6F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sp>
        <p:nvSpPr>
          <p:cNvPr id="404" name="Freeform 4"/>
          <p:cNvSpPr>
            <a:spLocks noChangeArrowheads="1"/>
          </p:cNvSpPr>
          <p:nvPr/>
        </p:nvSpPr>
        <p:spPr bwMode="auto">
          <a:xfrm>
            <a:off x="8263943" y="650612"/>
            <a:ext cx="1308852" cy="68688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2003351" y="2809460"/>
            <a:ext cx="536062" cy="692757"/>
            <a:chOff x="4003526" y="5618919"/>
            <a:chExt cx="1072123" cy="1385513"/>
          </a:xfrm>
        </p:grpSpPr>
        <p:sp>
          <p:nvSpPr>
            <p:cNvPr id="405" name="Freeform 5"/>
            <p:cNvSpPr>
              <a:spLocks noChangeArrowheads="1"/>
            </p:cNvSpPr>
            <p:nvPr/>
          </p:nvSpPr>
          <p:spPr bwMode="auto">
            <a:xfrm>
              <a:off x="4003526" y="5618919"/>
              <a:ext cx="97822" cy="1385513"/>
            </a:xfrm>
            <a:custGeom>
              <a:avLst/>
              <a:gdLst>
                <a:gd name="T0" fmla="*/ 108 w 109"/>
                <a:gd name="T1" fmla="*/ 1562 h 1563"/>
                <a:gd name="T2" fmla="*/ 0 w 109"/>
                <a:gd name="T3" fmla="*/ 1562 h 1563"/>
                <a:gd name="T4" fmla="*/ 0 w 109"/>
                <a:gd name="T5" fmla="*/ 0 h 1563"/>
                <a:gd name="T6" fmla="*/ 108 w 109"/>
                <a:gd name="T7" fmla="*/ 0 h 1563"/>
                <a:gd name="T8" fmla="*/ 108 w 109"/>
                <a:gd name="T9" fmla="*/ 1562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563">
                  <a:moveTo>
                    <a:pt x="108" y="1562"/>
                  </a:moveTo>
                  <a:lnTo>
                    <a:pt x="0" y="1562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1562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06" name="Freeform 6"/>
            <p:cNvSpPr>
              <a:spLocks noChangeArrowheads="1"/>
            </p:cNvSpPr>
            <p:nvPr/>
          </p:nvSpPr>
          <p:spPr bwMode="auto">
            <a:xfrm>
              <a:off x="4093523" y="5618919"/>
              <a:ext cx="982126" cy="520545"/>
            </a:xfrm>
            <a:custGeom>
              <a:avLst/>
              <a:gdLst>
                <a:gd name="T0" fmla="*/ 1105 w 1106"/>
                <a:gd name="T1" fmla="*/ 584 h 585"/>
                <a:gd name="T2" fmla="*/ 0 w 1106"/>
                <a:gd name="T3" fmla="*/ 584 h 585"/>
                <a:gd name="T4" fmla="*/ 0 w 1106"/>
                <a:gd name="T5" fmla="*/ 0 h 585"/>
                <a:gd name="T6" fmla="*/ 1105 w 1106"/>
                <a:gd name="T7" fmla="*/ 0 h 585"/>
                <a:gd name="T8" fmla="*/ 680 w 1106"/>
                <a:gd name="T9" fmla="*/ 292 h 585"/>
                <a:gd name="T10" fmla="*/ 1105 w 1106"/>
                <a:gd name="T11" fmla="*/ 58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585">
                  <a:moveTo>
                    <a:pt x="1105" y="584"/>
                  </a:moveTo>
                  <a:lnTo>
                    <a:pt x="0" y="584"/>
                  </a:lnTo>
                  <a:lnTo>
                    <a:pt x="0" y="0"/>
                  </a:lnTo>
                  <a:lnTo>
                    <a:pt x="1105" y="0"/>
                  </a:lnTo>
                  <a:lnTo>
                    <a:pt x="680" y="292"/>
                  </a:lnTo>
                  <a:lnTo>
                    <a:pt x="1105" y="584"/>
                  </a:lnTo>
                </a:path>
              </a:pathLst>
            </a:custGeom>
            <a:solidFill>
              <a:srgbClr val="E4452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2052" y="1153888"/>
            <a:ext cx="4315884" cy="4882563"/>
            <a:chOff x="3760928" y="2307776"/>
            <a:chExt cx="8631768" cy="9765125"/>
          </a:xfrm>
        </p:grpSpPr>
        <p:sp>
          <p:nvSpPr>
            <p:cNvPr id="407" name="Freeform 7"/>
            <p:cNvSpPr>
              <a:spLocks noChangeArrowheads="1"/>
            </p:cNvSpPr>
            <p:nvPr/>
          </p:nvSpPr>
          <p:spPr bwMode="auto">
            <a:xfrm>
              <a:off x="3760928" y="6268620"/>
              <a:ext cx="4335449" cy="5804281"/>
            </a:xfrm>
            <a:custGeom>
              <a:avLst/>
              <a:gdLst>
                <a:gd name="T0" fmla="*/ 2895 w 4888"/>
                <a:gd name="T1" fmla="*/ 0 h 6538"/>
                <a:gd name="T2" fmla="*/ 0 w 4888"/>
                <a:gd name="T3" fmla="*/ 6537 h 6538"/>
                <a:gd name="T4" fmla="*/ 4887 w 4888"/>
                <a:gd name="T5" fmla="*/ 6537 h 6538"/>
                <a:gd name="T6" fmla="*/ 4887 w 4888"/>
                <a:gd name="T7" fmla="*/ 0 h 6538"/>
                <a:gd name="T8" fmla="*/ 2895 w 4888"/>
                <a:gd name="T9" fmla="*/ 0 h 6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8" h="6538">
                  <a:moveTo>
                    <a:pt x="2895" y="0"/>
                  </a:moveTo>
                  <a:lnTo>
                    <a:pt x="0" y="6537"/>
                  </a:lnTo>
                  <a:lnTo>
                    <a:pt x="4887" y="6537"/>
                  </a:lnTo>
                  <a:lnTo>
                    <a:pt x="4887" y="0"/>
                  </a:lnTo>
                  <a:lnTo>
                    <a:pt x="2895" y="0"/>
                  </a:lnTo>
                </a:path>
              </a:pathLst>
            </a:custGeom>
            <a:solidFill>
              <a:srgbClr val="37454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09" name="Freeform 9"/>
            <p:cNvSpPr>
              <a:spLocks noChangeArrowheads="1"/>
            </p:cNvSpPr>
            <p:nvPr/>
          </p:nvSpPr>
          <p:spPr bwMode="auto">
            <a:xfrm>
              <a:off x="8076814" y="6268620"/>
              <a:ext cx="4315882" cy="5804281"/>
            </a:xfrm>
            <a:custGeom>
              <a:avLst/>
              <a:gdLst>
                <a:gd name="T0" fmla="*/ 1967 w 4863"/>
                <a:gd name="T1" fmla="*/ 0 h 6538"/>
                <a:gd name="T2" fmla="*/ 0 w 4863"/>
                <a:gd name="T3" fmla="*/ 0 h 6538"/>
                <a:gd name="T4" fmla="*/ 0 w 4863"/>
                <a:gd name="T5" fmla="*/ 6537 h 6538"/>
                <a:gd name="T6" fmla="*/ 4862 w 4863"/>
                <a:gd name="T7" fmla="*/ 6537 h 6538"/>
                <a:gd name="T8" fmla="*/ 1967 w 4863"/>
                <a:gd name="T9" fmla="*/ 0 h 6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3" h="6538">
                  <a:moveTo>
                    <a:pt x="1967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4862" y="6537"/>
                  </a:lnTo>
                  <a:lnTo>
                    <a:pt x="1967" y="0"/>
                  </a:lnTo>
                </a:path>
              </a:pathLst>
            </a:custGeom>
            <a:solidFill>
              <a:srgbClr val="303E4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0" name="Freeform 10"/>
            <p:cNvSpPr>
              <a:spLocks noChangeArrowheads="1"/>
            </p:cNvSpPr>
            <p:nvPr/>
          </p:nvSpPr>
          <p:spPr bwMode="auto">
            <a:xfrm>
              <a:off x="6096907" y="2315606"/>
              <a:ext cx="1999470" cy="4669255"/>
            </a:xfrm>
            <a:custGeom>
              <a:avLst/>
              <a:gdLst>
                <a:gd name="T0" fmla="*/ 0 w 2254"/>
                <a:gd name="T1" fmla="*/ 5053 h 5263"/>
                <a:gd name="T2" fmla="*/ 0 w 2254"/>
                <a:gd name="T3" fmla="*/ 5053 h 5263"/>
                <a:gd name="T4" fmla="*/ 1397 w 2254"/>
                <a:gd name="T5" fmla="*/ 4539 h 5263"/>
                <a:gd name="T6" fmla="*/ 2253 w 2254"/>
                <a:gd name="T7" fmla="*/ 5078 h 5263"/>
                <a:gd name="T8" fmla="*/ 2228 w 2254"/>
                <a:gd name="T9" fmla="*/ 0 h 5263"/>
                <a:gd name="T10" fmla="*/ 0 w 2254"/>
                <a:gd name="T11" fmla="*/ 5053 h 5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4" h="5263">
                  <a:moveTo>
                    <a:pt x="0" y="5053"/>
                  </a:moveTo>
                  <a:lnTo>
                    <a:pt x="0" y="5053"/>
                  </a:lnTo>
                  <a:cubicBezTo>
                    <a:pt x="864" y="5262"/>
                    <a:pt x="1397" y="4539"/>
                    <a:pt x="1397" y="4539"/>
                  </a:cubicBezTo>
                  <a:cubicBezTo>
                    <a:pt x="1397" y="4539"/>
                    <a:pt x="1568" y="5053"/>
                    <a:pt x="2253" y="5078"/>
                  </a:cubicBezTo>
                  <a:cubicBezTo>
                    <a:pt x="2228" y="0"/>
                    <a:pt x="2228" y="0"/>
                    <a:pt x="2228" y="0"/>
                  </a:cubicBezTo>
                  <a:lnTo>
                    <a:pt x="0" y="5053"/>
                  </a:lnTo>
                </a:path>
              </a:pathLst>
            </a:custGeom>
            <a:solidFill>
              <a:srgbClr val="F1F0F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1" name="Freeform 11"/>
            <p:cNvSpPr>
              <a:spLocks noChangeArrowheads="1"/>
            </p:cNvSpPr>
            <p:nvPr/>
          </p:nvSpPr>
          <p:spPr bwMode="auto">
            <a:xfrm>
              <a:off x="8076814" y="2307776"/>
              <a:ext cx="1972082" cy="4665343"/>
            </a:xfrm>
            <a:custGeom>
              <a:avLst/>
              <a:gdLst>
                <a:gd name="T0" fmla="*/ 0 w 2222"/>
                <a:gd name="T1" fmla="*/ 0 h 5257"/>
                <a:gd name="T2" fmla="*/ 0 w 2222"/>
                <a:gd name="T3" fmla="*/ 0 h 5257"/>
                <a:gd name="T4" fmla="*/ 0 w 2222"/>
                <a:gd name="T5" fmla="*/ 6 h 5257"/>
                <a:gd name="T6" fmla="*/ 0 w 2222"/>
                <a:gd name="T7" fmla="*/ 5084 h 5257"/>
                <a:gd name="T8" fmla="*/ 44 w 2222"/>
                <a:gd name="T9" fmla="*/ 5084 h 5257"/>
                <a:gd name="T10" fmla="*/ 914 w 2222"/>
                <a:gd name="T11" fmla="*/ 4589 h 5257"/>
                <a:gd name="T12" fmla="*/ 2221 w 2222"/>
                <a:gd name="T13" fmla="*/ 5033 h 5257"/>
                <a:gd name="T14" fmla="*/ 0 w 2222"/>
                <a:gd name="T15" fmla="*/ 0 h 5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2" h="5257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5084"/>
                    <a:pt x="0" y="5084"/>
                    <a:pt x="0" y="5084"/>
                  </a:cubicBezTo>
                  <a:cubicBezTo>
                    <a:pt x="12" y="5084"/>
                    <a:pt x="25" y="5084"/>
                    <a:pt x="44" y="5084"/>
                  </a:cubicBezTo>
                  <a:cubicBezTo>
                    <a:pt x="761" y="5084"/>
                    <a:pt x="914" y="4589"/>
                    <a:pt x="914" y="4589"/>
                  </a:cubicBezTo>
                  <a:cubicBezTo>
                    <a:pt x="914" y="4589"/>
                    <a:pt x="1288" y="5256"/>
                    <a:pt x="2221" y="5033"/>
                  </a:cubicBezTo>
                  <a:lnTo>
                    <a:pt x="0" y="0"/>
                  </a:lnTo>
                </a:path>
              </a:pathLst>
            </a:custGeom>
            <a:solidFill>
              <a:srgbClr val="E6E6E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9551" y="2819243"/>
            <a:ext cx="3441360" cy="3898223"/>
            <a:chOff x="8475926" y="5638486"/>
            <a:chExt cx="6882719" cy="7796446"/>
          </a:xfrm>
        </p:grpSpPr>
        <p:sp>
          <p:nvSpPr>
            <p:cNvPr id="412" name="Freeform 12"/>
            <p:cNvSpPr>
              <a:spLocks noChangeArrowheads="1"/>
            </p:cNvSpPr>
            <p:nvPr/>
          </p:nvSpPr>
          <p:spPr bwMode="auto">
            <a:xfrm>
              <a:off x="8475926" y="8796987"/>
              <a:ext cx="3466794" cy="4637945"/>
            </a:xfrm>
            <a:custGeom>
              <a:avLst/>
              <a:gdLst>
                <a:gd name="T0" fmla="*/ 2311 w 3905"/>
                <a:gd name="T1" fmla="*/ 0 h 5226"/>
                <a:gd name="T2" fmla="*/ 0 w 3905"/>
                <a:gd name="T3" fmla="*/ 5225 h 5226"/>
                <a:gd name="T4" fmla="*/ 3879 w 3905"/>
                <a:gd name="T5" fmla="*/ 5225 h 5226"/>
                <a:gd name="T6" fmla="*/ 3904 w 3905"/>
                <a:gd name="T7" fmla="*/ 0 h 5226"/>
                <a:gd name="T8" fmla="*/ 2311 w 3905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5" h="5226">
                  <a:moveTo>
                    <a:pt x="2311" y="0"/>
                  </a:moveTo>
                  <a:lnTo>
                    <a:pt x="0" y="5225"/>
                  </a:lnTo>
                  <a:lnTo>
                    <a:pt x="3879" y="5225"/>
                  </a:lnTo>
                  <a:lnTo>
                    <a:pt x="3904" y="0"/>
                  </a:lnTo>
                  <a:lnTo>
                    <a:pt x="2311" y="0"/>
                  </a:lnTo>
                </a:path>
              </a:pathLst>
            </a:custGeom>
            <a:solidFill>
              <a:srgbClr val="42515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3" name="Freeform 13"/>
            <p:cNvSpPr>
              <a:spLocks noChangeArrowheads="1"/>
            </p:cNvSpPr>
            <p:nvPr/>
          </p:nvSpPr>
          <p:spPr bwMode="auto">
            <a:xfrm>
              <a:off x="11915328" y="8796987"/>
              <a:ext cx="3443317" cy="4637945"/>
            </a:xfrm>
            <a:custGeom>
              <a:avLst/>
              <a:gdLst>
                <a:gd name="T0" fmla="*/ 1568 w 3879"/>
                <a:gd name="T1" fmla="*/ 0 h 5226"/>
                <a:gd name="T2" fmla="*/ 0 w 3879"/>
                <a:gd name="T3" fmla="*/ 0 h 5226"/>
                <a:gd name="T4" fmla="*/ 0 w 3879"/>
                <a:gd name="T5" fmla="*/ 5225 h 5226"/>
                <a:gd name="T6" fmla="*/ 3878 w 3879"/>
                <a:gd name="T7" fmla="*/ 5225 h 5226"/>
                <a:gd name="T8" fmla="*/ 1568 w 3879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9" h="5226">
                  <a:moveTo>
                    <a:pt x="1568" y="0"/>
                  </a:moveTo>
                  <a:lnTo>
                    <a:pt x="0" y="0"/>
                  </a:lnTo>
                  <a:lnTo>
                    <a:pt x="0" y="5225"/>
                  </a:lnTo>
                  <a:lnTo>
                    <a:pt x="3878" y="5225"/>
                  </a:lnTo>
                  <a:lnTo>
                    <a:pt x="1568" y="0"/>
                  </a:lnTo>
                </a:path>
              </a:pathLst>
            </a:custGeom>
            <a:solidFill>
              <a:srgbClr val="3C4A5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4" name="Freeform 14"/>
            <p:cNvSpPr>
              <a:spLocks noChangeArrowheads="1"/>
            </p:cNvSpPr>
            <p:nvPr/>
          </p:nvSpPr>
          <p:spPr bwMode="auto">
            <a:xfrm>
              <a:off x="10338448" y="5642402"/>
              <a:ext cx="1600358" cy="3729924"/>
            </a:xfrm>
            <a:custGeom>
              <a:avLst/>
              <a:gdLst>
                <a:gd name="T0" fmla="*/ 0 w 1804"/>
                <a:gd name="T1" fmla="*/ 4036 h 4202"/>
                <a:gd name="T2" fmla="*/ 0 w 1804"/>
                <a:gd name="T3" fmla="*/ 4036 h 4202"/>
                <a:gd name="T4" fmla="*/ 1111 w 1804"/>
                <a:gd name="T5" fmla="*/ 3623 h 4202"/>
                <a:gd name="T6" fmla="*/ 1803 w 1804"/>
                <a:gd name="T7" fmla="*/ 4055 h 4202"/>
                <a:gd name="T8" fmla="*/ 1778 w 1804"/>
                <a:gd name="T9" fmla="*/ 0 h 4202"/>
                <a:gd name="T10" fmla="*/ 0 w 1804"/>
                <a:gd name="T11" fmla="*/ 4036 h 4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4202">
                  <a:moveTo>
                    <a:pt x="0" y="4036"/>
                  </a:moveTo>
                  <a:lnTo>
                    <a:pt x="0" y="4036"/>
                  </a:lnTo>
                  <a:cubicBezTo>
                    <a:pt x="686" y="4201"/>
                    <a:pt x="1111" y="3623"/>
                    <a:pt x="1111" y="3623"/>
                  </a:cubicBezTo>
                  <a:cubicBezTo>
                    <a:pt x="1111" y="3623"/>
                    <a:pt x="1257" y="4036"/>
                    <a:pt x="1803" y="4055"/>
                  </a:cubicBezTo>
                  <a:cubicBezTo>
                    <a:pt x="1778" y="0"/>
                    <a:pt x="1778" y="0"/>
                    <a:pt x="1778" y="0"/>
                  </a:cubicBezTo>
                  <a:lnTo>
                    <a:pt x="0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5" name="Freeform 15"/>
            <p:cNvSpPr>
              <a:spLocks noChangeArrowheads="1"/>
            </p:cNvSpPr>
            <p:nvPr/>
          </p:nvSpPr>
          <p:spPr bwMode="auto">
            <a:xfrm>
              <a:off x="11915330" y="5638486"/>
              <a:ext cx="1572970" cy="3726012"/>
            </a:xfrm>
            <a:custGeom>
              <a:avLst/>
              <a:gdLst>
                <a:gd name="T0" fmla="*/ 0 w 1772"/>
                <a:gd name="T1" fmla="*/ 0 h 4196"/>
                <a:gd name="T2" fmla="*/ 0 w 1772"/>
                <a:gd name="T3" fmla="*/ 0 h 4196"/>
                <a:gd name="T4" fmla="*/ 0 w 1772"/>
                <a:gd name="T5" fmla="*/ 7 h 4196"/>
                <a:gd name="T6" fmla="*/ 0 w 1772"/>
                <a:gd name="T7" fmla="*/ 4062 h 4196"/>
                <a:gd name="T8" fmla="*/ 32 w 1772"/>
                <a:gd name="T9" fmla="*/ 4062 h 4196"/>
                <a:gd name="T10" fmla="*/ 730 w 1772"/>
                <a:gd name="T11" fmla="*/ 3668 h 4196"/>
                <a:gd name="T12" fmla="*/ 1771 w 1772"/>
                <a:gd name="T13" fmla="*/ 4017 h 4196"/>
                <a:gd name="T14" fmla="*/ 0 w 1772"/>
                <a:gd name="T15" fmla="*/ 0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2" h="4196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0" y="4062"/>
                    <a:pt x="0" y="4062"/>
                    <a:pt x="0" y="4062"/>
                  </a:cubicBezTo>
                  <a:cubicBezTo>
                    <a:pt x="6" y="4062"/>
                    <a:pt x="19" y="4062"/>
                    <a:pt x="32" y="4062"/>
                  </a:cubicBezTo>
                  <a:cubicBezTo>
                    <a:pt x="609" y="4062"/>
                    <a:pt x="730" y="3668"/>
                    <a:pt x="730" y="3668"/>
                  </a:cubicBezTo>
                  <a:cubicBezTo>
                    <a:pt x="730" y="3668"/>
                    <a:pt x="1028" y="4195"/>
                    <a:pt x="1771" y="4017"/>
                  </a:cubicBez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833" y="2866210"/>
            <a:ext cx="3445273" cy="3900181"/>
            <a:chOff x="188490" y="5732419"/>
            <a:chExt cx="6890545" cy="7800361"/>
          </a:xfrm>
        </p:grpSpPr>
        <p:sp>
          <p:nvSpPr>
            <p:cNvPr id="416" name="Freeform 16"/>
            <p:cNvSpPr>
              <a:spLocks noChangeArrowheads="1"/>
            </p:cNvSpPr>
            <p:nvPr/>
          </p:nvSpPr>
          <p:spPr bwMode="auto">
            <a:xfrm>
              <a:off x="188490" y="8894833"/>
              <a:ext cx="3466794" cy="4637947"/>
            </a:xfrm>
            <a:custGeom>
              <a:avLst/>
              <a:gdLst>
                <a:gd name="T0" fmla="*/ 2317 w 3905"/>
                <a:gd name="T1" fmla="*/ 0 h 5226"/>
                <a:gd name="T2" fmla="*/ 0 w 3905"/>
                <a:gd name="T3" fmla="*/ 5225 h 5226"/>
                <a:gd name="T4" fmla="*/ 3904 w 3905"/>
                <a:gd name="T5" fmla="*/ 5225 h 5226"/>
                <a:gd name="T6" fmla="*/ 3904 w 3905"/>
                <a:gd name="T7" fmla="*/ 0 h 5226"/>
                <a:gd name="T8" fmla="*/ 2317 w 3905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5" h="5226">
                  <a:moveTo>
                    <a:pt x="2317" y="0"/>
                  </a:moveTo>
                  <a:lnTo>
                    <a:pt x="0" y="5225"/>
                  </a:lnTo>
                  <a:lnTo>
                    <a:pt x="3904" y="5225"/>
                  </a:lnTo>
                  <a:lnTo>
                    <a:pt x="3904" y="0"/>
                  </a:lnTo>
                  <a:lnTo>
                    <a:pt x="2317" y="0"/>
                  </a:lnTo>
                </a:path>
              </a:pathLst>
            </a:custGeom>
            <a:solidFill>
              <a:srgbClr val="42515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8" name="Freeform 18"/>
            <p:cNvSpPr>
              <a:spLocks noChangeArrowheads="1"/>
            </p:cNvSpPr>
            <p:nvPr/>
          </p:nvSpPr>
          <p:spPr bwMode="auto">
            <a:xfrm>
              <a:off x="3631807" y="8894833"/>
              <a:ext cx="3447228" cy="4637947"/>
            </a:xfrm>
            <a:custGeom>
              <a:avLst/>
              <a:gdLst>
                <a:gd name="T0" fmla="*/ 1574 w 3886"/>
                <a:gd name="T1" fmla="*/ 0 h 5226"/>
                <a:gd name="T2" fmla="*/ 0 w 3886"/>
                <a:gd name="T3" fmla="*/ 0 h 5226"/>
                <a:gd name="T4" fmla="*/ 0 w 3886"/>
                <a:gd name="T5" fmla="*/ 5225 h 5226"/>
                <a:gd name="T6" fmla="*/ 3885 w 3886"/>
                <a:gd name="T7" fmla="*/ 5225 h 5226"/>
                <a:gd name="T8" fmla="*/ 1574 w 3886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6" h="5226">
                  <a:moveTo>
                    <a:pt x="1574" y="0"/>
                  </a:moveTo>
                  <a:lnTo>
                    <a:pt x="0" y="0"/>
                  </a:lnTo>
                  <a:lnTo>
                    <a:pt x="0" y="5225"/>
                  </a:lnTo>
                  <a:lnTo>
                    <a:pt x="3885" y="5225"/>
                  </a:lnTo>
                  <a:lnTo>
                    <a:pt x="1574" y="0"/>
                  </a:lnTo>
                </a:path>
              </a:pathLst>
            </a:custGeom>
            <a:solidFill>
              <a:srgbClr val="3C4A5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0" name="Freeform 20"/>
            <p:cNvSpPr>
              <a:spLocks noChangeArrowheads="1"/>
            </p:cNvSpPr>
            <p:nvPr/>
          </p:nvSpPr>
          <p:spPr bwMode="auto">
            <a:xfrm>
              <a:off x="2054922" y="5740246"/>
              <a:ext cx="1600361" cy="3726012"/>
            </a:xfrm>
            <a:custGeom>
              <a:avLst/>
              <a:gdLst>
                <a:gd name="T0" fmla="*/ 0 w 1803"/>
                <a:gd name="T1" fmla="*/ 4030 h 4196"/>
                <a:gd name="T2" fmla="*/ 0 w 1803"/>
                <a:gd name="T3" fmla="*/ 4030 h 4196"/>
                <a:gd name="T4" fmla="*/ 1117 w 1803"/>
                <a:gd name="T5" fmla="*/ 3618 h 4196"/>
                <a:gd name="T6" fmla="*/ 1802 w 1803"/>
                <a:gd name="T7" fmla="*/ 4049 h 4196"/>
                <a:gd name="T8" fmla="*/ 1777 w 1803"/>
                <a:gd name="T9" fmla="*/ 0 h 4196"/>
                <a:gd name="T10" fmla="*/ 0 w 1803"/>
                <a:gd name="T11" fmla="*/ 4030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3" h="4196">
                  <a:moveTo>
                    <a:pt x="0" y="4030"/>
                  </a:moveTo>
                  <a:lnTo>
                    <a:pt x="0" y="4030"/>
                  </a:lnTo>
                  <a:cubicBezTo>
                    <a:pt x="691" y="4195"/>
                    <a:pt x="1117" y="3618"/>
                    <a:pt x="1117" y="3618"/>
                  </a:cubicBezTo>
                  <a:cubicBezTo>
                    <a:pt x="1117" y="3618"/>
                    <a:pt x="1263" y="4037"/>
                    <a:pt x="1802" y="4049"/>
                  </a:cubicBezTo>
                  <a:cubicBezTo>
                    <a:pt x="1777" y="0"/>
                    <a:pt x="1777" y="0"/>
                    <a:pt x="1777" y="0"/>
                  </a:cubicBezTo>
                  <a:lnTo>
                    <a:pt x="0" y="40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1" name="Freeform 21"/>
            <p:cNvSpPr>
              <a:spLocks noChangeArrowheads="1"/>
            </p:cNvSpPr>
            <p:nvPr/>
          </p:nvSpPr>
          <p:spPr bwMode="auto">
            <a:xfrm>
              <a:off x="3631805" y="5732419"/>
              <a:ext cx="1576881" cy="3726012"/>
            </a:xfrm>
            <a:custGeom>
              <a:avLst/>
              <a:gdLst>
                <a:gd name="T0" fmla="*/ 6 w 1778"/>
                <a:gd name="T1" fmla="*/ 0 h 4196"/>
                <a:gd name="T2" fmla="*/ 6 w 1778"/>
                <a:gd name="T3" fmla="*/ 0 h 4196"/>
                <a:gd name="T4" fmla="*/ 0 w 1778"/>
                <a:gd name="T5" fmla="*/ 6 h 4196"/>
                <a:gd name="T6" fmla="*/ 0 w 1778"/>
                <a:gd name="T7" fmla="*/ 4055 h 4196"/>
                <a:gd name="T8" fmla="*/ 13 w 1778"/>
                <a:gd name="T9" fmla="*/ 4055 h 4196"/>
                <a:gd name="T10" fmla="*/ 730 w 1778"/>
                <a:gd name="T11" fmla="*/ 3662 h 4196"/>
                <a:gd name="T12" fmla="*/ 1777 w 1778"/>
                <a:gd name="T13" fmla="*/ 4017 h 4196"/>
                <a:gd name="T14" fmla="*/ 6 w 1778"/>
                <a:gd name="T15" fmla="*/ 0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8" h="4196">
                  <a:moveTo>
                    <a:pt x="6" y="0"/>
                  </a:moveTo>
                  <a:lnTo>
                    <a:pt x="6" y="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4055"/>
                    <a:pt x="0" y="4055"/>
                    <a:pt x="0" y="4055"/>
                  </a:cubicBezTo>
                  <a:cubicBezTo>
                    <a:pt x="13" y="4055"/>
                    <a:pt x="0" y="4055"/>
                    <a:pt x="13" y="4055"/>
                  </a:cubicBezTo>
                  <a:cubicBezTo>
                    <a:pt x="590" y="4055"/>
                    <a:pt x="730" y="3662"/>
                    <a:pt x="730" y="3662"/>
                  </a:cubicBezTo>
                  <a:cubicBezTo>
                    <a:pt x="730" y="3662"/>
                    <a:pt x="1035" y="4195"/>
                    <a:pt x="1777" y="4017"/>
                  </a:cubicBezTo>
                  <a:lnTo>
                    <a:pt x="6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sp>
        <p:nvSpPr>
          <p:cNvPr id="422" name="Freeform 22"/>
          <p:cNvSpPr>
            <a:spLocks noChangeArrowheads="1"/>
          </p:cNvSpPr>
          <p:nvPr/>
        </p:nvSpPr>
        <p:spPr bwMode="auto">
          <a:xfrm>
            <a:off x="1645324" y="5283031"/>
            <a:ext cx="6237098" cy="1600777"/>
          </a:xfrm>
          <a:custGeom>
            <a:avLst/>
            <a:gdLst>
              <a:gd name="T0" fmla="*/ 14059 w 14060"/>
              <a:gd name="T1" fmla="*/ 3605 h 3606"/>
              <a:gd name="T2" fmla="*/ 14059 w 14060"/>
              <a:gd name="T3" fmla="*/ 3605 h 3606"/>
              <a:gd name="T4" fmla="*/ 0 w 14060"/>
              <a:gd name="T5" fmla="*/ 3605 h 3606"/>
              <a:gd name="T6" fmla="*/ 7210 w 14060"/>
              <a:gd name="T7" fmla="*/ 0 h 3606"/>
              <a:gd name="T8" fmla="*/ 14059 w 14060"/>
              <a:gd name="T9" fmla="*/ 3605 h 3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0" h="3606">
                <a:moveTo>
                  <a:pt x="14059" y="3605"/>
                </a:moveTo>
                <a:lnTo>
                  <a:pt x="14059" y="3605"/>
                </a:lnTo>
                <a:cubicBezTo>
                  <a:pt x="0" y="3605"/>
                  <a:pt x="0" y="3605"/>
                  <a:pt x="0" y="3605"/>
                </a:cubicBezTo>
                <a:cubicBezTo>
                  <a:pt x="0" y="3605"/>
                  <a:pt x="3326" y="0"/>
                  <a:pt x="7210" y="0"/>
                </a:cubicBezTo>
                <a:cubicBezTo>
                  <a:pt x="11089" y="0"/>
                  <a:pt x="14059" y="3605"/>
                  <a:pt x="14059" y="3605"/>
                </a:cubicBezTo>
              </a:path>
            </a:pathLst>
          </a:custGeom>
          <a:solidFill>
            <a:srgbClr val="B4B93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53955" y="4668551"/>
            <a:ext cx="489107" cy="1266140"/>
            <a:chOff x="6104734" y="9337102"/>
            <a:chExt cx="978213" cy="2532280"/>
          </a:xfrm>
        </p:grpSpPr>
        <p:sp>
          <p:nvSpPr>
            <p:cNvPr id="423" name="Freeform 23"/>
            <p:cNvSpPr>
              <a:spLocks noChangeArrowheads="1"/>
            </p:cNvSpPr>
            <p:nvPr/>
          </p:nvSpPr>
          <p:spPr bwMode="auto">
            <a:xfrm>
              <a:off x="6104734" y="9337102"/>
              <a:ext cx="489106" cy="2125235"/>
            </a:xfrm>
            <a:custGeom>
              <a:avLst/>
              <a:gdLst>
                <a:gd name="T0" fmla="*/ 552 w 553"/>
                <a:gd name="T1" fmla="*/ 0 h 2394"/>
                <a:gd name="T2" fmla="*/ 0 w 553"/>
                <a:gd name="T3" fmla="*/ 2393 h 2394"/>
                <a:gd name="T4" fmla="*/ 552 w 553"/>
                <a:gd name="T5" fmla="*/ 2393 h 2394"/>
                <a:gd name="T6" fmla="*/ 552 w 553"/>
                <a:gd name="T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3" h="2394">
                  <a:moveTo>
                    <a:pt x="552" y="0"/>
                  </a:moveTo>
                  <a:lnTo>
                    <a:pt x="0" y="2393"/>
                  </a:lnTo>
                  <a:lnTo>
                    <a:pt x="552" y="2393"/>
                  </a:lnTo>
                  <a:lnTo>
                    <a:pt x="552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4" name="Freeform 24"/>
            <p:cNvSpPr>
              <a:spLocks noChangeArrowheads="1"/>
            </p:cNvSpPr>
            <p:nvPr/>
          </p:nvSpPr>
          <p:spPr bwMode="auto">
            <a:xfrm>
              <a:off x="6593838" y="9337102"/>
              <a:ext cx="489109" cy="2125235"/>
            </a:xfrm>
            <a:custGeom>
              <a:avLst/>
              <a:gdLst>
                <a:gd name="T0" fmla="*/ 0 w 553"/>
                <a:gd name="T1" fmla="*/ 0 h 2394"/>
                <a:gd name="T2" fmla="*/ 0 w 553"/>
                <a:gd name="T3" fmla="*/ 2393 h 2394"/>
                <a:gd name="T4" fmla="*/ 552 w 553"/>
                <a:gd name="T5" fmla="*/ 2393 h 2394"/>
                <a:gd name="T6" fmla="*/ 0 w 553"/>
                <a:gd name="T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3" h="2394">
                  <a:moveTo>
                    <a:pt x="0" y="0"/>
                  </a:moveTo>
                  <a:lnTo>
                    <a:pt x="0" y="2393"/>
                  </a:lnTo>
                  <a:lnTo>
                    <a:pt x="552" y="2393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5" name="Freeform 25"/>
            <p:cNvSpPr>
              <a:spLocks noChangeArrowheads="1"/>
            </p:cNvSpPr>
            <p:nvPr/>
          </p:nvSpPr>
          <p:spPr bwMode="auto">
            <a:xfrm>
              <a:off x="6276899" y="10061169"/>
              <a:ext cx="316941" cy="1808212"/>
            </a:xfrm>
            <a:custGeom>
              <a:avLst/>
              <a:gdLst>
                <a:gd name="T0" fmla="*/ 356 w 357"/>
                <a:gd name="T1" fmla="*/ 0 h 2039"/>
                <a:gd name="T2" fmla="*/ 337 w 357"/>
                <a:gd name="T3" fmla="*/ 565 h 2039"/>
                <a:gd name="T4" fmla="*/ 166 w 357"/>
                <a:gd name="T5" fmla="*/ 400 h 2039"/>
                <a:gd name="T6" fmla="*/ 337 w 357"/>
                <a:gd name="T7" fmla="*/ 629 h 2039"/>
                <a:gd name="T8" fmla="*/ 331 w 357"/>
                <a:gd name="T9" fmla="*/ 883 h 2039"/>
                <a:gd name="T10" fmla="*/ 64 w 357"/>
                <a:gd name="T11" fmla="*/ 622 h 2039"/>
                <a:gd name="T12" fmla="*/ 324 w 357"/>
                <a:gd name="T13" fmla="*/ 971 h 2039"/>
                <a:gd name="T14" fmla="*/ 318 w 357"/>
                <a:gd name="T15" fmla="*/ 1238 h 2039"/>
                <a:gd name="T16" fmla="*/ 0 w 357"/>
                <a:gd name="T17" fmla="*/ 927 h 2039"/>
                <a:gd name="T18" fmla="*/ 318 w 357"/>
                <a:gd name="T19" fmla="*/ 1327 h 2039"/>
                <a:gd name="T20" fmla="*/ 286 w 357"/>
                <a:gd name="T21" fmla="*/ 2038 h 2039"/>
                <a:gd name="T22" fmla="*/ 356 w 357"/>
                <a:gd name="T23" fmla="*/ 2038 h 2039"/>
                <a:gd name="T24" fmla="*/ 356 w 357"/>
                <a:gd name="T25" fmla="*/ 127 h 2039"/>
                <a:gd name="T26" fmla="*/ 356 w 357"/>
                <a:gd name="T27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039">
                  <a:moveTo>
                    <a:pt x="356" y="0"/>
                  </a:moveTo>
                  <a:lnTo>
                    <a:pt x="337" y="565"/>
                  </a:lnTo>
                  <a:lnTo>
                    <a:pt x="166" y="400"/>
                  </a:lnTo>
                  <a:lnTo>
                    <a:pt x="337" y="629"/>
                  </a:lnTo>
                  <a:lnTo>
                    <a:pt x="331" y="883"/>
                  </a:lnTo>
                  <a:lnTo>
                    <a:pt x="64" y="622"/>
                  </a:lnTo>
                  <a:lnTo>
                    <a:pt x="324" y="971"/>
                  </a:lnTo>
                  <a:lnTo>
                    <a:pt x="318" y="1238"/>
                  </a:lnTo>
                  <a:lnTo>
                    <a:pt x="0" y="927"/>
                  </a:lnTo>
                  <a:lnTo>
                    <a:pt x="318" y="1327"/>
                  </a:lnTo>
                  <a:lnTo>
                    <a:pt x="286" y="2038"/>
                  </a:lnTo>
                  <a:lnTo>
                    <a:pt x="356" y="2038"/>
                  </a:lnTo>
                  <a:lnTo>
                    <a:pt x="356" y="127"/>
                  </a:lnTo>
                  <a:lnTo>
                    <a:pt x="356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6" name="Freeform 26"/>
            <p:cNvSpPr>
              <a:spLocks noChangeArrowheads="1"/>
            </p:cNvSpPr>
            <p:nvPr/>
          </p:nvSpPr>
          <p:spPr bwMode="auto">
            <a:xfrm>
              <a:off x="6593840" y="10170758"/>
              <a:ext cx="320855" cy="1698624"/>
            </a:xfrm>
            <a:custGeom>
              <a:avLst/>
              <a:gdLst>
                <a:gd name="T0" fmla="*/ 38 w 363"/>
                <a:gd name="T1" fmla="*/ 1206 h 1912"/>
                <a:gd name="T2" fmla="*/ 362 w 363"/>
                <a:gd name="T3" fmla="*/ 800 h 1912"/>
                <a:gd name="T4" fmla="*/ 32 w 363"/>
                <a:gd name="T5" fmla="*/ 1118 h 1912"/>
                <a:gd name="T6" fmla="*/ 25 w 363"/>
                <a:gd name="T7" fmla="*/ 851 h 1912"/>
                <a:gd name="T8" fmla="*/ 292 w 363"/>
                <a:gd name="T9" fmla="*/ 495 h 1912"/>
                <a:gd name="T10" fmla="*/ 25 w 363"/>
                <a:gd name="T11" fmla="*/ 762 h 1912"/>
                <a:gd name="T12" fmla="*/ 19 w 363"/>
                <a:gd name="T13" fmla="*/ 495 h 1912"/>
                <a:gd name="T14" fmla="*/ 184 w 363"/>
                <a:gd name="T15" fmla="*/ 260 h 1912"/>
                <a:gd name="T16" fmla="*/ 13 w 363"/>
                <a:gd name="T17" fmla="*/ 438 h 1912"/>
                <a:gd name="T18" fmla="*/ 0 w 363"/>
                <a:gd name="T19" fmla="*/ 0 h 1912"/>
                <a:gd name="T20" fmla="*/ 0 w 363"/>
                <a:gd name="T21" fmla="*/ 1911 h 1912"/>
                <a:gd name="T22" fmla="*/ 64 w 363"/>
                <a:gd name="T23" fmla="*/ 1911 h 1912"/>
                <a:gd name="T24" fmla="*/ 38 w 363"/>
                <a:gd name="T25" fmla="*/ 1206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1912">
                  <a:moveTo>
                    <a:pt x="38" y="1206"/>
                  </a:moveTo>
                  <a:lnTo>
                    <a:pt x="362" y="800"/>
                  </a:lnTo>
                  <a:lnTo>
                    <a:pt x="32" y="1118"/>
                  </a:lnTo>
                  <a:lnTo>
                    <a:pt x="25" y="851"/>
                  </a:lnTo>
                  <a:lnTo>
                    <a:pt x="292" y="495"/>
                  </a:lnTo>
                  <a:lnTo>
                    <a:pt x="25" y="762"/>
                  </a:lnTo>
                  <a:lnTo>
                    <a:pt x="19" y="495"/>
                  </a:lnTo>
                  <a:lnTo>
                    <a:pt x="184" y="260"/>
                  </a:lnTo>
                  <a:lnTo>
                    <a:pt x="13" y="438"/>
                  </a:lnTo>
                  <a:lnTo>
                    <a:pt x="0" y="0"/>
                  </a:lnTo>
                  <a:lnTo>
                    <a:pt x="0" y="1911"/>
                  </a:lnTo>
                  <a:lnTo>
                    <a:pt x="64" y="1911"/>
                  </a:lnTo>
                  <a:lnTo>
                    <a:pt x="38" y="1206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91528" y="4500254"/>
            <a:ext cx="493020" cy="1266140"/>
            <a:chOff x="7579881" y="9000508"/>
            <a:chExt cx="986040" cy="2532280"/>
          </a:xfrm>
        </p:grpSpPr>
        <p:sp>
          <p:nvSpPr>
            <p:cNvPr id="427" name="Freeform 27"/>
            <p:cNvSpPr>
              <a:spLocks noChangeArrowheads="1"/>
            </p:cNvSpPr>
            <p:nvPr/>
          </p:nvSpPr>
          <p:spPr bwMode="auto">
            <a:xfrm>
              <a:off x="7579881" y="9000508"/>
              <a:ext cx="496934" cy="2125235"/>
            </a:xfrm>
            <a:custGeom>
              <a:avLst/>
              <a:gdLst>
                <a:gd name="T0" fmla="*/ 558 w 559"/>
                <a:gd name="T1" fmla="*/ 0 h 2394"/>
                <a:gd name="T2" fmla="*/ 0 w 559"/>
                <a:gd name="T3" fmla="*/ 2393 h 2394"/>
                <a:gd name="T4" fmla="*/ 558 w 559"/>
                <a:gd name="T5" fmla="*/ 2393 h 2394"/>
                <a:gd name="T6" fmla="*/ 558 w 559"/>
                <a:gd name="T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9" h="2394">
                  <a:moveTo>
                    <a:pt x="558" y="0"/>
                  </a:moveTo>
                  <a:lnTo>
                    <a:pt x="0" y="2393"/>
                  </a:lnTo>
                  <a:lnTo>
                    <a:pt x="558" y="2393"/>
                  </a:lnTo>
                  <a:lnTo>
                    <a:pt x="558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8" name="Freeform 28"/>
            <p:cNvSpPr>
              <a:spLocks noChangeArrowheads="1"/>
            </p:cNvSpPr>
            <p:nvPr/>
          </p:nvSpPr>
          <p:spPr bwMode="auto">
            <a:xfrm>
              <a:off x="8076815" y="9000508"/>
              <a:ext cx="489106" cy="2125235"/>
            </a:xfrm>
            <a:custGeom>
              <a:avLst/>
              <a:gdLst>
                <a:gd name="T0" fmla="*/ 0 w 553"/>
                <a:gd name="T1" fmla="*/ 0 h 2394"/>
                <a:gd name="T2" fmla="*/ 0 w 553"/>
                <a:gd name="T3" fmla="*/ 2393 h 2394"/>
                <a:gd name="T4" fmla="*/ 552 w 553"/>
                <a:gd name="T5" fmla="*/ 2393 h 2394"/>
                <a:gd name="T6" fmla="*/ 0 w 553"/>
                <a:gd name="T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3" h="2394">
                  <a:moveTo>
                    <a:pt x="0" y="0"/>
                  </a:moveTo>
                  <a:lnTo>
                    <a:pt x="0" y="2393"/>
                  </a:lnTo>
                  <a:lnTo>
                    <a:pt x="552" y="2393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9" name="Freeform 29"/>
            <p:cNvSpPr>
              <a:spLocks noChangeArrowheads="1"/>
            </p:cNvSpPr>
            <p:nvPr/>
          </p:nvSpPr>
          <p:spPr bwMode="auto">
            <a:xfrm>
              <a:off x="7755961" y="9720663"/>
              <a:ext cx="320855" cy="1808212"/>
            </a:xfrm>
            <a:custGeom>
              <a:avLst/>
              <a:gdLst>
                <a:gd name="T0" fmla="*/ 355 w 362"/>
                <a:gd name="T1" fmla="*/ 0 h 2039"/>
                <a:gd name="T2" fmla="*/ 336 w 362"/>
                <a:gd name="T3" fmla="*/ 565 h 2039"/>
                <a:gd name="T4" fmla="*/ 165 w 362"/>
                <a:gd name="T5" fmla="*/ 400 h 2039"/>
                <a:gd name="T6" fmla="*/ 336 w 362"/>
                <a:gd name="T7" fmla="*/ 629 h 2039"/>
                <a:gd name="T8" fmla="*/ 330 w 362"/>
                <a:gd name="T9" fmla="*/ 883 h 2039"/>
                <a:gd name="T10" fmla="*/ 63 w 362"/>
                <a:gd name="T11" fmla="*/ 629 h 2039"/>
                <a:gd name="T12" fmla="*/ 330 w 362"/>
                <a:gd name="T13" fmla="*/ 972 h 2039"/>
                <a:gd name="T14" fmla="*/ 317 w 362"/>
                <a:gd name="T15" fmla="*/ 1238 h 2039"/>
                <a:gd name="T16" fmla="*/ 0 w 362"/>
                <a:gd name="T17" fmla="*/ 927 h 2039"/>
                <a:gd name="T18" fmla="*/ 317 w 362"/>
                <a:gd name="T19" fmla="*/ 1327 h 2039"/>
                <a:gd name="T20" fmla="*/ 292 w 362"/>
                <a:gd name="T21" fmla="*/ 2038 h 2039"/>
                <a:gd name="T22" fmla="*/ 361 w 362"/>
                <a:gd name="T23" fmla="*/ 2038 h 2039"/>
                <a:gd name="T24" fmla="*/ 361 w 362"/>
                <a:gd name="T25" fmla="*/ 127 h 2039"/>
                <a:gd name="T26" fmla="*/ 355 w 362"/>
                <a:gd name="T27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2" h="2039">
                  <a:moveTo>
                    <a:pt x="355" y="0"/>
                  </a:moveTo>
                  <a:lnTo>
                    <a:pt x="336" y="565"/>
                  </a:lnTo>
                  <a:lnTo>
                    <a:pt x="165" y="400"/>
                  </a:lnTo>
                  <a:lnTo>
                    <a:pt x="336" y="629"/>
                  </a:lnTo>
                  <a:lnTo>
                    <a:pt x="330" y="883"/>
                  </a:lnTo>
                  <a:lnTo>
                    <a:pt x="63" y="629"/>
                  </a:lnTo>
                  <a:lnTo>
                    <a:pt x="330" y="972"/>
                  </a:lnTo>
                  <a:lnTo>
                    <a:pt x="317" y="1238"/>
                  </a:lnTo>
                  <a:lnTo>
                    <a:pt x="0" y="927"/>
                  </a:lnTo>
                  <a:lnTo>
                    <a:pt x="317" y="1327"/>
                  </a:lnTo>
                  <a:lnTo>
                    <a:pt x="292" y="2038"/>
                  </a:lnTo>
                  <a:lnTo>
                    <a:pt x="361" y="2038"/>
                  </a:lnTo>
                  <a:lnTo>
                    <a:pt x="361" y="127"/>
                  </a:lnTo>
                  <a:lnTo>
                    <a:pt x="35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0" name="Freeform 30"/>
            <p:cNvSpPr>
              <a:spLocks noChangeArrowheads="1"/>
            </p:cNvSpPr>
            <p:nvPr/>
          </p:nvSpPr>
          <p:spPr bwMode="auto">
            <a:xfrm>
              <a:off x="8076815" y="9834164"/>
              <a:ext cx="316941" cy="1698624"/>
            </a:xfrm>
            <a:custGeom>
              <a:avLst/>
              <a:gdLst>
                <a:gd name="T0" fmla="*/ 31 w 356"/>
                <a:gd name="T1" fmla="*/ 1206 h 1912"/>
                <a:gd name="T2" fmla="*/ 355 w 356"/>
                <a:gd name="T3" fmla="*/ 800 h 1912"/>
                <a:gd name="T4" fmla="*/ 31 w 356"/>
                <a:gd name="T5" fmla="*/ 1118 h 1912"/>
                <a:gd name="T6" fmla="*/ 25 w 356"/>
                <a:gd name="T7" fmla="*/ 857 h 1912"/>
                <a:gd name="T8" fmla="*/ 292 w 356"/>
                <a:gd name="T9" fmla="*/ 502 h 1912"/>
                <a:gd name="T10" fmla="*/ 19 w 356"/>
                <a:gd name="T11" fmla="*/ 762 h 1912"/>
                <a:gd name="T12" fmla="*/ 12 w 356"/>
                <a:gd name="T13" fmla="*/ 502 h 1912"/>
                <a:gd name="T14" fmla="*/ 177 w 356"/>
                <a:gd name="T15" fmla="*/ 261 h 1912"/>
                <a:gd name="T16" fmla="*/ 12 w 356"/>
                <a:gd name="T17" fmla="*/ 445 h 1912"/>
                <a:gd name="T18" fmla="*/ 0 w 356"/>
                <a:gd name="T19" fmla="*/ 0 h 1912"/>
                <a:gd name="T20" fmla="*/ 0 w 356"/>
                <a:gd name="T21" fmla="*/ 1911 h 1912"/>
                <a:gd name="T22" fmla="*/ 57 w 356"/>
                <a:gd name="T23" fmla="*/ 1911 h 1912"/>
                <a:gd name="T24" fmla="*/ 31 w 356"/>
                <a:gd name="T25" fmla="*/ 1206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6" h="1912">
                  <a:moveTo>
                    <a:pt x="31" y="1206"/>
                  </a:moveTo>
                  <a:lnTo>
                    <a:pt x="355" y="800"/>
                  </a:lnTo>
                  <a:lnTo>
                    <a:pt x="31" y="1118"/>
                  </a:lnTo>
                  <a:lnTo>
                    <a:pt x="25" y="857"/>
                  </a:lnTo>
                  <a:lnTo>
                    <a:pt x="292" y="502"/>
                  </a:lnTo>
                  <a:lnTo>
                    <a:pt x="19" y="762"/>
                  </a:lnTo>
                  <a:lnTo>
                    <a:pt x="12" y="502"/>
                  </a:lnTo>
                  <a:lnTo>
                    <a:pt x="177" y="261"/>
                  </a:lnTo>
                  <a:lnTo>
                    <a:pt x="12" y="445"/>
                  </a:lnTo>
                  <a:lnTo>
                    <a:pt x="0" y="0"/>
                  </a:lnTo>
                  <a:lnTo>
                    <a:pt x="0" y="1911"/>
                  </a:lnTo>
                  <a:lnTo>
                    <a:pt x="57" y="1911"/>
                  </a:lnTo>
                  <a:lnTo>
                    <a:pt x="31" y="1206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82369" y="4533521"/>
            <a:ext cx="436286" cy="1131111"/>
            <a:chOff x="8761562" y="9067042"/>
            <a:chExt cx="872571" cy="2262222"/>
          </a:xfrm>
        </p:grpSpPr>
        <p:sp>
          <p:nvSpPr>
            <p:cNvPr id="431" name="Freeform 31"/>
            <p:cNvSpPr>
              <a:spLocks noChangeArrowheads="1"/>
            </p:cNvSpPr>
            <p:nvPr/>
          </p:nvSpPr>
          <p:spPr bwMode="auto">
            <a:xfrm>
              <a:off x="8761562" y="9067042"/>
              <a:ext cx="438240" cy="1898232"/>
            </a:xfrm>
            <a:custGeom>
              <a:avLst/>
              <a:gdLst>
                <a:gd name="T0" fmla="*/ 495 w 496"/>
                <a:gd name="T1" fmla="*/ 0 h 2140"/>
                <a:gd name="T2" fmla="*/ 0 w 496"/>
                <a:gd name="T3" fmla="*/ 2139 h 2140"/>
                <a:gd name="T4" fmla="*/ 495 w 496"/>
                <a:gd name="T5" fmla="*/ 2139 h 2140"/>
                <a:gd name="T6" fmla="*/ 495 w 496"/>
                <a:gd name="T7" fmla="*/ 6 h 2140"/>
                <a:gd name="T8" fmla="*/ 495 w 496"/>
                <a:gd name="T9" fmla="*/ 0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2140">
                  <a:moveTo>
                    <a:pt x="495" y="0"/>
                  </a:moveTo>
                  <a:lnTo>
                    <a:pt x="0" y="2139"/>
                  </a:lnTo>
                  <a:lnTo>
                    <a:pt x="495" y="2139"/>
                  </a:lnTo>
                  <a:lnTo>
                    <a:pt x="495" y="6"/>
                  </a:lnTo>
                  <a:lnTo>
                    <a:pt x="495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2" name="Freeform 32"/>
            <p:cNvSpPr>
              <a:spLocks noChangeArrowheads="1"/>
            </p:cNvSpPr>
            <p:nvPr/>
          </p:nvSpPr>
          <p:spPr bwMode="auto">
            <a:xfrm>
              <a:off x="9199804" y="9074871"/>
              <a:ext cx="434329" cy="1894317"/>
            </a:xfrm>
            <a:custGeom>
              <a:avLst/>
              <a:gdLst>
                <a:gd name="T0" fmla="*/ 0 w 490"/>
                <a:gd name="T1" fmla="*/ 0 h 2134"/>
                <a:gd name="T2" fmla="*/ 0 w 490"/>
                <a:gd name="T3" fmla="*/ 2133 h 2134"/>
                <a:gd name="T4" fmla="*/ 489 w 490"/>
                <a:gd name="T5" fmla="*/ 2133 h 2134"/>
                <a:gd name="T6" fmla="*/ 0 w 490"/>
                <a:gd name="T7" fmla="*/ 0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0" h="2134">
                  <a:moveTo>
                    <a:pt x="0" y="0"/>
                  </a:moveTo>
                  <a:lnTo>
                    <a:pt x="0" y="2133"/>
                  </a:lnTo>
                  <a:lnTo>
                    <a:pt x="489" y="2133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3" name="Freeform 33"/>
            <p:cNvSpPr>
              <a:spLocks noChangeArrowheads="1"/>
            </p:cNvSpPr>
            <p:nvPr/>
          </p:nvSpPr>
          <p:spPr bwMode="auto">
            <a:xfrm>
              <a:off x="8914167" y="9716747"/>
              <a:ext cx="289552" cy="1612517"/>
            </a:xfrm>
            <a:custGeom>
              <a:avLst/>
              <a:gdLst>
                <a:gd name="T0" fmla="*/ 318 w 325"/>
                <a:gd name="T1" fmla="*/ 0 h 1817"/>
                <a:gd name="T2" fmla="*/ 305 w 325"/>
                <a:gd name="T3" fmla="*/ 501 h 1817"/>
                <a:gd name="T4" fmla="*/ 153 w 325"/>
                <a:gd name="T5" fmla="*/ 356 h 1817"/>
                <a:gd name="T6" fmla="*/ 305 w 325"/>
                <a:gd name="T7" fmla="*/ 559 h 1817"/>
                <a:gd name="T8" fmla="*/ 299 w 325"/>
                <a:gd name="T9" fmla="*/ 781 h 1817"/>
                <a:gd name="T10" fmla="*/ 64 w 325"/>
                <a:gd name="T11" fmla="*/ 552 h 1817"/>
                <a:gd name="T12" fmla="*/ 292 w 325"/>
                <a:gd name="T13" fmla="*/ 863 h 1817"/>
                <a:gd name="T14" fmla="*/ 286 w 325"/>
                <a:gd name="T15" fmla="*/ 1098 h 1817"/>
                <a:gd name="T16" fmla="*/ 0 w 325"/>
                <a:gd name="T17" fmla="*/ 825 h 1817"/>
                <a:gd name="T18" fmla="*/ 286 w 325"/>
                <a:gd name="T19" fmla="*/ 1181 h 1817"/>
                <a:gd name="T20" fmla="*/ 261 w 325"/>
                <a:gd name="T21" fmla="*/ 1816 h 1817"/>
                <a:gd name="T22" fmla="*/ 324 w 325"/>
                <a:gd name="T23" fmla="*/ 1816 h 1817"/>
                <a:gd name="T24" fmla="*/ 324 w 325"/>
                <a:gd name="T25" fmla="*/ 108 h 1817"/>
                <a:gd name="T26" fmla="*/ 318 w 325"/>
                <a:gd name="T2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817">
                  <a:moveTo>
                    <a:pt x="318" y="0"/>
                  </a:moveTo>
                  <a:lnTo>
                    <a:pt x="305" y="501"/>
                  </a:lnTo>
                  <a:lnTo>
                    <a:pt x="153" y="356"/>
                  </a:lnTo>
                  <a:lnTo>
                    <a:pt x="305" y="559"/>
                  </a:lnTo>
                  <a:lnTo>
                    <a:pt x="299" y="781"/>
                  </a:lnTo>
                  <a:lnTo>
                    <a:pt x="64" y="552"/>
                  </a:lnTo>
                  <a:lnTo>
                    <a:pt x="292" y="863"/>
                  </a:lnTo>
                  <a:lnTo>
                    <a:pt x="286" y="1098"/>
                  </a:lnTo>
                  <a:lnTo>
                    <a:pt x="0" y="825"/>
                  </a:lnTo>
                  <a:lnTo>
                    <a:pt x="286" y="1181"/>
                  </a:lnTo>
                  <a:lnTo>
                    <a:pt x="261" y="1816"/>
                  </a:lnTo>
                  <a:lnTo>
                    <a:pt x="324" y="1816"/>
                  </a:lnTo>
                  <a:lnTo>
                    <a:pt x="324" y="108"/>
                  </a:lnTo>
                  <a:lnTo>
                    <a:pt x="318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4" name="Freeform 34"/>
            <p:cNvSpPr>
              <a:spLocks noChangeArrowheads="1"/>
            </p:cNvSpPr>
            <p:nvPr/>
          </p:nvSpPr>
          <p:spPr bwMode="auto">
            <a:xfrm>
              <a:off x="9199804" y="9810680"/>
              <a:ext cx="281725" cy="1518584"/>
            </a:xfrm>
            <a:custGeom>
              <a:avLst/>
              <a:gdLst>
                <a:gd name="T0" fmla="*/ 32 w 319"/>
                <a:gd name="T1" fmla="*/ 1079 h 1709"/>
                <a:gd name="T2" fmla="*/ 318 w 319"/>
                <a:gd name="T3" fmla="*/ 717 h 1709"/>
                <a:gd name="T4" fmla="*/ 25 w 319"/>
                <a:gd name="T5" fmla="*/ 997 h 1709"/>
                <a:gd name="T6" fmla="*/ 19 w 319"/>
                <a:gd name="T7" fmla="*/ 762 h 1709"/>
                <a:gd name="T8" fmla="*/ 260 w 319"/>
                <a:gd name="T9" fmla="*/ 444 h 1709"/>
                <a:gd name="T10" fmla="*/ 19 w 319"/>
                <a:gd name="T11" fmla="*/ 679 h 1709"/>
                <a:gd name="T12" fmla="*/ 13 w 319"/>
                <a:gd name="T13" fmla="*/ 444 h 1709"/>
                <a:gd name="T14" fmla="*/ 159 w 319"/>
                <a:gd name="T15" fmla="*/ 235 h 1709"/>
                <a:gd name="T16" fmla="*/ 13 w 319"/>
                <a:gd name="T17" fmla="*/ 393 h 1709"/>
                <a:gd name="T18" fmla="*/ 0 w 319"/>
                <a:gd name="T19" fmla="*/ 0 h 1709"/>
                <a:gd name="T20" fmla="*/ 0 w 319"/>
                <a:gd name="T21" fmla="*/ 1708 h 1709"/>
                <a:gd name="T22" fmla="*/ 57 w 319"/>
                <a:gd name="T23" fmla="*/ 1708 h 1709"/>
                <a:gd name="T24" fmla="*/ 32 w 319"/>
                <a:gd name="T25" fmla="*/ 1079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9" h="1709">
                  <a:moveTo>
                    <a:pt x="32" y="1079"/>
                  </a:moveTo>
                  <a:lnTo>
                    <a:pt x="318" y="717"/>
                  </a:lnTo>
                  <a:lnTo>
                    <a:pt x="25" y="997"/>
                  </a:lnTo>
                  <a:lnTo>
                    <a:pt x="19" y="762"/>
                  </a:lnTo>
                  <a:lnTo>
                    <a:pt x="260" y="444"/>
                  </a:lnTo>
                  <a:lnTo>
                    <a:pt x="19" y="679"/>
                  </a:lnTo>
                  <a:lnTo>
                    <a:pt x="13" y="444"/>
                  </a:lnTo>
                  <a:lnTo>
                    <a:pt x="159" y="235"/>
                  </a:lnTo>
                  <a:lnTo>
                    <a:pt x="13" y="393"/>
                  </a:lnTo>
                  <a:lnTo>
                    <a:pt x="0" y="0"/>
                  </a:lnTo>
                  <a:lnTo>
                    <a:pt x="0" y="1708"/>
                  </a:lnTo>
                  <a:lnTo>
                    <a:pt x="57" y="1708"/>
                  </a:lnTo>
                  <a:lnTo>
                    <a:pt x="32" y="1079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73836" y="4697905"/>
            <a:ext cx="420632" cy="1084144"/>
            <a:chOff x="11144496" y="9395810"/>
            <a:chExt cx="841264" cy="2168288"/>
          </a:xfrm>
        </p:grpSpPr>
        <p:sp>
          <p:nvSpPr>
            <p:cNvPr id="435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6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7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8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71256" y="4891642"/>
            <a:ext cx="408892" cy="1050876"/>
            <a:chOff x="9939337" y="9783284"/>
            <a:chExt cx="817784" cy="2101751"/>
          </a:xfrm>
        </p:grpSpPr>
        <p:sp>
          <p:nvSpPr>
            <p:cNvPr id="439" name="Freeform 39"/>
            <p:cNvSpPr>
              <a:spLocks noChangeArrowheads="1"/>
            </p:cNvSpPr>
            <p:nvPr/>
          </p:nvSpPr>
          <p:spPr bwMode="auto">
            <a:xfrm>
              <a:off x="9939337" y="9783284"/>
              <a:ext cx="410849" cy="1765158"/>
            </a:xfrm>
            <a:custGeom>
              <a:avLst/>
              <a:gdLst>
                <a:gd name="T0" fmla="*/ 457 w 464"/>
                <a:gd name="T1" fmla="*/ 0 h 1988"/>
                <a:gd name="T2" fmla="*/ 0 w 464"/>
                <a:gd name="T3" fmla="*/ 1987 h 1988"/>
                <a:gd name="T4" fmla="*/ 463 w 464"/>
                <a:gd name="T5" fmla="*/ 1987 h 1988"/>
                <a:gd name="T6" fmla="*/ 463 w 464"/>
                <a:gd name="T7" fmla="*/ 0 h 1988"/>
                <a:gd name="T8" fmla="*/ 457 w 464"/>
                <a:gd name="T9" fmla="*/ 0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1988">
                  <a:moveTo>
                    <a:pt x="457" y="0"/>
                  </a:moveTo>
                  <a:lnTo>
                    <a:pt x="0" y="1987"/>
                  </a:lnTo>
                  <a:lnTo>
                    <a:pt x="463" y="1987"/>
                  </a:lnTo>
                  <a:lnTo>
                    <a:pt x="463" y="0"/>
                  </a:lnTo>
                  <a:lnTo>
                    <a:pt x="457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40" name="Freeform 40"/>
            <p:cNvSpPr>
              <a:spLocks noChangeArrowheads="1"/>
            </p:cNvSpPr>
            <p:nvPr/>
          </p:nvSpPr>
          <p:spPr bwMode="auto">
            <a:xfrm>
              <a:off x="10350184" y="9783284"/>
              <a:ext cx="406937" cy="1765158"/>
            </a:xfrm>
            <a:custGeom>
              <a:avLst/>
              <a:gdLst>
                <a:gd name="T0" fmla="*/ 0 w 458"/>
                <a:gd name="T1" fmla="*/ 0 h 1988"/>
                <a:gd name="T2" fmla="*/ 0 w 458"/>
                <a:gd name="T3" fmla="*/ 1987 h 1988"/>
                <a:gd name="T4" fmla="*/ 457 w 458"/>
                <a:gd name="T5" fmla="*/ 1987 h 1988"/>
                <a:gd name="T6" fmla="*/ 0 w 458"/>
                <a:gd name="T7" fmla="*/ 0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988">
                  <a:moveTo>
                    <a:pt x="0" y="0"/>
                  </a:moveTo>
                  <a:lnTo>
                    <a:pt x="0" y="1987"/>
                  </a:lnTo>
                  <a:lnTo>
                    <a:pt x="457" y="1987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41" name="Freeform 41"/>
            <p:cNvSpPr>
              <a:spLocks noChangeArrowheads="1"/>
            </p:cNvSpPr>
            <p:nvPr/>
          </p:nvSpPr>
          <p:spPr bwMode="auto">
            <a:xfrm>
              <a:off x="10088023" y="10386021"/>
              <a:ext cx="266075" cy="1499014"/>
            </a:xfrm>
            <a:custGeom>
              <a:avLst/>
              <a:gdLst>
                <a:gd name="T0" fmla="*/ 292 w 299"/>
                <a:gd name="T1" fmla="*/ 0 h 1690"/>
                <a:gd name="T2" fmla="*/ 279 w 299"/>
                <a:gd name="T3" fmla="*/ 464 h 1690"/>
                <a:gd name="T4" fmla="*/ 133 w 299"/>
                <a:gd name="T5" fmla="*/ 330 h 1690"/>
                <a:gd name="T6" fmla="*/ 279 w 299"/>
                <a:gd name="T7" fmla="*/ 521 h 1690"/>
                <a:gd name="T8" fmla="*/ 273 w 299"/>
                <a:gd name="T9" fmla="*/ 730 h 1690"/>
                <a:gd name="T10" fmla="*/ 50 w 299"/>
                <a:gd name="T11" fmla="*/ 515 h 1690"/>
                <a:gd name="T12" fmla="*/ 266 w 299"/>
                <a:gd name="T13" fmla="*/ 807 h 1690"/>
                <a:gd name="T14" fmla="*/ 260 w 299"/>
                <a:gd name="T15" fmla="*/ 1023 h 1690"/>
                <a:gd name="T16" fmla="*/ 0 w 299"/>
                <a:gd name="T17" fmla="*/ 769 h 1690"/>
                <a:gd name="T18" fmla="*/ 260 w 299"/>
                <a:gd name="T19" fmla="*/ 1099 h 1690"/>
                <a:gd name="T20" fmla="*/ 235 w 299"/>
                <a:gd name="T21" fmla="*/ 1689 h 1690"/>
                <a:gd name="T22" fmla="*/ 298 w 299"/>
                <a:gd name="T23" fmla="*/ 1689 h 1690"/>
                <a:gd name="T24" fmla="*/ 298 w 299"/>
                <a:gd name="T25" fmla="*/ 102 h 1690"/>
                <a:gd name="T26" fmla="*/ 292 w 299"/>
                <a:gd name="T27" fmla="*/ 0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1690">
                  <a:moveTo>
                    <a:pt x="292" y="0"/>
                  </a:moveTo>
                  <a:lnTo>
                    <a:pt x="279" y="464"/>
                  </a:lnTo>
                  <a:lnTo>
                    <a:pt x="133" y="330"/>
                  </a:lnTo>
                  <a:lnTo>
                    <a:pt x="279" y="521"/>
                  </a:lnTo>
                  <a:lnTo>
                    <a:pt x="273" y="730"/>
                  </a:lnTo>
                  <a:lnTo>
                    <a:pt x="50" y="515"/>
                  </a:lnTo>
                  <a:lnTo>
                    <a:pt x="266" y="807"/>
                  </a:lnTo>
                  <a:lnTo>
                    <a:pt x="260" y="1023"/>
                  </a:lnTo>
                  <a:lnTo>
                    <a:pt x="0" y="769"/>
                  </a:lnTo>
                  <a:lnTo>
                    <a:pt x="260" y="1099"/>
                  </a:lnTo>
                  <a:lnTo>
                    <a:pt x="235" y="1689"/>
                  </a:lnTo>
                  <a:lnTo>
                    <a:pt x="298" y="1689"/>
                  </a:lnTo>
                  <a:lnTo>
                    <a:pt x="298" y="102"/>
                  </a:lnTo>
                  <a:lnTo>
                    <a:pt x="292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42" name="Freeform 42"/>
            <p:cNvSpPr>
              <a:spLocks noChangeArrowheads="1"/>
            </p:cNvSpPr>
            <p:nvPr/>
          </p:nvSpPr>
          <p:spPr bwMode="auto">
            <a:xfrm>
              <a:off x="10350186" y="10476039"/>
              <a:ext cx="258249" cy="1408996"/>
            </a:xfrm>
            <a:custGeom>
              <a:avLst/>
              <a:gdLst>
                <a:gd name="T0" fmla="*/ 25 w 293"/>
                <a:gd name="T1" fmla="*/ 1003 h 1588"/>
                <a:gd name="T2" fmla="*/ 292 w 293"/>
                <a:gd name="T3" fmla="*/ 667 h 1588"/>
                <a:gd name="T4" fmla="*/ 25 w 293"/>
                <a:gd name="T5" fmla="*/ 927 h 1588"/>
                <a:gd name="T6" fmla="*/ 19 w 293"/>
                <a:gd name="T7" fmla="*/ 711 h 1588"/>
                <a:gd name="T8" fmla="*/ 241 w 293"/>
                <a:gd name="T9" fmla="*/ 413 h 1588"/>
                <a:gd name="T10" fmla="*/ 13 w 293"/>
                <a:gd name="T11" fmla="*/ 628 h 1588"/>
                <a:gd name="T12" fmla="*/ 6 w 293"/>
                <a:gd name="T13" fmla="*/ 413 h 1588"/>
                <a:gd name="T14" fmla="*/ 146 w 293"/>
                <a:gd name="T15" fmla="*/ 216 h 1588"/>
                <a:gd name="T16" fmla="*/ 6 w 293"/>
                <a:gd name="T17" fmla="*/ 368 h 1588"/>
                <a:gd name="T18" fmla="*/ 0 w 293"/>
                <a:gd name="T19" fmla="*/ 0 h 1588"/>
                <a:gd name="T20" fmla="*/ 0 w 293"/>
                <a:gd name="T21" fmla="*/ 1587 h 1588"/>
                <a:gd name="T22" fmla="*/ 51 w 293"/>
                <a:gd name="T23" fmla="*/ 1587 h 1588"/>
                <a:gd name="T24" fmla="*/ 25 w 293"/>
                <a:gd name="T25" fmla="*/ 1003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1588">
                  <a:moveTo>
                    <a:pt x="25" y="1003"/>
                  </a:moveTo>
                  <a:lnTo>
                    <a:pt x="292" y="667"/>
                  </a:lnTo>
                  <a:lnTo>
                    <a:pt x="25" y="927"/>
                  </a:lnTo>
                  <a:lnTo>
                    <a:pt x="19" y="711"/>
                  </a:lnTo>
                  <a:lnTo>
                    <a:pt x="241" y="413"/>
                  </a:lnTo>
                  <a:lnTo>
                    <a:pt x="13" y="628"/>
                  </a:lnTo>
                  <a:lnTo>
                    <a:pt x="6" y="413"/>
                  </a:lnTo>
                  <a:lnTo>
                    <a:pt x="146" y="216"/>
                  </a:lnTo>
                  <a:lnTo>
                    <a:pt x="6" y="368"/>
                  </a:lnTo>
                  <a:lnTo>
                    <a:pt x="0" y="0"/>
                  </a:lnTo>
                  <a:lnTo>
                    <a:pt x="0" y="1587"/>
                  </a:lnTo>
                  <a:lnTo>
                    <a:pt x="51" y="1587"/>
                  </a:lnTo>
                  <a:lnTo>
                    <a:pt x="25" y="1003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60405" y="5498293"/>
            <a:ext cx="489108" cy="1268098"/>
            <a:chOff x="9117635" y="10996586"/>
            <a:chExt cx="978215" cy="2536195"/>
          </a:xfrm>
        </p:grpSpPr>
        <p:grpSp>
          <p:nvGrpSpPr>
            <p:cNvPr id="9" name="Group 8"/>
            <p:cNvGrpSpPr/>
            <p:nvPr/>
          </p:nvGrpSpPr>
          <p:grpSpPr>
            <a:xfrm>
              <a:off x="9117635" y="10996586"/>
              <a:ext cx="978215" cy="2536193"/>
              <a:chOff x="9117635" y="10996586"/>
              <a:chExt cx="978215" cy="2536193"/>
            </a:xfrm>
          </p:grpSpPr>
          <p:sp>
            <p:nvSpPr>
              <p:cNvPr id="443" name="Freeform 43"/>
              <p:cNvSpPr>
                <a:spLocks noChangeArrowheads="1"/>
              </p:cNvSpPr>
              <p:nvPr/>
            </p:nvSpPr>
            <p:spPr bwMode="auto">
              <a:xfrm>
                <a:off x="9117635" y="10996586"/>
                <a:ext cx="489106" cy="2129149"/>
              </a:xfrm>
              <a:custGeom>
                <a:avLst/>
                <a:gdLst>
                  <a:gd name="T0" fmla="*/ 552 w 553"/>
                  <a:gd name="T1" fmla="*/ 0 h 2401"/>
                  <a:gd name="T2" fmla="*/ 0 w 553"/>
                  <a:gd name="T3" fmla="*/ 2400 h 2401"/>
                  <a:gd name="T4" fmla="*/ 552 w 553"/>
                  <a:gd name="T5" fmla="*/ 2400 h 2401"/>
                  <a:gd name="T6" fmla="*/ 552 w 553"/>
                  <a:gd name="T7" fmla="*/ 0 h 2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3" h="2401">
                    <a:moveTo>
                      <a:pt x="552" y="0"/>
                    </a:moveTo>
                    <a:lnTo>
                      <a:pt x="0" y="2400"/>
                    </a:lnTo>
                    <a:lnTo>
                      <a:pt x="552" y="2400"/>
                    </a:lnTo>
                    <a:lnTo>
                      <a:pt x="552" y="0"/>
                    </a:lnTo>
                  </a:path>
                </a:pathLst>
              </a:custGeom>
              <a:solidFill>
                <a:srgbClr val="9EA43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444" name="Freeform 44"/>
              <p:cNvSpPr>
                <a:spLocks noChangeArrowheads="1"/>
              </p:cNvSpPr>
              <p:nvPr/>
            </p:nvSpPr>
            <p:spPr bwMode="auto">
              <a:xfrm>
                <a:off x="9606741" y="10996586"/>
                <a:ext cx="489109" cy="2129149"/>
              </a:xfrm>
              <a:custGeom>
                <a:avLst/>
                <a:gdLst>
                  <a:gd name="T0" fmla="*/ 0 w 553"/>
                  <a:gd name="T1" fmla="*/ 0 h 2401"/>
                  <a:gd name="T2" fmla="*/ 0 w 553"/>
                  <a:gd name="T3" fmla="*/ 2400 h 2401"/>
                  <a:gd name="T4" fmla="*/ 552 w 553"/>
                  <a:gd name="T5" fmla="*/ 2400 h 2401"/>
                  <a:gd name="T6" fmla="*/ 0 w 553"/>
                  <a:gd name="T7" fmla="*/ 0 h 2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3" h="2401">
                    <a:moveTo>
                      <a:pt x="0" y="0"/>
                    </a:moveTo>
                    <a:lnTo>
                      <a:pt x="0" y="2400"/>
                    </a:lnTo>
                    <a:lnTo>
                      <a:pt x="552" y="24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C933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445" name="Freeform 45"/>
              <p:cNvSpPr>
                <a:spLocks noChangeArrowheads="1"/>
              </p:cNvSpPr>
              <p:nvPr/>
            </p:nvSpPr>
            <p:spPr bwMode="auto">
              <a:xfrm>
                <a:off x="9285887" y="11716739"/>
                <a:ext cx="320855" cy="1816040"/>
              </a:xfrm>
              <a:custGeom>
                <a:avLst/>
                <a:gdLst>
                  <a:gd name="T0" fmla="*/ 356 w 363"/>
                  <a:gd name="T1" fmla="*/ 0 h 2045"/>
                  <a:gd name="T2" fmla="*/ 343 w 363"/>
                  <a:gd name="T3" fmla="*/ 565 h 2045"/>
                  <a:gd name="T4" fmla="*/ 172 w 363"/>
                  <a:gd name="T5" fmla="*/ 399 h 2045"/>
                  <a:gd name="T6" fmla="*/ 337 w 363"/>
                  <a:gd name="T7" fmla="*/ 634 h 2045"/>
                  <a:gd name="T8" fmla="*/ 330 w 363"/>
                  <a:gd name="T9" fmla="*/ 882 h 2045"/>
                  <a:gd name="T10" fmla="*/ 70 w 363"/>
                  <a:gd name="T11" fmla="*/ 628 h 2045"/>
                  <a:gd name="T12" fmla="*/ 330 w 363"/>
                  <a:gd name="T13" fmla="*/ 971 h 2045"/>
                  <a:gd name="T14" fmla="*/ 324 w 363"/>
                  <a:gd name="T15" fmla="*/ 1237 h 2045"/>
                  <a:gd name="T16" fmla="*/ 0 w 363"/>
                  <a:gd name="T17" fmla="*/ 926 h 2045"/>
                  <a:gd name="T18" fmla="*/ 318 w 363"/>
                  <a:gd name="T19" fmla="*/ 1326 h 2045"/>
                  <a:gd name="T20" fmla="*/ 292 w 363"/>
                  <a:gd name="T21" fmla="*/ 2044 h 2045"/>
                  <a:gd name="T22" fmla="*/ 362 w 363"/>
                  <a:gd name="T23" fmla="*/ 2044 h 2045"/>
                  <a:gd name="T24" fmla="*/ 362 w 363"/>
                  <a:gd name="T25" fmla="*/ 126 h 2045"/>
                  <a:gd name="T26" fmla="*/ 356 w 363"/>
                  <a:gd name="T27" fmla="*/ 0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2045">
                    <a:moveTo>
                      <a:pt x="356" y="0"/>
                    </a:moveTo>
                    <a:lnTo>
                      <a:pt x="343" y="565"/>
                    </a:lnTo>
                    <a:lnTo>
                      <a:pt x="172" y="399"/>
                    </a:lnTo>
                    <a:lnTo>
                      <a:pt x="337" y="634"/>
                    </a:lnTo>
                    <a:lnTo>
                      <a:pt x="330" y="882"/>
                    </a:lnTo>
                    <a:lnTo>
                      <a:pt x="70" y="628"/>
                    </a:lnTo>
                    <a:lnTo>
                      <a:pt x="330" y="971"/>
                    </a:lnTo>
                    <a:lnTo>
                      <a:pt x="324" y="1237"/>
                    </a:lnTo>
                    <a:lnTo>
                      <a:pt x="0" y="926"/>
                    </a:lnTo>
                    <a:lnTo>
                      <a:pt x="318" y="1326"/>
                    </a:lnTo>
                    <a:lnTo>
                      <a:pt x="292" y="2044"/>
                    </a:lnTo>
                    <a:lnTo>
                      <a:pt x="362" y="2044"/>
                    </a:lnTo>
                    <a:lnTo>
                      <a:pt x="362" y="126"/>
                    </a:lnTo>
                    <a:lnTo>
                      <a:pt x="356" y="0"/>
                    </a:lnTo>
                  </a:path>
                </a:pathLst>
              </a:custGeom>
              <a:solidFill>
                <a:srgbClr val="432D1B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</p:grpSp>
        <p:sp>
          <p:nvSpPr>
            <p:cNvPr id="446" name="Freeform 46"/>
            <p:cNvSpPr>
              <a:spLocks noChangeArrowheads="1"/>
            </p:cNvSpPr>
            <p:nvPr/>
          </p:nvSpPr>
          <p:spPr bwMode="auto">
            <a:xfrm>
              <a:off x="9606740" y="11830243"/>
              <a:ext cx="316944" cy="1702538"/>
            </a:xfrm>
            <a:custGeom>
              <a:avLst/>
              <a:gdLst>
                <a:gd name="T0" fmla="*/ 32 w 357"/>
                <a:gd name="T1" fmla="*/ 1213 h 1919"/>
                <a:gd name="T2" fmla="*/ 356 w 357"/>
                <a:gd name="T3" fmla="*/ 800 h 1919"/>
                <a:gd name="T4" fmla="*/ 32 w 357"/>
                <a:gd name="T5" fmla="*/ 1118 h 1919"/>
                <a:gd name="T6" fmla="*/ 26 w 357"/>
                <a:gd name="T7" fmla="*/ 857 h 1919"/>
                <a:gd name="T8" fmla="*/ 292 w 357"/>
                <a:gd name="T9" fmla="*/ 502 h 1919"/>
                <a:gd name="T10" fmla="*/ 19 w 357"/>
                <a:gd name="T11" fmla="*/ 762 h 1919"/>
                <a:gd name="T12" fmla="*/ 13 w 357"/>
                <a:gd name="T13" fmla="*/ 502 h 1919"/>
                <a:gd name="T14" fmla="*/ 178 w 357"/>
                <a:gd name="T15" fmla="*/ 267 h 1919"/>
                <a:gd name="T16" fmla="*/ 13 w 357"/>
                <a:gd name="T17" fmla="*/ 445 h 1919"/>
                <a:gd name="T18" fmla="*/ 0 w 357"/>
                <a:gd name="T19" fmla="*/ 0 h 1919"/>
                <a:gd name="T20" fmla="*/ 0 w 357"/>
                <a:gd name="T21" fmla="*/ 1918 h 1919"/>
                <a:gd name="T22" fmla="*/ 64 w 357"/>
                <a:gd name="T23" fmla="*/ 1918 h 1919"/>
                <a:gd name="T24" fmla="*/ 32 w 357"/>
                <a:gd name="T25" fmla="*/ 1213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1919">
                  <a:moveTo>
                    <a:pt x="32" y="1213"/>
                  </a:moveTo>
                  <a:lnTo>
                    <a:pt x="356" y="800"/>
                  </a:lnTo>
                  <a:lnTo>
                    <a:pt x="32" y="1118"/>
                  </a:lnTo>
                  <a:lnTo>
                    <a:pt x="26" y="857"/>
                  </a:lnTo>
                  <a:lnTo>
                    <a:pt x="292" y="502"/>
                  </a:lnTo>
                  <a:lnTo>
                    <a:pt x="19" y="762"/>
                  </a:lnTo>
                  <a:lnTo>
                    <a:pt x="13" y="502"/>
                  </a:lnTo>
                  <a:lnTo>
                    <a:pt x="178" y="267"/>
                  </a:lnTo>
                  <a:lnTo>
                    <a:pt x="13" y="445"/>
                  </a:lnTo>
                  <a:lnTo>
                    <a:pt x="0" y="0"/>
                  </a:lnTo>
                  <a:lnTo>
                    <a:pt x="0" y="1918"/>
                  </a:lnTo>
                  <a:lnTo>
                    <a:pt x="64" y="1918"/>
                  </a:lnTo>
                  <a:lnTo>
                    <a:pt x="32" y="1213"/>
                  </a:lnTo>
                </a:path>
              </a:pathLst>
            </a:custGeom>
            <a:solidFill>
              <a:srgbClr val="301D1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8846" y="5525691"/>
            <a:ext cx="393243" cy="1009780"/>
            <a:chOff x="10694516" y="11051382"/>
            <a:chExt cx="786485" cy="2019560"/>
          </a:xfrm>
        </p:grpSpPr>
        <p:sp>
          <p:nvSpPr>
            <p:cNvPr id="447" name="Freeform 47"/>
            <p:cNvSpPr>
              <a:spLocks noChangeArrowheads="1"/>
            </p:cNvSpPr>
            <p:nvPr/>
          </p:nvSpPr>
          <p:spPr bwMode="auto">
            <a:xfrm>
              <a:off x="10694516" y="11051382"/>
              <a:ext cx="395199" cy="1694708"/>
            </a:xfrm>
            <a:custGeom>
              <a:avLst/>
              <a:gdLst>
                <a:gd name="T0" fmla="*/ 445 w 446"/>
                <a:gd name="T1" fmla="*/ 0 h 1911"/>
                <a:gd name="T2" fmla="*/ 0 w 446"/>
                <a:gd name="T3" fmla="*/ 1910 h 1911"/>
                <a:gd name="T4" fmla="*/ 445 w 446"/>
                <a:gd name="T5" fmla="*/ 1910 h 1911"/>
                <a:gd name="T6" fmla="*/ 445 w 446"/>
                <a:gd name="T7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6" h="1911">
                  <a:moveTo>
                    <a:pt x="445" y="0"/>
                  </a:moveTo>
                  <a:lnTo>
                    <a:pt x="0" y="1910"/>
                  </a:lnTo>
                  <a:lnTo>
                    <a:pt x="445" y="1910"/>
                  </a:lnTo>
                  <a:lnTo>
                    <a:pt x="445" y="0"/>
                  </a:lnTo>
                </a:path>
              </a:pathLst>
            </a:custGeom>
            <a:solidFill>
              <a:srgbClr val="9EA43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48" name="Freeform 48"/>
            <p:cNvSpPr>
              <a:spLocks noChangeArrowheads="1"/>
            </p:cNvSpPr>
            <p:nvPr/>
          </p:nvSpPr>
          <p:spPr bwMode="auto">
            <a:xfrm>
              <a:off x="11089716" y="11051382"/>
              <a:ext cx="391285" cy="1694708"/>
            </a:xfrm>
            <a:custGeom>
              <a:avLst/>
              <a:gdLst>
                <a:gd name="T0" fmla="*/ 0 w 439"/>
                <a:gd name="T1" fmla="*/ 0 h 1911"/>
                <a:gd name="T2" fmla="*/ 0 w 439"/>
                <a:gd name="T3" fmla="*/ 1910 h 1911"/>
                <a:gd name="T4" fmla="*/ 438 w 439"/>
                <a:gd name="T5" fmla="*/ 1910 h 1911"/>
                <a:gd name="T6" fmla="*/ 0 w 439"/>
                <a:gd name="T7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1911">
                  <a:moveTo>
                    <a:pt x="0" y="0"/>
                  </a:moveTo>
                  <a:lnTo>
                    <a:pt x="0" y="1910"/>
                  </a:lnTo>
                  <a:lnTo>
                    <a:pt x="438" y="1910"/>
                  </a:lnTo>
                  <a:lnTo>
                    <a:pt x="0" y="0"/>
                  </a:lnTo>
                </a:path>
              </a:pathLst>
            </a:custGeom>
            <a:solidFill>
              <a:srgbClr val="8C933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49" name="Freeform 49"/>
            <p:cNvSpPr>
              <a:spLocks noChangeArrowheads="1"/>
            </p:cNvSpPr>
            <p:nvPr/>
          </p:nvSpPr>
          <p:spPr bwMode="auto">
            <a:xfrm>
              <a:off x="10835379" y="11626720"/>
              <a:ext cx="254337" cy="1444222"/>
            </a:xfrm>
            <a:custGeom>
              <a:avLst/>
              <a:gdLst>
                <a:gd name="T0" fmla="*/ 279 w 287"/>
                <a:gd name="T1" fmla="*/ 0 h 1626"/>
                <a:gd name="T2" fmla="*/ 267 w 287"/>
                <a:gd name="T3" fmla="*/ 451 h 1626"/>
                <a:gd name="T4" fmla="*/ 127 w 287"/>
                <a:gd name="T5" fmla="*/ 317 h 1626"/>
                <a:gd name="T6" fmla="*/ 267 w 287"/>
                <a:gd name="T7" fmla="*/ 501 h 1626"/>
                <a:gd name="T8" fmla="*/ 260 w 287"/>
                <a:gd name="T9" fmla="*/ 705 h 1626"/>
                <a:gd name="T10" fmla="*/ 51 w 287"/>
                <a:gd name="T11" fmla="*/ 495 h 1626"/>
                <a:gd name="T12" fmla="*/ 260 w 287"/>
                <a:gd name="T13" fmla="*/ 774 h 1626"/>
                <a:gd name="T14" fmla="*/ 254 w 287"/>
                <a:gd name="T15" fmla="*/ 984 h 1626"/>
                <a:gd name="T16" fmla="*/ 0 w 287"/>
                <a:gd name="T17" fmla="*/ 736 h 1626"/>
                <a:gd name="T18" fmla="*/ 248 w 287"/>
                <a:gd name="T19" fmla="*/ 1060 h 1626"/>
                <a:gd name="T20" fmla="*/ 229 w 287"/>
                <a:gd name="T21" fmla="*/ 1625 h 1626"/>
                <a:gd name="T22" fmla="*/ 286 w 287"/>
                <a:gd name="T23" fmla="*/ 1625 h 1626"/>
                <a:gd name="T24" fmla="*/ 286 w 287"/>
                <a:gd name="T25" fmla="*/ 102 h 1626"/>
                <a:gd name="T26" fmla="*/ 279 w 287"/>
                <a:gd name="T27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7" h="1626">
                  <a:moveTo>
                    <a:pt x="279" y="0"/>
                  </a:moveTo>
                  <a:lnTo>
                    <a:pt x="267" y="451"/>
                  </a:lnTo>
                  <a:lnTo>
                    <a:pt x="127" y="317"/>
                  </a:lnTo>
                  <a:lnTo>
                    <a:pt x="267" y="501"/>
                  </a:lnTo>
                  <a:lnTo>
                    <a:pt x="260" y="705"/>
                  </a:lnTo>
                  <a:lnTo>
                    <a:pt x="51" y="495"/>
                  </a:lnTo>
                  <a:lnTo>
                    <a:pt x="260" y="774"/>
                  </a:lnTo>
                  <a:lnTo>
                    <a:pt x="254" y="984"/>
                  </a:lnTo>
                  <a:lnTo>
                    <a:pt x="0" y="736"/>
                  </a:lnTo>
                  <a:lnTo>
                    <a:pt x="248" y="1060"/>
                  </a:lnTo>
                  <a:lnTo>
                    <a:pt x="229" y="1625"/>
                  </a:lnTo>
                  <a:lnTo>
                    <a:pt x="286" y="1625"/>
                  </a:lnTo>
                  <a:lnTo>
                    <a:pt x="286" y="102"/>
                  </a:lnTo>
                  <a:lnTo>
                    <a:pt x="279" y="0"/>
                  </a:lnTo>
                </a:path>
              </a:pathLst>
            </a:custGeom>
            <a:solidFill>
              <a:srgbClr val="432D1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0" name="Freeform 50"/>
            <p:cNvSpPr>
              <a:spLocks noChangeArrowheads="1"/>
            </p:cNvSpPr>
            <p:nvPr/>
          </p:nvSpPr>
          <p:spPr bwMode="auto">
            <a:xfrm>
              <a:off x="11089717" y="11716741"/>
              <a:ext cx="254335" cy="1354201"/>
            </a:xfrm>
            <a:custGeom>
              <a:avLst/>
              <a:gdLst>
                <a:gd name="T0" fmla="*/ 25 w 286"/>
                <a:gd name="T1" fmla="*/ 964 h 1524"/>
                <a:gd name="T2" fmla="*/ 285 w 286"/>
                <a:gd name="T3" fmla="*/ 634 h 1524"/>
                <a:gd name="T4" fmla="*/ 25 w 286"/>
                <a:gd name="T5" fmla="*/ 888 h 1524"/>
                <a:gd name="T6" fmla="*/ 19 w 286"/>
                <a:gd name="T7" fmla="*/ 679 h 1524"/>
                <a:gd name="T8" fmla="*/ 228 w 286"/>
                <a:gd name="T9" fmla="*/ 393 h 1524"/>
                <a:gd name="T10" fmla="*/ 12 w 286"/>
                <a:gd name="T11" fmla="*/ 603 h 1524"/>
                <a:gd name="T12" fmla="*/ 6 w 286"/>
                <a:gd name="T13" fmla="*/ 393 h 1524"/>
                <a:gd name="T14" fmla="*/ 139 w 286"/>
                <a:gd name="T15" fmla="*/ 209 h 1524"/>
                <a:gd name="T16" fmla="*/ 6 w 286"/>
                <a:gd name="T17" fmla="*/ 349 h 1524"/>
                <a:gd name="T18" fmla="*/ 0 w 286"/>
                <a:gd name="T19" fmla="*/ 0 h 1524"/>
                <a:gd name="T20" fmla="*/ 0 w 286"/>
                <a:gd name="T21" fmla="*/ 1523 h 1524"/>
                <a:gd name="T22" fmla="*/ 44 w 286"/>
                <a:gd name="T23" fmla="*/ 1523 h 1524"/>
                <a:gd name="T24" fmla="*/ 25 w 286"/>
                <a:gd name="T25" fmla="*/ 96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" h="1524">
                  <a:moveTo>
                    <a:pt x="25" y="964"/>
                  </a:moveTo>
                  <a:lnTo>
                    <a:pt x="285" y="634"/>
                  </a:lnTo>
                  <a:lnTo>
                    <a:pt x="25" y="888"/>
                  </a:lnTo>
                  <a:lnTo>
                    <a:pt x="19" y="679"/>
                  </a:lnTo>
                  <a:lnTo>
                    <a:pt x="228" y="393"/>
                  </a:lnTo>
                  <a:lnTo>
                    <a:pt x="12" y="603"/>
                  </a:lnTo>
                  <a:lnTo>
                    <a:pt x="6" y="393"/>
                  </a:lnTo>
                  <a:lnTo>
                    <a:pt x="139" y="209"/>
                  </a:lnTo>
                  <a:lnTo>
                    <a:pt x="6" y="349"/>
                  </a:lnTo>
                  <a:lnTo>
                    <a:pt x="0" y="0"/>
                  </a:lnTo>
                  <a:lnTo>
                    <a:pt x="0" y="1523"/>
                  </a:lnTo>
                  <a:lnTo>
                    <a:pt x="44" y="1523"/>
                  </a:lnTo>
                  <a:lnTo>
                    <a:pt x="25" y="964"/>
                  </a:lnTo>
                </a:path>
              </a:pathLst>
            </a:custGeom>
            <a:solidFill>
              <a:srgbClr val="301D1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26078" y="5040370"/>
            <a:ext cx="493020" cy="1270053"/>
            <a:chOff x="8248981" y="10080739"/>
            <a:chExt cx="986040" cy="2540105"/>
          </a:xfrm>
        </p:grpSpPr>
        <p:sp>
          <p:nvSpPr>
            <p:cNvPr id="451" name="Freeform 51"/>
            <p:cNvSpPr>
              <a:spLocks noChangeArrowheads="1"/>
            </p:cNvSpPr>
            <p:nvPr/>
          </p:nvSpPr>
          <p:spPr bwMode="auto">
            <a:xfrm>
              <a:off x="8248981" y="10080739"/>
              <a:ext cx="496931" cy="2129149"/>
            </a:xfrm>
            <a:custGeom>
              <a:avLst/>
              <a:gdLst>
                <a:gd name="T0" fmla="*/ 559 w 560"/>
                <a:gd name="T1" fmla="*/ 0 h 2400"/>
                <a:gd name="T2" fmla="*/ 0 w 560"/>
                <a:gd name="T3" fmla="*/ 2399 h 2400"/>
                <a:gd name="T4" fmla="*/ 559 w 560"/>
                <a:gd name="T5" fmla="*/ 2399 h 2400"/>
                <a:gd name="T6" fmla="*/ 559 w 560"/>
                <a:gd name="T7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2400">
                  <a:moveTo>
                    <a:pt x="559" y="0"/>
                  </a:moveTo>
                  <a:lnTo>
                    <a:pt x="0" y="2399"/>
                  </a:lnTo>
                  <a:lnTo>
                    <a:pt x="559" y="2399"/>
                  </a:lnTo>
                  <a:lnTo>
                    <a:pt x="559" y="0"/>
                  </a:lnTo>
                </a:path>
              </a:pathLst>
            </a:custGeom>
            <a:solidFill>
              <a:srgbClr val="9EA43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2" name="Freeform 52"/>
            <p:cNvSpPr>
              <a:spLocks noChangeArrowheads="1"/>
            </p:cNvSpPr>
            <p:nvPr/>
          </p:nvSpPr>
          <p:spPr bwMode="auto">
            <a:xfrm>
              <a:off x="8745912" y="10080739"/>
              <a:ext cx="489109" cy="2129149"/>
            </a:xfrm>
            <a:custGeom>
              <a:avLst/>
              <a:gdLst>
                <a:gd name="T0" fmla="*/ 0 w 553"/>
                <a:gd name="T1" fmla="*/ 0 h 2400"/>
                <a:gd name="T2" fmla="*/ 0 w 553"/>
                <a:gd name="T3" fmla="*/ 2399 h 2400"/>
                <a:gd name="T4" fmla="*/ 552 w 553"/>
                <a:gd name="T5" fmla="*/ 2399 h 2400"/>
                <a:gd name="T6" fmla="*/ 0 w 553"/>
                <a:gd name="T7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3" h="2400">
                  <a:moveTo>
                    <a:pt x="0" y="0"/>
                  </a:moveTo>
                  <a:lnTo>
                    <a:pt x="0" y="2399"/>
                  </a:lnTo>
                  <a:lnTo>
                    <a:pt x="552" y="2399"/>
                  </a:lnTo>
                  <a:lnTo>
                    <a:pt x="0" y="0"/>
                  </a:lnTo>
                </a:path>
              </a:pathLst>
            </a:custGeom>
            <a:solidFill>
              <a:srgbClr val="8C933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3" name="Freeform 53"/>
            <p:cNvSpPr>
              <a:spLocks noChangeArrowheads="1"/>
            </p:cNvSpPr>
            <p:nvPr/>
          </p:nvSpPr>
          <p:spPr bwMode="auto">
            <a:xfrm>
              <a:off x="8425059" y="10804804"/>
              <a:ext cx="320855" cy="1816040"/>
            </a:xfrm>
            <a:custGeom>
              <a:avLst/>
              <a:gdLst>
                <a:gd name="T0" fmla="*/ 356 w 363"/>
                <a:gd name="T1" fmla="*/ 0 h 2045"/>
                <a:gd name="T2" fmla="*/ 337 w 363"/>
                <a:gd name="T3" fmla="*/ 565 h 2045"/>
                <a:gd name="T4" fmla="*/ 165 w 363"/>
                <a:gd name="T5" fmla="*/ 400 h 2045"/>
                <a:gd name="T6" fmla="*/ 337 w 363"/>
                <a:gd name="T7" fmla="*/ 635 h 2045"/>
                <a:gd name="T8" fmla="*/ 330 w 363"/>
                <a:gd name="T9" fmla="*/ 883 h 2045"/>
                <a:gd name="T10" fmla="*/ 64 w 363"/>
                <a:gd name="T11" fmla="*/ 629 h 2045"/>
                <a:gd name="T12" fmla="*/ 330 w 363"/>
                <a:gd name="T13" fmla="*/ 971 h 2045"/>
                <a:gd name="T14" fmla="*/ 317 w 363"/>
                <a:gd name="T15" fmla="*/ 1238 h 2045"/>
                <a:gd name="T16" fmla="*/ 0 w 363"/>
                <a:gd name="T17" fmla="*/ 927 h 2045"/>
                <a:gd name="T18" fmla="*/ 317 w 363"/>
                <a:gd name="T19" fmla="*/ 1327 h 2045"/>
                <a:gd name="T20" fmla="*/ 292 w 363"/>
                <a:gd name="T21" fmla="*/ 2044 h 2045"/>
                <a:gd name="T22" fmla="*/ 362 w 363"/>
                <a:gd name="T23" fmla="*/ 2044 h 2045"/>
                <a:gd name="T24" fmla="*/ 362 w 363"/>
                <a:gd name="T25" fmla="*/ 127 h 2045"/>
                <a:gd name="T26" fmla="*/ 356 w 363"/>
                <a:gd name="T2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2045">
                  <a:moveTo>
                    <a:pt x="356" y="0"/>
                  </a:moveTo>
                  <a:lnTo>
                    <a:pt x="337" y="565"/>
                  </a:lnTo>
                  <a:lnTo>
                    <a:pt x="165" y="400"/>
                  </a:lnTo>
                  <a:lnTo>
                    <a:pt x="337" y="635"/>
                  </a:lnTo>
                  <a:lnTo>
                    <a:pt x="330" y="883"/>
                  </a:lnTo>
                  <a:lnTo>
                    <a:pt x="64" y="629"/>
                  </a:lnTo>
                  <a:lnTo>
                    <a:pt x="330" y="971"/>
                  </a:lnTo>
                  <a:lnTo>
                    <a:pt x="317" y="1238"/>
                  </a:lnTo>
                  <a:lnTo>
                    <a:pt x="0" y="927"/>
                  </a:lnTo>
                  <a:lnTo>
                    <a:pt x="317" y="1327"/>
                  </a:lnTo>
                  <a:lnTo>
                    <a:pt x="292" y="2044"/>
                  </a:lnTo>
                  <a:lnTo>
                    <a:pt x="362" y="2044"/>
                  </a:lnTo>
                  <a:lnTo>
                    <a:pt x="362" y="127"/>
                  </a:lnTo>
                  <a:lnTo>
                    <a:pt x="356" y="0"/>
                  </a:lnTo>
                </a:path>
              </a:pathLst>
            </a:custGeom>
            <a:solidFill>
              <a:srgbClr val="432D1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4" name="Freeform 54"/>
            <p:cNvSpPr>
              <a:spLocks noChangeArrowheads="1"/>
            </p:cNvSpPr>
            <p:nvPr/>
          </p:nvSpPr>
          <p:spPr bwMode="auto">
            <a:xfrm>
              <a:off x="8745912" y="10914395"/>
              <a:ext cx="316944" cy="1702538"/>
            </a:xfrm>
            <a:custGeom>
              <a:avLst/>
              <a:gdLst>
                <a:gd name="T0" fmla="*/ 32 w 356"/>
                <a:gd name="T1" fmla="*/ 1206 h 1918"/>
                <a:gd name="T2" fmla="*/ 355 w 356"/>
                <a:gd name="T3" fmla="*/ 800 h 1918"/>
                <a:gd name="T4" fmla="*/ 32 w 356"/>
                <a:gd name="T5" fmla="*/ 1117 h 1918"/>
                <a:gd name="T6" fmla="*/ 25 w 356"/>
                <a:gd name="T7" fmla="*/ 857 h 1918"/>
                <a:gd name="T8" fmla="*/ 292 w 356"/>
                <a:gd name="T9" fmla="*/ 502 h 1918"/>
                <a:gd name="T10" fmla="*/ 19 w 356"/>
                <a:gd name="T11" fmla="*/ 762 h 1918"/>
                <a:gd name="T12" fmla="*/ 13 w 356"/>
                <a:gd name="T13" fmla="*/ 502 h 1918"/>
                <a:gd name="T14" fmla="*/ 178 w 356"/>
                <a:gd name="T15" fmla="*/ 260 h 1918"/>
                <a:gd name="T16" fmla="*/ 13 w 356"/>
                <a:gd name="T17" fmla="*/ 444 h 1918"/>
                <a:gd name="T18" fmla="*/ 0 w 356"/>
                <a:gd name="T19" fmla="*/ 0 h 1918"/>
                <a:gd name="T20" fmla="*/ 0 w 356"/>
                <a:gd name="T21" fmla="*/ 1917 h 1918"/>
                <a:gd name="T22" fmla="*/ 57 w 356"/>
                <a:gd name="T23" fmla="*/ 1917 h 1918"/>
                <a:gd name="T24" fmla="*/ 32 w 356"/>
                <a:gd name="T25" fmla="*/ 1206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6" h="1918">
                  <a:moveTo>
                    <a:pt x="32" y="1206"/>
                  </a:moveTo>
                  <a:lnTo>
                    <a:pt x="355" y="800"/>
                  </a:lnTo>
                  <a:lnTo>
                    <a:pt x="32" y="1117"/>
                  </a:lnTo>
                  <a:lnTo>
                    <a:pt x="25" y="857"/>
                  </a:lnTo>
                  <a:lnTo>
                    <a:pt x="292" y="502"/>
                  </a:lnTo>
                  <a:lnTo>
                    <a:pt x="19" y="762"/>
                  </a:lnTo>
                  <a:lnTo>
                    <a:pt x="13" y="502"/>
                  </a:lnTo>
                  <a:lnTo>
                    <a:pt x="178" y="260"/>
                  </a:lnTo>
                  <a:lnTo>
                    <a:pt x="13" y="444"/>
                  </a:lnTo>
                  <a:lnTo>
                    <a:pt x="0" y="0"/>
                  </a:lnTo>
                  <a:lnTo>
                    <a:pt x="0" y="1917"/>
                  </a:lnTo>
                  <a:lnTo>
                    <a:pt x="57" y="1917"/>
                  </a:lnTo>
                  <a:lnTo>
                    <a:pt x="32" y="1206"/>
                  </a:lnTo>
                </a:path>
              </a:pathLst>
            </a:custGeom>
            <a:solidFill>
              <a:srgbClr val="301D1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64805" y="4940565"/>
            <a:ext cx="493020" cy="1268097"/>
            <a:chOff x="6926434" y="9881130"/>
            <a:chExt cx="986040" cy="2536193"/>
          </a:xfrm>
        </p:grpSpPr>
        <p:sp>
          <p:nvSpPr>
            <p:cNvPr id="455" name="Freeform 55"/>
            <p:cNvSpPr>
              <a:spLocks noChangeArrowheads="1"/>
            </p:cNvSpPr>
            <p:nvPr/>
          </p:nvSpPr>
          <p:spPr bwMode="auto">
            <a:xfrm>
              <a:off x="6926434" y="9881130"/>
              <a:ext cx="496931" cy="2129149"/>
            </a:xfrm>
            <a:custGeom>
              <a:avLst/>
              <a:gdLst>
                <a:gd name="T0" fmla="*/ 552 w 559"/>
                <a:gd name="T1" fmla="*/ 0 h 2401"/>
                <a:gd name="T2" fmla="*/ 0 w 559"/>
                <a:gd name="T3" fmla="*/ 2400 h 2401"/>
                <a:gd name="T4" fmla="*/ 558 w 559"/>
                <a:gd name="T5" fmla="*/ 2400 h 2401"/>
                <a:gd name="T6" fmla="*/ 558 w 559"/>
                <a:gd name="T7" fmla="*/ 0 h 2401"/>
                <a:gd name="T8" fmla="*/ 552 w 559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2401">
                  <a:moveTo>
                    <a:pt x="552" y="0"/>
                  </a:moveTo>
                  <a:lnTo>
                    <a:pt x="0" y="2400"/>
                  </a:lnTo>
                  <a:lnTo>
                    <a:pt x="558" y="2400"/>
                  </a:lnTo>
                  <a:lnTo>
                    <a:pt x="558" y="0"/>
                  </a:lnTo>
                  <a:lnTo>
                    <a:pt x="552" y="0"/>
                  </a:lnTo>
                </a:path>
              </a:pathLst>
            </a:custGeom>
            <a:solidFill>
              <a:srgbClr val="9EA43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6" name="Freeform 56"/>
            <p:cNvSpPr>
              <a:spLocks noChangeArrowheads="1"/>
            </p:cNvSpPr>
            <p:nvPr/>
          </p:nvSpPr>
          <p:spPr bwMode="auto">
            <a:xfrm>
              <a:off x="7423365" y="9881130"/>
              <a:ext cx="489109" cy="2129149"/>
            </a:xfrm>
            <a:custGeom>
              <a:avLst/>
              <a:gdLst>
                <a:gd name="T0" fmla="*/ 0 w 553"/>
                <a:gd name="T1" fmla="*/ 0 h 2401"/>
                <a:gd name="T2" fmla="*/ 0 w 553"/>
                <a:gd name="T3" fmla="*/ 2400 h 2401"/>
                <a:gd name="T4" fmla="*/ 552 w 553"/>
                <a:gd name="T5" fmla="*/ 2400 h 2401"/>
                <a:gd name="T6" fmla="*/ 0 w 553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3" h="2401">
                  <a:moveTo>
                    <a:pt x="0" y="0"/>
                  </a:moveTo>
                  <a:lnTo>
                    <a:pt x="0" y="2400"/>
                  </a:lnTo>
                  <a:lnTo>
                    <a:pt x="552" y="2400"/>
                  </a:lnTo>
                  <a:lnTo>
                    <a:pt x="0" y="0"/>
                  </a:lnTo>
                </a:path>
              </a:pathLst>
            </a:custGeom>
            <a:solidFill>
              <a:srgbClr val="8C933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7" name="Freeform 57"/>
            <p:cNvSpPr>
              <a:spLocks noChangeArrowheads="1"/>
            </p:cNvSpPr>
            <p:nvPr/>
          </p:nvSpPr>
          <p:spPr bwMode="auto">
            <a:xfrm>
              <a:off x="7102512" y="10601283"/>
              <a:ext cx="320855" cy="1816040"/>
            </a:xfrm>
            <a:custGeom>
              <a:avLst/>
              <a:gdLst>
                <a:gd name="T0" fmla="*/ 356 w 363"/>
                <a:gd name="T1" fmla="*/ 0 h 2045"/>
                <a:gd name="T2" fmla="*/ 337 w 363"/>
                <a:gd name="T3" fmla="*/ 565 h 2045"/>
                <a:gd name="T4" fmla="*/ 165 w 363"/>
                <a:gd name="T5" fmla="*/ 400 h 2045"/>
                <a:gd name="T6" fmla="*/ 337 w 363"/>
                <a:gd name="T7" fmla="*/ 635 h 2045"/>
                <a:gd name="T8" fmla="*/ 330 w 363"/>
                <a:gd name="T9" fmla="*/ 882 h 2045"/>
                <a:gd name="T10" fmla="*/ 64 w 363"/>
                <a:gd name="T11" fmla="*/ 628 h 2045"/>
                <a:gd name="T12" fmla="*/ 324 w 363"/>
                <a:gd name="T13" fmla="*/ 971 h 2045"/>
                <a:gd name="T14" fmla="*/ 318 w 363"/>
                <a:gd name="T15" fmla="*/ 1238 h 2045"/>
                <a:gd name="T16" fmla="*/ 0 w 363"/>
                <a:gd name="T17" fmla="*/ 926 h 2045"/>
                <a:gd name="T18" fmla="*/ 318 w 363"/>
                <a:gd name="T19" fmla="*/ 1326 h 2045"/>
                <a:gd name="T20" fmla="*/ 292 w 363"/>
                <a:gd name="T21" fmla="*/ 2044 h 2045"/>
                <a:gd name="T22" fmla="*/ 362 w 363"/>
                <a:gd name="T23" fmla="*/ 2044 h 2045"/>
                <a:gd name="T24" fmla="*/ 362 w 363"/>
                <a:gd name="T25" fmla="*/ 127 h 2045"/>
                <a:gd name="T26" fmla="*/ 356 w 363"/>
                <a:gd name="T2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2045">
                  <a:moveTo>
                    <a:pt x="356" y="0"/>
                  </a:moveTo>
                  <a:lnTo>
                    <a:pt x="337" y="565"/>
                  </a:lnTo>
                  <a:lnTo>
                    <a:pt x="165" y="400"/>
                  </a:lnTo>
                  <a:lnTo>
                    <a:pt x="337" y="635"/>
                  </a:lnTo>
                  <a:lnTo>
                    <a:pt x="330" y="882"/>
                  </a:lnTo>
                  <a:lnTo>
                    <a:pt x="64" y="628"/>
                  </a:lnTo>
                  <a:lnTo>
                    <a:pt x="324" y="971"/>
                  </a:lnTo>
                  <a:lnTo>
                    <a:pt x="318" y="1238"/>
                  </a:lnTo>
                  <a:lnTo>
                    <a:pt x="0" y="926"/>
                  </a:lnTo>
                  <a:lnTo>
                    <a:pt x="318" y="1326"/>
                  </a:lnTo>
                  <a:lnTo>
                    <a:pt x="292" y="2044"/>
                  </a:lnTo>
                  <a:lnTo>
                    <a:pt x="362" y="2044"/>
                  </a:lnTo>
                  <a:lnTo>
                    <a:pt x="362" y="127"/>
                  </a:lnTo>
                  <a:lnTo>
                    <a:pt x="356" y="0"/>
                  </a:lnTo>
                </a:path>
              </a:pathLst>
            </a:custGeom>
            <a:solidFill>
              <a:srgbClr val="432D1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8" name="Freeform 58"/>
            <p:cNvSpPr>
              <a:spLocks noChangeArrowheads="1"/>
            </p:cNvSpPr>
            <p:nvPr/>
          </p:nvSpPr>
          <p:spPr bwMode="auto">
            <a:xfrm>
              <a:off x="7102512" y="10601283"/>
              <a:ext cx="320855" cy="1816040"/>
            </a:xfrm>
            <a:custGeom>
              <a:avLst/>
              <a:gdLst>
                <a:gd name="T0" fmla="*/ 356 w 363"/>
                <a:gd name="T1" fmla="*/ 0 h 2045"/>
                <a:gd name="T2" fmla="*/ 337 w 363"/>
                <a:gd name="T3" fmla="*/ 565 h 2045"/>
                <a:gd name="T4" fmla="*/ 165 w 363"/>
                <a:gd name="T5" fmla="*/ 400 h 2045"/>
                <a:gd name="T6" fmla="*/ 337 w 363"/>
                <a:gd name="T7" fmla="*/ 635 h 2045"/>
                <a:gd name="T8" fmla="*/ 330 w 363"/>
                <a:gd name="T9" fmla="*/ 882 h 2045"/>
                <a:gd name="T10" fmla="*/ 64 w 363"/>
                <a:gd name="T11" fmla="*/ 628 h 2045"/>
                <a:gd name="T12" fmla="*/ 324 w 363"/>
                <a:gd name="T13" fmla="*/ 971 h 2045"/>
                <a:gd name="T14" fmla="*/ 318 w 363"/>
                <a:gd name="T15" fmla="*/ 1238 h 2045"/>
                <a:gd name="T16" fmla="*/ 0 w 363"/>
                <a:gd name="T17" fmla="*/ 926 h 2045"/>
                <a:gd name="T18" fmla="*/ 318 w 363"/>
                <a:gd name="T19" fmla="*/ 1326 h 2045"/>
                <a:gd name="T20" fmla="*/ 292 w 363"/>
                <a:gd name="T21" fmla="*/ 2044 h 2045"/>
                <a:gd name="T22" fmla="*/ 362 w 363"/>
                <a:gd name="T23" fmla="*/ 2044 h 2045"/>
                <a:gd name="T24" fmla="*/ 362 w 363"/>
                <a:gd name="T25" fmla="*/ 127 h 2045"/>
                <a:gd name="T26" fmla="*/ 356 w 363"/>
                <a:gd name="T2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2045">
                  <a:moveTo>
                    <a:pt x="356" y="0"/>
                  </a:moveTo>
                  <a:lnTo>
                    <a:pt x="337" y="565"/>
                  </a:lnTo>
                  <a:lnTo>
                    <a:pt x="165" y="400"/>
                  </a:lnTo>
                  <a:lnTo>
                    <a:pt x="337" y="635"/>
                  </a:lnTo>
                  <a:lnTo>
                    <a:pt x="330" y="882"/>
                  </a:lnTo>
                  <a:lnTo>
                    <a:pt x="64" y="628"/>
                  </a:lnTo>
                  <a:lnTo>
                    <a:pt x="324" y="971"/>
                  </a:lnTo>
                  <a:lnTo>
                    <a:pt x="318" y="1238"/>
                  </a:lnTo>
                  <a:lnTo>
                    <a:pt x="0" y="926"/>
                  </a:lnTo>
                  <a:lnTo>
                    <a:pt x="318" y="1326"/>
                  </a:lnTo>
                  <a:lnTo>
                    <a:pt x="292" y="2044"/>
                  </a:lnTo>
                  <a:lnTo>
                    <a:pt x="362" y="2044"/>
                  </a:lnTo>
                  <a:lnTo>
                    <a:pt x="362" y="127"/>
                  </a:lnTo>
                  <a:lnTo>
                    <a:pt x="356" y="0"/>
                  </a:lnTo>
                </a:path>
              </a:pathLst>
            </a:custGeom>
            <a:solidFill>
              <a:srgbClr val="432D1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9" name="Freeform 59"/>
            <p:cNvSpPr>
              <a:spLocks noChangeArrowheads="1"/>
            </p:cNvSpPr>
            <p:nvPr/>
          </p:nvSpPr>
          <p:spPr bwMode="auto">
            <a:xfrm>
              <a:off x="7423365" y="10714787"/>
              <a:ext cx="316944" cy="1702536"/>
            </a:xfrm>
            <a:custGeom>
              <a:avLst/>
              <a:gdLst>
                <a:gd name="T0" fmla="*/ 32 w 357"/>
                <a:gd name="T1" fmla="*/ 1206 h 1918"/>
                <a:gd name="T2" fmla="*/ 356 w 357"/>
                <a:gd name="T3" fmla="*/ 799 h 1918"/>
                <a:gd name="T4" fmla="*/ 32 w 357"/>
                <a:gd name="T5" fmla="*/ 1117 h 1918"/>
                <a:gd name="T6" fmla="*/ 19 w 357"/>
                <a:gd name="T7" fmla="*/ 857 h 1918"/>
                <a:gd name="T8" fmla="*/ 292 w 357"/>
                <a:gd name="T9" fmla="*/ 501 h 1918"/>
                <a:gd name="T10" fmla="*/ 19 w 357"/>
                <a:gd name="T11" fmla="*/ 761 h 1918"/>
                <a:gd name="T12" fmla="*/ 13 w 357"/>
                <a:gd name="T13" fmla="*/ 501 h 1918"/>
                <a:gd name="T14" fmla="*/ 178 w 357"/>
                <a:gd name="T15" fmla="*/ 260 h 1918"/>
                <a:gd name="T16" fmla="*/ 13 w 357"/>
                <a:gd name="T17" fmla="*/ 444 h 1918"/>
                <a:gd name="T18" fmla="*/ 0 w 357"/>
                <a:gd name="T19" fmla="*/ 0 h 1918"/>
                <a:gd name="T20" fmla="*/ 0 w 357"/>
                <a:gd name="T21" fmla="*/ 1917 h 1918"/>
                <a:gd name="T22" fmla="*/ 57 w 357"/>
                <a:gd name="T23" fmla="*/ 1917 h 1918"/>
                <a:gd name="T24" fmla="*/ 32 w 357"/>
                <a:gd name="T25" fmla="*/ 1206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1918">
                  <a:moveTo>
                    <a:pt x="32" y="1206"/>
                  </a:moveTo>
                  <a:lnTo>
                    <a:pt x="356" y="799"/>
                  </a:lnTo>
                  <a:lnTo>
                    <a:pt x="32" y="1117"/>
                  </a:lnTo>
                  <a:lnTo>
                    <a:pt x="19" y="857"/>
                  </a:lnTo>
                  <a:lnTo>
                    <a:pt x="292" y="501"/>
                  </a:lnTo>
                  <a:lnTo>
                    <a:pt x="19" y="761"/>
                  </a:lnTo>
                  <a:lnTo>
                    <a:pt x="13" y="501"/>
                  </a:lnTo>
                  <a:lnTo>
                    <a:pt x="178" y="260"/>
                  </a:lnTo>
                  <a:lnTo>
                    <a:pt x="13" y="444"/>
                  </a:lnTo>
                  <a:lnTo>
                    <a:pt x="0" y="0"/>
                  </a:lnTo>
                  <a:lnTo>
                    <a:pt x="0" y="1917"/>
                  </a:lnTo>
                  <a:lnTo>
                    <a:pt x="57" y="1917"/>
                  </a:lnTo>
                  <a:lnTo>
                    <a:pt x="32" y="1206"/>
                  </a:lnTo>
                </a:path>
              </a:pathLst>
            </a:custGeom>
            <a:solidFill>
              <a:srgbClr val="301D1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60" name="Freeform 60"/>
            <p:cNvSpPr>
              <a:spLocks noChangeArrowheads="1"/>
            </p:cNvSpPr>
            <p:nvPr/>
          </p:nvSpPr>
          <p:spPr bwMode="auto">
            <a:xfrm>
              <a:off x="7423365" y="10714787"/>
              <a:ext cx="316944" cy="1702536"/>
            </a:xfrm>
            <a:custGeom>
              <a:avLst/>
              <a:gdLst>
                <a:gd name="T0" fmla="*/ 32 w 357"/>
                <a:gd name="T1" fmla="*/ 1206 h 1918"/>
                <a:gd name="T2" fmla="*/ 356 w 357"/>
                <a:gd name="T3" fmla="*/ 799 h 1918"/>
                <a:gd name="T4" fmla="*/ 32 w 357"/>
                <a:gd name="T5" fmla="*/ 1117 h 1918"/>
                <a:gd name="T6" fmla="*/ 19 w 357"/>
                <a:gd name="T7" fmla="*/ 857 h 1918"/>
                <a:gd name="T8" fmla="*/ 292 w 357"/>
                <a:gd name="T9" fmla="*/ 501 h 1918"/>
                <a:gd name="T10" fmla="*/ 19 w 357"/>
                <a:gd name="T11" fmla="*/ 761 h 1918"/>
                <a:gd name="T12" fmla="*/ 13 w 357"/>
                <a:gd name="T13" fmla="*/ 501 h 1918"/>
                <a:gd name="T14" fmla="*/ 178 w 357"/>
                <a:gd name="T15" fmla="*/ 260 h 1918"/>
                <a:gd name="T16" fmla="*/ 13 w 357"/>
                <a:gd name="T17" fmla="*/ 444 h 1918"/>
                <a:gd name="T18" fmla="*/ 0 w 357"/>
                <a:gd name="T19" fmla="*/ 0 h 1918"/>
                <a:gd name="T20" fmla="*/ 0 w 357"/>
                <a:gd name="T21" fmla="*/ 1917 h 1918"/>
                <a:gd name="T22" fmla="*/ 57 w 357"/>
                <a:gd name="T23" fmla="*/ 1917 h 1918"/>
                <a:gd name="T24" fmla="*/ 32 w 357"/>
                <a:gd name="T25" fmla="*/ 1206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1918">
                  <a:moveTo>
                    <a:pt x="32" y="1206"/>
                  </a:moveTo>
                  <a:lnTo>
                    <a:pt x="356" y="799"/>
                  </a:lnTo>
                  <a:lnTo>
                    <a:pt x="32" y="1117"/>
                  </a:lnTo>
                  <a:lnTo>
                    <a:pt x="19" y="857"/>
                  </a:lnTo>
                  <a:lnTo>
                    <a:pt x="292" y="501"/>
                  </a:lnTo>
                  <a:lnTo>
                    <a:pt x="19" y="761"/>
                  </a:lnTo>
                  <a:lnTo>
                    <a:pt x="13" y="501"/>
                  </a:lnTo>
                  <a:lnTo>
                    <a:pt x="178" y="260"/>
                  </a:lnTo>
                  <a:lnTo>
                    <a:pt x="13" y="444"/>
                  </a:lnTo>
                  <a:lnTo>
                    <a:pt x="0" y="0"/>
                  </a:lnTo>
                  <a:lnTo>
                    <a:pt x="0" y="1917"/>
                  </a:lnTo>
                  <a:lnTo>
                    <a:pt x="57" y="1917"/>
                  </a:lnTo>
                  <a:lnTo>
                    <a:pt x="32" y="1206"/>
                  </a:lnTo>
                </a:path>
              </a:pathLst>
            </a:custGeom>
            <a:solidFill>
              <a:srgbClr val="301D1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sp>
        <p:nvSpPr>
          <p:cNvPr id="649" name="Freeform 4"/>
          <p:cNvSpPr>
            <a:spLocks noChangeArrowheads="1"/>
          </p:cNvSpPr>
          <p:nvPr/>
        </p:nvSpPr>
        <p:spPr bwMode="auto">
          <a:xfrm>
            <a:off x="9572795" y="1902318"/>
            <a:ext cx="1308852" cy="68688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sp>
        <p:nvSpPr>
          <p:cNvPr id="648" name="Freeform 4"/>
          <p:cNvSpPr>
            <a:spLocks noChangeArrowheads="1"/>
          </p:cNvSpPr>
          <p:nvPr/>
        </p:nvSpPr>
        <p:spPr bwMode="auto">
          <a:xfrm>
            <a:off x="1163065" y="1174862"/>
            <a:ext cx="1308852" cy="68688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sp>
        <p:nvSpPr>
          <p:cNvPr id="650" name="Freeform 4"/>
          <p:cNvSpPr>
            <a:spLocks noChangeArrowheads="1"/>
          </p:cNvSpPr>
          <p:nvPr/>
        </p:nvSpPr>
        <p:spPr bwMode="auto">
          <a:xfrm>
            <a:off x="2869361" y="53432"/>
            <a:ext cx="1308852" cy="68688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6655558" y="3887858"/>
            <a:ext cx="813754" cy="581698"/>
            <a:chOff x="13463901" y="7642036"/>
            <a:chExt cx="1627508" cy="1163396"/>
          </a:xfrm>
        </p:grpSpPr>
        <p:sp>
          <p:nvSpPr>
            <p:cNvPr id="666" name="Freeform 100"/>
            <p:cNvSpPr>
              <a:spLocks noChangeArrowheads="1"/>
            </p:cNvSpPr>
            <p:nvPr/>
          </p:nvSpPr>
          <p:spPr bwMode="auto">
            <a:xfrm>
              <a:off x="13484452" y="7642036"/>
              <a:ext cx="715117" cy="332987"/>
            </a:xfrm>
            <a:custGeom>
              <a:avLst/>
              <a:gdLst>
                <a:gd name="T0" fmla="*/ 767 w 768"/>
                <a:gd name="T1" fmla="*/ 7 h 357"/>
                <a:gd name="T2" fmla="*/ 767 w 768"/>
                <a:gd name="T3" fmla="*/ 7 h 357"/>
                <a:gd name="T4" fmla="*/ 417 w 768"/>
                <a:gd name="T5" fmla="*/ 215 h 357"/>
                <a:gd name="T6" fmla="*/ 0 w 768"/>
                <a:gd name="T7" fmla="*/ 190 h 357"/>
                <a:gd name="T8" fmla="*/ 448 w 768"/>
                <a:gd name="T9" fmla="*/ 356 h 357"/>
                <a:gd name="T10" fmla="*/ 767 w 768"/>
                <a:gd name="T11" fmla="*/ 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7">
                  <a:moveTo>
                    <a:pt x="767" y="7"/>
                  </a:moveTo>
                  <a:lnTo>
                    <a:pt x="767" y="7"/>
                  </a:lnTo>
                  <a:cubicBezTo>
                    <a:pt x="718" y="0"/>
                    <a:pt x="497" y="80"/>
                    <a:pt x="417" y="215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2"/>
                    <a:pt x="380" y="264"/>
                    <a:pt x="448" y="356"/>
                  </a:cubicBezTo>
                  <a:cubicBezTo>
                    <a:pt x="448" y="227"/>
                    <a:pt x="656" y="7"/>
                    <a:pt x="767" y="7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67" name="Freeform 101"/>
            <p:cNvSpPr>
              <a:spLocks noChangeArrowheads="1"/>
            </p:cNvSpPr>
            <p:nvPr/>
          </p:nvSpPr>
          <p:spPr bwMode="auto">
            <a:xfrm>
              <a:off x="13463901" y="8472445"/>
              <a:ext cx="715117" cy="332987"/>
            </a:xfrm>
            <a:custGeom>
              <a:avLst/>
              <a:gdLst>
                <a:gd name="T0" fmla="*/ 766 w 767"/>
                <a:gd name="T1" fmla="*/ 6 h 357"/>
                <a:gd name="T2" fmla="*/ 766 w 767"/>
                <a:gd name="T3" fmla="*/ 6 h 357"/>
                <a:gd name="T4" fmla="*/ 410 w 767"/>
                <a:gd name="T5" fmla="*/ 215 h 357"/>
                <a:gd name="T6" fmla="*/ 0 w 767"/>
                <a:gd name="T7" fmla="*/ 190 h 357"/>
                <a:gd name="T8" fmla="*/ 441 w 767"/>
                <a:gd name="T9" fmla="*/ 356 h 357"/>
                <a:gd name="T10" fmla="*/ 766 w 767"/>
                <a:gd name="T11" fmla="*/ 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357">
                  <a:moveTo>
                    <a:pt x="766" y="6"/>
                  </a:moveTo>
                  <a:lnTo>
                    <a:pt x="766" y="6"/>
                  </a:lnTo>
                  <a:cubicBezTo>
                    <a:pt x="711" y="0"/>
                    <a:pt x="490" y="80"/>
                    <a:pt x="410" y="215"/>
                  </a:cubicBezTo>
                  <a:cubicBezTo>
                    <a:pt x="306" y="166"/>
                    <a:pt x="67" y="166"/>
                    <a:pt x="0" y="190"/>
                  </a:cubicBezTo>
                  <a:cubicBezTo>
                    <a:pt x="86" y="178"/>
                    <a:pt x="380" y="264"/>
                    <a:pt x="441" y="356"/>
                  </a:cubicBezTo>
                  <a:cubicBezTo>
                    <a:pt x="447" y="227"/>
                    <a:pt x="650" y="6"/>
                    <a:pt x="766" y="6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68" name="Freeform 102"/>
            <p:cNvSpPr>
              <a:spLocks noChangeArrowheads="1"/>
            </p:cNvSpPr>
            <p:nvPr/>
          </p:nvSpPr>
          <p:spPr bwMode="auto">
            <a:xfrm>
              <a:off x="14376292" y="8020241"/>
              <a:ext cx="715117" cy="332987"/>
            </a:xfrm>
            <a:custGeom>
              <a:avLst/>
              <a:gdLst>
                <a:gd name="T0" fmla="*/ 767 w 768"/>
                <a:gd name="T1" fmla="*/ 12 h 356"/>
                <a:gd name="T2" fmla="*/ 767 w 768"/>
                <a:gd name="T3" fmla="*/ 12 h 356"/>
                <a:gd name="T4" fmla="*/ 411 w 768"/>
                <a:gd name="T5" fmla="*/ 221 h 356"/>
                <a:gd name="T6" fmla="*/ 0 w 768"/>
                <a:gd name="T7" fmla="*/ 190 h 356"/>
                <a:gd name="T8" fmla="*/ 442 w 768"/>
                <a:gd name="T9" fmla="*/ 355 h 356"/>
                <a:gd name="T10" fmla="*/ 767 w 768"/>
                <a:gd name="T11" fmla="*/ 1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6">
                  <a:moveTo>
                    <a:pt x="767" y="12"/>
                  </a:moveTo>
                  <a:lnTo>
                    <a:pt x="767" y="12"/>
                  </a:lnTo>
                  <a:cubicBezTo>
                    <a:pt x="711" y="0"/>
                    <a:pt x="491" y="86"/>
                    <a:pt x="411" y="221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8"/>
                    <a:pt x="381" y="264"/>
                    <a:pt x="442" y="355"/>
                  </a:cubicBezTo>
                  <a:cubicBezTo>
                    <a:pt x="448" y="227"/>
                    <a:pt x="650" y="12"/>
                    <a:pt x="767" y="12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162697" y="1596864"/>
            <a:ext cx="813754" cy="581698"/>
            <a:chOff x="13463901" y="7642036"/>
            <a:chExt cx="1627508" cy="1163396"/>
          </a:xfrm>
        </p:grpSpPr>
        <p:sp>
          <p:nvSpPr>
            <p:cNvPr id="671" name="Freeform 100"/>
            <p:cNvSpPr>
              <a:spLocks noChangeArrowheads="1"/>
            </p:cNvSpPr>
            <p:nvPr/>
          </p:nvSpPr>
          <p:spPr bwMode="auto">
            <a:xfrm>
              <a:off x="13484452" y="7642036"/>
              <a:ext cx="715117" cy="332987"/>
            </a:xfrm>
            <a:custGeom>
              <a:avLst/>
              <a:gdLst>
                <a:gd name="T0" fmla="*/ 767 w 768"/>
                <a:gd name="T1" fmla="*/ 7 h 357"/>
                <a:gd name="T2" fmla="*/ 767 w 768"/>
                <a:gd name="T3" fmla="*/ 7 h 357"/>
                <a:gd name="T4" fmla="*/ 417 w 768"/>
                <a:gd name="T5" fmla="*/ 215 h 357"/>
                <a:gd name="T6" fmla="*/ 0 w 768"/>
                <a:gd name="T7" fmla="*/ 190 h 357"/>
                <a:gd name="T8" fmla="*/ 448 w 768"/>
                <a:gd name="T9" fmla="*/ 356 h 357"/>
                <a:gd name="T10" fmla="*/ 767 w 768"/>
                <a:gd name="T11" fmla="*/ 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7">
                  <a:moveTo>
                    <a:pt x="767" y="7"/>
                  </a:moveTo>
                  <a:lnTo>
                    <a:pt x="767" y="7"/>
                  </a:lnTo>
                  <a:cubicBezTo>
                    <a:pt x="718" y="0"/>
                    <a:pt x="497" y="80"/>
                    <a:pt x="417" y="215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2"/>
                    <a:pt x="380" y="264"/>
                    <a:pt x="448" y="356"/>
                  </a:cubicBezTo>
                  <a:cubicBezTo>
                    <a:pt x="448" y="227"/>
                    <a:pt x="656" y="7"/>
                    <a:pt x="767" y="7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72" name="Freeform 101"/>
            <p:cNvSpPr>
              <a:spLocks noChangeArrowheads="1"/>
            </p:cNvSpPr>
            <p:nvPr/>
          </p:nvSpPr>
          <p:spPr bwMode="auto">
            <a:xfrm>
              <a:off x="13463901" y="8472445"/>
              <a:ext cx="715117" cy="332987"/>
            </a:xfrm>
            <a:custGeom>
              <a:avLst/>
              <a:gdLst>
                <a:gd name="T0" fmla="*/ 766 w 767"/>
                <a:gd name="T1" fmla="*/ 6 h 357"/>
                <a:gd name="T2" fmla="*/ 766 w 767"/>
                <a:gd name="T3" fmla="*/ 6 h 357"/>
                <a:gd name="T4" fmla="*/ 410 w 767"/>
                <a:gd name="T5" fmla="*/ 215 h 357"/>
                <a:gd name="T6" fmla="*/ 0 w 767"/>
                <a:gd name="T7" fmla="*/ 190 h 357"/>
                <a:gd name="T8" fmla="*/ 441 w 767"/>
                <a:gd name="T9" fmla="*/ 356 h 357"/>
                <a:gd name="T10" fmla="*/ 766 w 767"/>
                <a:gd name="T11" fmla="*/ 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357">
                  <a:moveTo>
                    <a:pt x="766" y="6"/>
                  </a:moveTo>
                  <a:lnTo>
                    <a:pt x="766" y="6"/>
                  </a:lnTo>
                  <a:cubicBezTo>
                    <a:pt x="711" y="0"/>
                    <a:pt x="490" y="80"/>
                    <a:pt x="410" y="215"/>
                  </a:cubicBezTo>
                  <a:cubicBezTo>
                    <a:pt x="306" y="166"/>
                    <a:pt x="67" y="166"/>
                    <a:pt x="0" y="190"/>
                  </a:cubicBezTo>
                  <a:cubicBezTo>
                    <a:pt x="86" y="178"/>
                    <a:pt x="380" y="264"/>
                    <a:pt x="441" y="356"/>
                  </a:cubicBezTo>
                  <a:cubicBezTo>
                    <a:pt x="447" y="227"/>
                    <a:pt x="650" y="6"/>
                    <a:pt x="766" y="6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73" name="Freeform 102"/>
            <p:cNvSpPr>
              <a:spLocks noChangeArrowheads="1"/>
            </p:cNvSpPr>
            <p:nvPr/>
          </p:nvSpPr>
          <p:spPr bwMode="auto">
            <a:xfrm>
              <a:off x="14376292" y="8020241"/>
              <a:ext cx="715117" cy="332987"/>
            </a:xfrm>
            <a:custGeom>
              <a:avLst/>
              <a:gdLst>
                <a:gd name="T0" fmla="*/ 767 w 768"/>
                <a:gd name="T1" fmla="*/ 12 h 356"/>
                <a:gd name="T2" fmla="*/ 767 w 768"/>
                <a:gd name="T3" fmla="*/ 12 h 356"/>
                <a:gd name="T4" fmla="*/ 411 w 768"/>
                <a:gd name="T5" fmla="*/ 221 h 356"/>
                <a:gd name="T6" fmla="*/ 0 w 768"/>
                <a:gd name="T7" fmla="*/ 190 h 356"/>
                <a:gd name="T8" fmla="*/ 442 w 768"/>
                <a:gd name="T9" fmla="*/ 355 h 356"/>
                <a:gd name="T10" fmla="*/ 767 w 768"/>
                <a:gd name="T11" fmla="*/ 1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6">
                  <a:moveTo>
                    <a:pt x="767" y="12"/>
                  </a:moveTo>
                  <a:lnTo>
                    <a:pt x="767" y="12"/>
                  </a:lnTo>
                  <a:cubicBezTo>
                    <a:pt x="711" y="0"/>
                    <a:pt x="491" y="86"/>
                    <a:pt x="411" y="221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8"/>
                    <a:pt x="381" y="264"/>
                    <a:pt x="442" y="355"/>
                  </a:cubicBezTo>
                  <a:cubicBezTo>
                    <a:pt x="448" y="227"/>
                    <a:pt x="650" y="12"/>
                    <a:pt x="767" y="12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82074" y="307335"/>
            <a:ext cx="1097402" cy="784459"/>
            <a:chOff x="11360972" y="614669"/>
            <a:chExt cx="2194804" cy="1568917"/>
          </a:xfrm>
        </p:grpSpPr>
        <p:sp>
          <p:nvSpPr>
            <p:cNvPr id="644" name="Freeform 100"/>
            <p:cNvSpPr>
              <a:spLocks noChangeArrowheads="1"/>
            </p:cNvSpPr>
            <p:nvPr/>
          </p:nvSpPr>
          <p:spPr bwMode="auto">
            <a:xfrm>
              <a:off x="11388687" y="614669"/>
              <a:ext cx="964383" cy="449055"/>
            </a:xfrm>
            <a:custGeom>
              <a:avLst/>
              <a:gdLst>
                <a:gd name="T0" fmla="*/ 767 w 768"/>
                <a:gd name="T1" fmla="*/ 7 h 357"/>
                <a:gd name="T2" fmla="*/ 767 w 768"/>
                <a:gd name="T3" fmla="*/ 7 h 357"/>
                <a:gd name="T4" fmla="*/ 417 w 768"/>
                <a:gd name="T5" fmla="*/ 215 h 357"/>
                <a:gd name="T6" fmla="*/ 0 w 768"/>
                <a:gd name="T7" fmla="*/ 190 h 357"/>
                <a:gd name="T8" fmla="*/ 448 w 768"/>
                <a:gd name="T9" fmla="*/ 356 h 357"/>
                <a:gd name="T10" fmla="*/ 767 w 768"/>
                <a:gd name="T11" fmla="*/ 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7">
                  <a:moveTo>
                    <a:pt x="767" y="7"/>
                  </a:moveTo>
                  <a:lnTo>
                    <a:pt x="767" y="7"/>
                  </a:lnTo>
                  <a:cubicBezTo>
                    <a:pt x="718" y="0"/>
                    <a:pt x="497" y="80"/>
                    <a:pt x="417" y="215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2"/>
                    <a:pt x="380" y="264"/>
                    <a:pt x="448" y="356"/>
                  </a:cubicBezTo>
                  <a:cubicBezTo>
                    <a:pt x="448" y="227"/>
                    <a:pt x="656" y="7"/>
                    <a:pt x="767" y="7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45" name="Freeform 101"/>
            <p:cNvSpPr>
              <a:spLocks noChangeArrowheads="1"/>
            </p:cNvSpPr>
            <p:nvPr/>
          </p:nvSpPr>
          <p:spPr bwMode="auto">
            <a:xfrm>
              <a:off x="11360972" y="1734531"/>
              <a:ext cx="964383" cy="449055"/>
            </a:xfrm>
            <a:custGeom>
              <a:avLst/>
              <a:gdLst>
                <a:gd name="T0" fmla="*/ 766 w 767"/>
                <a:gd name="T1" fmla="*/ 6 h 357"/>
                <a:gd name="T2" fmla="*/ 766 w 767"/>
                <a:gd name="T3" fmla="*/ 6 h 357"/>
                <a:gd name="T4" fmla="*/ 410 w 767"/>
                <a:gd name="T5" fmla="*/ 215 h 357"/>
                <a:gd name="T6" fmla="*/ 0 w 767"/>
                <a:gd name="T7" fmla="*/ 190 h 357"/>
                <a:gd name="T8" fmla="*/ 441 w 767"/>
                <a:gd name="T9" fmla="*/ 356 h 357"/>
                <a:gd name="T10" fmla="*/ 766 w 767"/>
                <a:gd name="T11" fmla="*/ 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357">
                  <a:moveTo>
                    <a:pt x="766" y="6"/>
                  </a:moveTo>
                  <a:lnTo>
                    <a:pt x="766" y="6"/>
                  </a:lnTo>
                  <a:cubicBezTo>
                    <a:pt x="711" y="0"/>
                    <a:pt x="490" y="80"/>
                    <a:pt x="410" y="215"/>
                  </a:cubicBezTo>
                  <a:cubicBezTo>
                    <a:pt x="306" y="166"/>
                    <a:pt x="67" y="166"/>
                    <a:pt x="0" y="190"/>
                  </a:cubicBezTo>
                  <a:cubicBezTo>
                    <a:pt x="86" y="178"/>
                    <a:pt x="380" y="264"/>
                    <a:pt x="441" y="356"/>
                  </a:cubicBezTo>
                  <a:cubicBezTo>
                    <a:pt x="447" y="227"/>
                    <a:pt x="650" y="6"/>
                    <a:pt x="766" y="6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46" name="Freeform 102"/>
            <p:cNvSpPr>
              <a:spLocks noChangeArrowheads="1"/>
            </p:cNvSpPr>
            <p:nvPr/>
          </p:nvSpPr>
          <p:spPr bwMode="auto">
            <a:xfrm>
              <a:off x="12591393" y="1124704"/>
              <a:ext cx="964383" cy="449055"/>
            </a:xfrm>
            <a:custGeom>
              <a:avLst/>
              <a:gdLst>
                <a:gd name="T0" fmla="*/ 767 w 768"/>
                <a:gd name="T1" fmla="*/ 12 h 356"/>
                <a:gd name="T2" fmla="*/ 767 w 768"/>
                <a:gd name="T3" fmla="*/ 12 h 356"/>
                <a:gd name="T4" fmla="*/ 411 w 768"/>
                <a:gd name="T5" fmla="*/ 221 h 356"/>
                <a:gd name="T6" fmla="*/ 0 w 768"/>
                <a:gd name="T7" fmla="*/ 190 h 356"/>
                <a:gd name="T8" fmla="*/ 442 w 768"/>
                <a:gd name="T9" fmla="*/ 355 h 356"/>
                <a:gd name="T10" fmla="*/ 767 w 768"/>
                <a:gd name="T11" fmla="*/ 1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6">
                  <a:moveTo>
                    <a:pt x="767" y="12"/>
                  </a:moveTo>
                  <a:lnTo>
                    <a:pt x="767" y="12"/>
                  </a:lnTo>
                  <a:cubicBezTo>
                    <a:pt x="711" y="0"/>
                    <a:pt x="491" y="86"/>
                    <a:pt x="411" y="221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8"/>
                    <a:pt x="381" y="264"/>
                    <a:pt x="442" y="355"/>
                  </a:cubicBezTo>
                  <a:cubicBezTo>
                    <a:pt x="448" y="227"/>
                    <a:pt x="650" y="12"/>
                    <a:pt x="767" y="12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761" name="Group 760"/>
          <p:cNvGrpSpPr/>
          <p:nvPr/>
        </p:nvGrpSpPr>
        <p:grpSpPr>
          <a:xfrm>
            <a:off x="9572795" y="2801378"/>
            <a:ext cx="788378" cy="563559"/>
            <a:chOff x="13463901" y="7642036"/>
            <a:chExt cx="1627508" cy="1163396"/>
          </a:xfrm>
        </p:grpSpPr>
        <p:sp>
          <p:nvSpPr>
            <p:cNvPr id="762" name="Freeform 100"/>
            <p:cNvSpPr>
              <a:spLocks noChangeArrowheads="1"/>
            </p:cNvSpPr>
            <p:nvPr/>
          </p:nvSpPr>
          <p:spPr bwMode="auto">
            <a:xfrm>
              <a:off x="13484452" y="7642036"/>
              <a:ext cx="715117" cy="332987"/>
            </a:xfrm>
            <a:custGeom>
              <a:avLst/>
              <a:gdLst>
                <a:gd name="T0" fmla="*/ 767 w 768"/>
                <a:gd name="T1" fmla="*/ 7 h 357"/>
                <a:gd name="T2" fmla="*/ 767 w 768"/>
                <a:gd name="T3" fmla="*/ 7 h 357"/>
                <a:gd name="T4" fmla="*/ 417 w 768"/>
                <a:gd name="T5" fmla="*/ 215 h 357"/>
                <a:gd name="T6" fmla="*/ 0 w 768"/>
                <a:gd name="T7" fmla="*/ 190 h 357"/>
                <a:gd name="T8" fmla="*/ 448 w 768"/>
                <a:gd name="T9" fmla="*/ 356 h 357"/>
                <a:gd name="T10" fmla="*/ 767 w 768"/>
                <a:gd name="T11" fmla="*/ 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7">
                  <a:moveTo>
                    <a:pt x="767" y="7"/>
                  </a:moveTo>
                  <a:lnTo>
                    <a:pt x="767" y="7"/>
                  </a:lnTo>
                  <a:cubicBezTo>
                    <a:pt x="718" y="0"/>
                    <a:pt x="497" y="80"/>
                    <a:pt x="417" y="215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2"/>
                    <a:pt x="380" y="264"/>
                    <a:pt x="448" y="356"/>
                  </a:cubicBezTo>
                  <a:cubicBezTo>
                    <a:pt x="448" y="227"/>
                    <a:pt x="656" y="7"/>
                    <a:pt x="767" y="7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763" name="Freeform 101"/>
            <p:cNvSpPr>
              <a:spLocks noChangeArrowheads="1"/>
            </p:cNvSpPr>
            <p:nvPr/>
          </p:nvSpPr>
          <p:spPr bwMode="auto">
            <a:xfrm>
              <a:off x="13463901" y="8472445"/>
              <a:ext cx="715117" cy="332987"/>
            </a:xfrm>
            <a:custGeom>
              <a:avLst/>
              <a:gdLst>
                <a:gd name="T0" fmla="*/ 766 w 767"/>
                <a:gd name="T1" fmla="*/ 6 h 357"/>
                <a:gd name="T2" fmla="*/ 766 w 767"/>
                <a:gd name="T3" fmla="*/ 6 h 357"/>
                <a:gd name="T4" fmla="*/ 410 w 767"/>
                <a:gd name="T5" fmla="*/ 215 h 357"/>
                <a:gd name="T6" fmla="*/ 0 w 767"/>
                <a:gd name="T7" fmla="*/ 190 h 357"/>
                <a:gd name="T8" fmla="*/ 441 w 767"/>
                <a:gd name="T9" fmla="*/ 356 h 357"/>
                <a:gd name="T10" fmla="*/ 766 w 767"/>
                <a:gd name="T11" fmla="*/ 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357">
                  <a:moveTo>
                    <a:pt x="766" y="6"/>
                  </a:moveTo>
                  <a:lnTo>
                    <a:pt x="766" y="6"/>
                  </a:lnTo>
                  <a:cubicBezTo>
                    <a:pt x="711" y="0"/>
                    <a:pt x="490" y="80"/>
                    <a:pt x="410" y="215"/>
                  </a:cubicBezTo>
                  <a:cubicBezTo>
                    <a:pt x="306" y="166"/>
                    <a:pt x="67" y="166"/>
                    <a:pt x="0" y="190"/>
                  </a:cubicBezTo>
                  <a:cubicBezTo>
                    <a:pt x="86" y="178"/>
                    <a:pt x="380" y="264"/>
                    <a:pt x="441" y="356"/>
                  </a:cubicBezTo>
                  <a:cubicBezTo>
                    <a:pt x="447" y="227"/>
                    <a:pt x="650" y="6"/>
                    <a:pt x="766" y="6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764" name="Freeform 102"/>
            <p:cNvSpPr>
              <a:spLocks noChangeArrowheads="1"/>
            </p:cNvSpPr>
            <p:nvPr/>
          </p:nvSpPr>
          <p:spPr bwMode="auto">
            <a:xfrm>
              <a:off x="14376292" y="8020241"/>
              <a:ext cx="715117" cy="332987"/>
            </a:xfrm>
            <a:custGeom>
              <a:avLst/>
              <a:gdLst>
                <a:gd name="T0" fmla="*/ 767 w 768"/>
                <a:gd name="T1" fmla="*/ 12 h 356"/>
                <a:gd name="T2" fmla="*/ 767 w 768"/>
                <a:gd name="T3" fmla="*/ 12 h 356"/>
                <a:gd name="T4" fmla="*/ 411 w 768"/>
                <a:gd name="T5" fmla="*/ 221 h 356"/>
                <a:gd name="T6" fmla="*/ 0 w 768"/>
                <a:gd name="T7" fmla="*/ 190 h 356"/>
                <a:gd name="T8" fmla="*/ 442 w 768"/>
                <a:gd name="T9" fmla="*/ 355 h 356"/>
                <a:gd name="T10" fmla="*/ 767 w 768"/>
                <a:gd name="T11" fmla="*/ 1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6">
                  <a:moveTo>
                    <a:pt x="767" y="12"/>
                  </a:moveTo>
                  <a:lnTo>
                    <a:pt x="767" y="12"/>
                  </a:lnTo>
                  <a:cubicBezTo>
                    <a:pt x="711" y="0"/>
                    <a:pt x="491" y="86"/>
                    <a:pt x="411" y="221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8"/>
                    <a:pt x="381" y="264"/>
                    <a:pt x="442" y="355"/>
                  </a:cubicBezTo>
                  <a:cubicBezTo>
                    <a:pt x="448" y="227"/>
                    <a:pt x="650" y="12"/>
                    <a:pt x="767" y="12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11089186" y="1836106"/>
            <a:ext cx="6560130" cy="2068034"/>
            <a:chOff x="6378323" y="221056"/>
            <a:chExt cx="13120259" cy="4136068"/>
          </a:xfrm>
        </p:grpSpPr>
        <p:sp>
          <p:nvSpPr>
            <p:cNvPr id="272" name="Freeform 103"/>
            <p:cNvSpPr>
              <a:spLocks noChangeArrowheads="1"/>
            </p:cNvSpPr>
            <p:nvPr/>
          </p:nvSpPr>
          <p:spPr bwMode="auto">
            <a:xfrm>
              <a:off x="8977836" y="1914321"/>
              <a:ext cx="10214646" cy="2442803"/>
            </a:xfrm>
            <a:custGeom>
              <a:avLst/>
              <a:gdLst>
                <a:gd name="T0" fmla="*/ 2048 w 6363"/>
                <a:gd name="T1" fmla="*/ 558 h 1522"/>
                <a:gd name="T2" fmla="*/ 2048 w 6363"/>
                <a:gd name="T3" fmla="*/ 558 h 1522"/>
                <a:gd name="T4" fmla="*/ 387 w 6363"/>
                <a:gd name="T5" fmla="*/ 0 h 1522"/>
                <a:gd name="T6" fmla="*/ 0 w 6363"/>
                <a:gd name="T7" fmla="*/ 295 h 1522"/>
                <a:gd name="T8" fmla="*/ 2048 w 6363"/>
                <a:gd name="T9" fmla="*/ 1521 h 1522"/>
                <a:gd name="T10" fmla="*/ 3194 w 6363"/>
                <a:gd name="T11" fmla="*/ 1521 h 1522"/>
                <a:gd name="T12" fmla="*/ 6362 w 6363"/>
                <a:gd name="T13" fmla="*/ 1521 h 1522"/>
                <a:gd name="T14" fmla="*/ 6362 w 6363"/>
                <a:gd name="T15" fmla="*/ 558 h 1522"/>
                <a:gd name="T16" fmla="*/ 2048 w 6363"/>
                <a:gd name="T17" fmla="*/ 558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63" h="1522">
                  <a:moveTo>
                    <a:pt x="2048" y="558"/>
                  </a:moveTo>
                  <a:lnTo>
                    <a:pt x="2048" y="558"/>
                  </a:lnTo>
                  <a:cubicBezTo>
                    <a:pt x="1447" y="564"/>
                    <a:pt x="877" y="331"/>
                    <a:pt x="387" y="0"/>
                  </a:cubicBezTo>
                  <a:cubicBezTo>
                    <a:pt x="393" y="209"/>
                    <a:pt x="289" y="307"/>
                    <a:pt x="0" y="295"/>
                  </a:cubicBezTo>
                  <a:cubicBezTo>
                    <a:pt x="344" y="1183"/>
                    <a:pt x="1134" y="1521"/>
                    <a:pt x="2048" y="1521"/>
                  </a:cubicBezTo>
                  <a:cubicBezTo>
                    <a:pt x="2428" y="1521"/>
                    <a:pt x="2814" y="1521"/>
                    <a:pt x="3194" y="1521"/>
                  </a:cubicBezTo>
                  <a:cubicBezTo>
                    <a:pt x="4248" y="1521"/>
                    <a:pt x="5308" y="1521"/>
                    <a:pt x="6362" y="1521"/>
                  </a:cubicBezTo>
                  <a:cubicBezTo>
                    <a:pt x="6061" y="1245"/>
                    <a:pt x="6055" y="926"/>
                    <a:pt x="6362" y="558"/>
                  </a:cubicBezTo>
                  <a:cubicBezTo>
                    <a:pt x="4922" y="558"/>
                    <a:pt x="3519" y="552"/>
                    <a:pt x="2048" y="5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3" name="Freeform 1"/>
            <p:cNvSpPr>
              <a:spLocks noChangeArrowheads="1"/>
            </p:cNvSpPr>
            <p:nvPr/>
          </p:nvSpPr>
          <p:spPr bwMode="auto">
            <a:xfrm>
              <a:off x="6771838" y="337474"/>
              <a:ext cx="548702" cy="571022"/>
            </a:xfrm>
            <a:custGeom>
              <a:avLst/>
              <a:gdLst>
                <a:gd name="T0" fmla="*/ 263 w 436"/>
                <a:gd name="T1" fmla="*/ 0 h 454"/>
                <a:gd name="T2" fmla="*/ 263 w 436"/>
                <a:gd name="T3" fmla="*/ 0 h 454"/>
                <a:gd name="T4" fmla="*/ 404 w 436"/>
                <a:gd name="T5" fmla="*/ 227 h 454"/>
                <a:gd name="T6" fmla="*/ 165 w 436"/>
                <a:gd name="T7" fmla="*/ 453 h 454"/>
                <a:gd name="T8" fmla="*/ 24 w 436"/>
                <a:gd name="T9" fmla="*/ 227 h 454"/>
                <a:gd name="T10" fmla="*/ 263 w 436"/>
                <a:gd name="T11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6" h="454">
                  <a:moveTo>
                    <a:pt x="263" y="0"/>
                  </a:moveTo>
                  <a:lnTo>
                    <a:pt x="263" y="0"/>
                  </a:lnTo>
                  <a:cubicBezTo>
                    <a:pt x="367" y="0"/>
                    <a:pt x="435" y="104"/>
                    <a:pt x="404" y="227"/>
                  </a:cubicBezTo>
                  <a:cubicBezTo>
                    <a:pt x="380" y="349"/>
                    <a:pt x="269" y="453"/>
                    <a:pt x="165" y="453"/>
                  </a:cubicBezTo>
                  <a:cubicBezTo>
                    <a:pt x="61" y="453"/>
                    <a:pt x="0" y="349"/>
                    <a:pt x="24" y="227"/>
                  </a:cubicBezTo>
                  <a:cubicBezTo>
                    <a:pt x="49" y="104"/>
                    <a:pt x="159" y="0"/>
                    <a:pt x="263" y="0"/>
                  </a:cubicBezTo>
                </a:path>
              </a:pathLst>
            </a:custGeom>
            <a:solidFill>
              <a:srgbClr val="D9F0F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4" name="Freeform 2"/>
            <p:cNvSpPr>
              <a:spLocks noChangeArrowheads="1"/>
            </p:cNvSpPr>
            <p:nvPr/>
          </p:nvSpPr>
          <p:spPr bwMode="auto">
            <a:xfrm>
              <a:off x="6921481" y="559228"/>
              <a:ext cx="2216974" cy="1397057"/>
            </a:xfrm>
            <a:custGeom>
              <a:avLst/>
              <a:gdLst>
                <a:gd name="T0" fmla="*/ 215 w 1766"/>
                <a:gd name="T1" fmla="*/ 6 h 1110"/>
                <a:gd name="T2" fmla="*/ 215 w 1766"/>
                <a:gd name="T3" fmla="*/ 6 h 1110"/>
                <a:gd name="T4" fmla="*/ 62 w 1766"/>
                <a:gd name="T5" fmla="*/ 196 h 1110"/>
                <a:gd name="T6" fmla="*/ 325 w 1766"/>
                <a:gd name="T7" fmla="*/ 367 h 1110"/>
                <a:gd name="T8" fmla="*/ 785 w 1766"/>
                <a:gd name="T9" fmla="*/ 662 h 1110"/>
                <a:gd name="T10" fmla="*/ 1557 w 1766"/>
                <a:gd name="T11" fmla="*/ 1084 h 1110"/>
                <a:gd name="T12" fmla="*/ 1741 w 1766"/>
                <a:gd name="T13" fmla="*/ 992 h 1110"/>
                <a:gd name="T14" fmla="*/ 1637 w 1766"/>
                <a:gd name="T15" fmla="*/ 723 h 1110"/>
                <a:gd name="T16" fmla="*/ 1392 w 1766"/>
                <a:gd name="T17" fmla="*/ 802 h 1110"/>
                <a:gd name="T18" fmla="*/ 883 w 1766"/>
                <a:gd name="T19" fmla="*/ 410 h 1110"/>
                <a:gd name="T20" fmla="*/ 215 w 1766"/>
                <a:gd name="T21" fmla="*/ 6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6" h="1110">
                  <a:moveTo>
                    <a:pt x="215" y="6"/>
                  </a:moveTo>
                  <a:lnTo>
                    <a:pt x="215" y="6"/>
                  </a:lnTo>
                  <a:cubicBezTo>
                    <a:pt x="172" y="0"/>
                    <a:pt x="117" y="18"/>
                    <a:pt x="62" y="196"/>
                  </a:cubicBezTo>
                  <a:cubicBezTo>
                    <a:pt x="0" y="367"/>
                    <a:pt x="325" y="367"/>
                    <a:pt x="325" y="367"/>
                  </a:cubicBezTo>
                  <a:cubicBezTo>
                    <a:pt x="325" y="367"/>
                    <a:pt x="570" y="533"/>
                    <a:pt x="785" y="662"/>
                  </a:cubicBezTo>
                  <a:cubicBezTo>
                    <a:pt x="999" y="790"/>
                    <a:pt x="1465" y="1054"/>
                    <a:pt x="1557" y="1084"/>
                  </a:cubicBezTo>
                  <a:cubicBezTo>
                    <a:pt x="1643" y="1109"/>
                    <a:pt x="1716" y="1109"/>
                    <a:pt x="1741" y="992"/>
                  </a:cubicBezTo>
                  <a:cubicBezTo>
                    <a:pt x="1765" y="876"/>
                    <a:pt x="1710" y="717"/>
                    <a:pt x="1637" y="723"/>
                  </a:cubicBezTo>
                  <a:cubicBezTo>
                    <a:pt x="1563" y="729"/>
                    <a:pt x="1428" y="809"/>
                    <a:pt x="1392" y="802"/>
                  </a:cubicBezTo>
                  <a:cubicBezTo>
                    <a:pt x="1361" y="796"/>
                    <a:pt x="1140" y="570"/>
                    <a:pt x="883" y="410"/>
                  </a:cubicBezTo>
                  <a:cubicBezTo>
                    <a:pt x="625" y="251"/>
                    <a:pt x="258" y="12"/>
                    <a:pt x="215" y="6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5" name="Freeform 3"/>
            <p:cNvSpPr>
              <a:spLocks noChangeArrowheads="1"/>
            </p:cNvSpPr>
            <p:nvPr/>
          </p:nvSpPr>
          <p:spPr bwMode="auto">
            <a:xfrm>
              <a:off x="8600837" y="1457338"/>
              <a:ext cx="648467" cy="371443"/>
            </a:xfrm>
            <a:custGeom>
              <a:avLst/>
              <a:gdLst>
                <a:gd name="T0" fmla="*/ 0 w 516"/>
                <a:gd name="T1" fmla="*/ 91 h 295"/>
                <a:gd name="T2" fmla="*/ 0 w 516"/>
                <a:gd name="T3" fmla="*/ 91 h 295"/>
                <a:gd name="T4" fmla="*/ 295 w 516"/>
                <a:gd name="T5" fmla="*/ 42 h 295"/>
                <a:gd name="T6" fmla="*/ 460 w 516"/>
                <a:gd name="T7" fmla="*/ 159 h 295"/>
                <a:gd name="T8" fmla="*/ 362 w 516"/>
                <a:gd name="T9" fmla="*/ 294 h 295"/>
                <a:gd name="T10" fmla="*/ 0 w 516"/>
                <a:gd name="T11" fmla="*/ 9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295">
                  <a:moveTo>
                    <a:pt x="0" y="91"/>
                  </a:moveTo>
                  <a:lnTo>
                    <a:pt x="0" y="91"/>
                  </a:lnTo>
                  <a:cubicBezTo>
                    <a:pt x="295" y="42"/>
                    <a:pt x="295" y="42"/>
                    <a:pt x="295" y="42"/>
                  </a:cubicBezTo>
                  <a:cubicBezTo>
                    <a:pt x="374" y="0"/>
                    <a:pt x="515" y="104"/>
                    <a:pt x="460" y="159"/>
                  </a:cubicBezTo>
                  <a:cubicBezTo>
                    <a:pt x="362" y="294"/>
                    <a:pt x="362" y="294"/>
                    <a:pt x="362" y="294"/>
                  </a:cubicBezTo>
                  <a:lnTo>
                    <a:pt x="0" y="91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6" name="Freeform 4"/>
            <p:cNvSpPr>
              <a:spLocks noChangeArrowheads="1"/>
            </p:cNvSpPr>
            <p:nvPr/>
          </p:nvSpPr>
          <p:spPr bwMode="auto">
            <a:xfrm>
              <a:off x="7015704" y="598040"/>
              <a:ext cx="83138" cy="72069"/>
            </a:xfrm>
            <a:custGeom>
              <a:avLst/>
              <a:gdLst>
                <a:gd name="T0" fmla="*/ 24 w 68"/>
                <a:gd name="T1" fmla="*/ 6 h 56"/>
                <a:gd name="T2" fmla="*/ 24 w 68"/>
                <a:gd name="T3" fmla="*/ 6 h 56"/>
                <a:gd name="T4" fmla="*/ 55 w 68"/>
                <a:gd name="T5" fmla="*/ 25 h 56"/>
                <a:gd name="T6" fmla="*/ 61 w 68"/>
                <a:gd name="T7" fmla="*/ 43 h 56"/>
                <a:gd name="T8" fmla="*/ 61 w 68"/>
                <a:gd name="T9" fmla="*/ 43 h 56"/>
                <a:gd name="T10" fmla="*/ 43 w 68"/>
                <a:gd name="T11" fmla="*/ 49 h 56"/>
                <a:gd name="T12" fmla="*/ 12 w 68"/>
                <a:gd name="T13" fmla="*/ 31 h 56"/>
                <a:gd name="T14" fmla="*/ 6 w 68"/>
                <a:gd name="T15" fmla="*/ 12 h 56"/>
                <a:gd name="T16" fmla="*/ 6 w 68"/>
                <a:gd name="T17" fmla="*/ 12 h 56"/>
                <a:gd name="T18" fmla="*/ 24 w 68"/>
                <a:gd name="T19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56">
                  <a:moveTo>
                    <a:pt x="24" y="6"/>
                  </a:moveTo>
                  <a:lnTo>
                    <a:pt x="24" y="6"/>
                  </a:lnTo>
                  <a:cubicBezTo>
                    <a:pt x="55" y="25"/>
                    <a:pt x="55" y="25"/>
                    <a:pt x="55" y="25"/>
                  </a:cubicBezTo>
                  <a:cubicBezTo>
                    <a:pt x="61" y="31"/>
                    <a:pt x="67" y="37"/>
                    <a:pt x="61" y="43"/>
                  </a:cubicBezTo>
                  <a:lnTo>
                    <a:pt x="61" y="43"/>
                  </a:lnTo>
                  <a:cubicBezTo>
                    <a:pt x="55" y="49"/>
                    <a:pt x="49" y="55"/>
                    <a:pt x="43" y="4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0" y="19"/>
                    <a:pt x="6" y="12"/>
                  </a:cubicBezTo>
                  <a:lnTo>
                    <a:pt x="6" y="12"/>
                  </a:lnTo>
                  <a:cubicBezTo>
                    <a:pt x="12" y="6"/>
                    <a:pt x="18" y="0"/>
                    <a:pt x="24" y="6"/>
                  </a:cubicBez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7" name="Freeform 5"/>
            <p:cNvSpPr>
              <a:spLocks noChangeArrowheads="1"/>
            </p:cNvSpPr>
            <p:nvPr/>
          </p:nvSpPr>
          <p:spPr bwMode="auto">
            <a:xfrm>
              <a:off x="7021248" y="598040"/>
              <a:ext cx="72050" cy="55438"/>
            </a:xfrm>
            <a:custGeom>
              <a:avLst/>
              <a:gdLst>
                <a:gd name="T0" fmla="*/ 18 w 56"/>
                <a:gd name="T1" fmla="*/ 6 h 44"/>
                <a:gd name="T2" fmla="*/ 18 w 56"/>
                <a:gd name="T3" fmla="*/ 6 h 44"/>
                <a:gd name="T4" fmla="*/ 49 w 56"/>
                <a:gd name="T5" fmla="*/ 25 h 44"/>
                <a:gd name="T6" fmla="*/ 55 w 56"/>
                <a:gd name="T7" fmla="*/ 37 h 44"/>
                <a:gd name="T8" fmla="*/ 37 w 56"/>
                <a:gd name="T9" fmla="*/ 37 h 44"/>
                <a:gd name="T10" fmla="*/ 6 w 56"/>
                <a:gd name="T11" fmla="*/ 19 h 44"/>
                <a:gd name="T12" fmla="*/ 0 w 56"/>
                <a:gd name="T13" fmla="*/ 6 h 44"/>
                <a:gd name="T14" fmla="*/ 18 w 56"/>
                <a:gd name="T1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4">
                  <a:moveTo>
                    <a:pt x="18" y="6"/>
                  </a:moveTo>
                  <a:lnTo>
                    <a:pt x="18" y="6"/>
                  </a:lnTo>
                  <a:cubicBezTo>
                    <a:pt x="49" y="25"/>
                    <a:pt x="49" y="25"/>
                    <a:pt x="49" y="25"/>
                  </a:cubicBezTo>
                  <a:cubicBezTo>
                    <a:pt x="55" y="25"/>
                    <a:pt x="55" y="31"/>
                    <a:pt x="55" y="37"/>
                  </a:cubicBezTo>
                  <a:cubicBezTo>
                    <a:pt x="55" y="43"/>
                    <a:pt x="43" y="43"/>
                    <a:pt x="37" y="3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0" y="12"/>
                    <a:pt x="0" y="6"/>
                  </a:cubicBezTo>
                  <a:cubicBezTo>
                    <a:pt x="6" y="6"/>
                    <a:pt x="12" y="0"/>
                    <a:pt x="18" y="6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8" name="Freeform 6"/>
            <p:cNvSpPr>
              <a:spLocks noChangeArrowheads="1"/>
            </p:cNvSpPr>
            <p:nvPr/>
          </p:nvSpPr>
          <p:spPr bwMode="auto">
            <a:xfrm>
              <a:off x="6971365" y="376284"/>
              <a:ext cx="254953" cy="454598"/>
            </a:xfrm>
            <a:custGeom>
              <a:avLst/>
              <a:gdLst>
                <a:gd name="T0" fmla="*/ 202 w 203"/>
                <a:gd name="T1" fmla="*/ 0 h 363"/>
                <a:gd name="T2" fmla="*/ 202 w 203"/>
                <a:gd name="T3" fmla="*/ 0 h 363"/>
                <a:gd name="T4" fmla="*/ 0 w 203"/>
                <a:gd name="T5" fmla="*/ 362 h 363"/>
                <a:gd name="T6" fmla="*/ 202 w 203"/>
                <a:gd name="T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363">
                  <a:moveTo>
                    <a:pt x="202" y="0"/>
                  </a:moveTo>
                  <a:lnTo>
                    <a:pt x="202" y="0"/>
                  </a:lnTo>
                  <a:cubicBezTo>
                    <a:pt x="0" y="362"/>
                    <a:pt x="0" y="362"/>
                    <a:pt x="0" y="362"/>
                  </a:cubicBezTo>
                  <a:cubicBezTo>
                    <a:pt x="0" y="362"/>
                    <a:pt x="153" y="184"/>
                    <a:pt x="202" y="0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9" name="Freeform 7"/>
            <p:cNvSpPr>
              <a:spLocks noChangeArrowheads="1"/>
            </p:cNvSpPr>
            <p:nvPr/>
          </p:nvSpPr>
          <p:spPr bwMode="auto">
            <a:xfrm>
              <a:off x="8617470" y="1424076"/>
              <a:ext cx="648463" cy="371443"/>
            </a:xfrm>
            <a:custGeom>
              <a:avLst/>
              <a:gdLst>
                <a:gd name="T0" fmla="*/ 0 w 516"/>
                <a:gd name="T1" fmla="*/ 98 h 295"/>
                <a:gd name="T2" fmla="*/ 0 w 516"/>
                <a:gd name="T3" fmla="*/ 98 h 295"/>
                <a:gd name="T4" fmla="*/ 300 w 516"/>
                <a:gd name="T5" fmla="*/ 43 h 295"/>
                <a:gd name="T6" fmla="*/ 465 w 516"/>
                <a:gd name="T7" fmla="*/ 159 h 295"/>
                <a:gd name="T8" fmla="*/ 367 w 516"/>
                <a:gd name="T9" fmla="*/ 294 h 295"/>
                <a:gd name="T10" fmla="*/ 0 w 516"/>
                <a:gd name="T11" fmla="*/ 9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295">
                  <a:moveTo>
                    <a:pt x="0" y="98"/>
                  </a:moveTo>
                  <a:lnTo>
                    <a:pt x="0" y="98"/>
                  </a:lnTo>
                  <a:cubicBezTo>
                    <a:pt x="300" y="43"/>
                    <a:pt x="300" y="43"/>
                    <a:pt x="300" y="43"/>
                  </a:cubicBezTo>
                  <a:cubicBezTo>
                    <a:pt x="374" y="0"/>
                    <a:pt x="515" y="104"/>
                    <a:pt x="465" y="159"/>
                  </a:cubicBezTo>
                  <a:cubicBezTo>
                    <a:pt x="367" y="294"/>
                    <a:pt x="367" y="294"/>
                    <a:pt x="367" y="294"/>
                  </a:cubicBezTo>
                  <a:lnTo>
                    <a:pt x="0" y="98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0" name="Freeform 8"/>
            <p:cNvSpPr>
              <a:spLocks noChangeArrowheads="1"/>
            </p:cNvSpPr>
            <p:nvPr/>
          </p:nvSpPr>
          <p:spPr bwMode="auto">
            <a:xfrm>
              <a:off x="8916761" y="1501690"/>
              <a:ext cx="238323" cy="216212"/>
            </a:xfrm>
            <a:custGeom>
              <a:avLst/>
              <a:gdLst>
                <a:gd name="T0" fmla="*/ 184 w 191"/>
                <a:gd name="T1" fmla="*/ 0 h 173"/>
                <a:gd name="T2" fmla="*/ 184 w 191"/>
                <a:gd name="T3" fmla="*/ 0 h 173"/>
                <a:gd name="T4" fmla="*/ 0 w 191"/>
                <a:gd name="T5" fmla="*/ 166 h 173"/>
                <a:gd name="T6" fmla="*/ 12 w 191"/>
                <a:gd name="T7" fmla="*/ 172 h 173"/>
                <a:gd name="T8" fmla="*/ 190 w 191"/>
                <a:gd name="T9" fmla="*/ 6 h 173"/>
                <a:gd name="T10" fmla="*/ 184 w 191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73">
                  <a:moveTo>
                    <a:pt x="184" y="0"/>
                  </a:moveTo>
                  <a:lnTo>
                    <a:pt x="184" y="0"/>
                  </a:lnTo>
                  <a:cubicBezTo>
                    <a:pt x="0" y="166"/>
                    <a:pt x="0" y="166"/>
                    <a:pt x="0" y="166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90" y="6"/>
                    <a:pt x="190" y="6"/>
                    <a:pt x="190" y="6"/>
                  </a:cubicBezTo>
                  <a:lnTo>
                    <a:pt x="184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1" name="Freeform 9"/>
            <p:cNvSpPr>
              <a:spLocks noChangeArrowheads="1"/>
            </p:cNvSpPr>
            <p:nvPr/>
          </p:nvSpPr>
          <p:spPr bwMode="auto">
            <a:xfrm>
              <a:off x="6505800" y="653478"/>
              <a:ext cx="2095041" cy="1225195"/>
            </a:xfrm>
            <a:custGeom>
              <a:avLst/>
              <a:gdLst>
                <a:gd name="T0" fmla="*/ 1483 w 1668"/>
                <a:gd name="T1" fmla="*/ 264 h 976"/>
                <a:gd name="T2" fmla="*/ 1483 w 1668"/>
                <a:gd name="T3" fmla="*/ 264 h 976"/>
                <a:gd name="T4" fmla="*/ 534 w 1668"/>
                <a:gd name="T5" fmla="*/ 846 h 976"/>
                <a:gd name="T6" fmla="*/ 190 w 1668"/>
                <a:gd name="T7" fmla="*/ 625 h 976"/>
                <a:gd name="T8" fmla="*/ 1232 w 1668"/>
                <a:gd name="T9" fmla="*/ 92 h 976"/>
                <a:gd name="T10" fmla="*/ 1483 w 1668"/>
                <a:gd name="T11" fmla="*/ 264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8" h="976">
                  <a:moveTo>
                    <a:pt x="1483" y="264"/>
                  </a:moveTo>
                  <a:lnTo>
                    <a:pt x="1483" y="264"/>
                  </a:lnTo>
                  <a:cubicBezTo>
                    <a:pt x="534" y="846"/>
                    <a:pt x="534" y="846"/>
                    <a:pt x="534" y="846"/>
                  </a:cubicBezTo>
                  <a:cubicBezTo>
                    <a:pt x="313" y="975"/>
                    <a:pt x="0" y="723"/>
                    <a:pt x="190" y="625"/>
                  </a:cubicBezTo>
                  <a:cubicBezTo>
                    <a:pt x="1232" y="92"/>
                    <a:pt x="1232" y="92"/>
                    <a:pt x="1232" y="92"/>
                  </a:cubicBezTo>
                  <a:cubicBezTo>
                    <a:pt x="1422" y="0"/>
                    <a:pt x="1667" y="147"/>
                    <a:pt x="1483" y="264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2" name="Freeform 10"/>
            <p:cNvSpPr>
              <a:spLocks noChangeArrowheads="1"/>
            </p:cNvSpPr>
            <p:nvPr/>
          </p:nvSpPr>
          <p:spPr bwMode="auto">
            <a:xfrm>
              <a:off x="6516884" y="636843"/>
              <a:ext cx="2095041" cy="1225199"/>
            </a:xfrm>
            <a:custGeom>
              <a:avLst/>
              <a:gdLst>
                <a:gd name="T0" fmla="*/ 1484 w 1669"/>
                <a:gd name="T1" fmla="*/ 257 h 975"/>
                <a:gd name="T2" fmla="*/ 1484 w 1669"/>
                <a:gd name="T3" fmla="*/ 257 h 975"/>
                <a:gd name="T4" fmla="*/ 534 w 1669"/>
                <a:gd name="T5" fmla="*/ 839 h 975"/>
                <a:gd name="T6" fmla="*/ 190 w 1669"/>
                <a:gd name="T7" fmla="*/ 619 h 975"/>
                <a:gd name="T8" fmla="*/ 1232 w 1669"/>
                <a:gd name="T9" fmla="*/ 92 h 975"/>
                <a:gd name="T10" fmla="*/ 1484 w 1669"/>
                <a:gd name="T11" fmla="*/ 25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975">
                  <a:moveTo>
                    <a:pt x="1484" y="257"/>
                  </a:moveTo>
                  <a:lnTo>
                    <a:pt x="1484" y="257"/>
                  </a:lnTo>
                  <a:cubicBezTo>
                    <a:pt x="534" y="839"/>
                    <a:pt x="534" y="839"/>
                    <a:pt x="534" y="839"/>
                  </a:cubicBezTo>
                  <a:cubicBezTo>
                    <a:pt x="319" y="974"/>
                    <a:pt x="0" y="717"/>
                    <a:pt x="190" y="619"/>
                  </a:cubicBezTo>
                  <a:cubicBezTo>
                    <a:pt x="1232" y="92"/>
                    <a:pt x="1232" y="92"/>
                    <a:pt x="1232" y="92"/>
                  </a:cubicBezTo>
                  <a:cubicBezTo>
                    <a:pt x="1422" y="0"/>
                    <a:pt x="1668" y="147"/>
                    <a:pt x="1484" y="257"/>
                  </a:cubicBez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3" name="Freeform 11"/>
            <p:cNvSpPr>
              <a:spLocks noChangeArrowheads="1"/>
            </p:cNvSpPr>
            <p:nvPr/>
          </p:nvSpPr>
          <p:spPr bwMode="auto">
            <a:xfrm>
              <a:off x="6816174" y="1418533"/>
              <a:ext cx="332547" cy="99790"/>
            </a:xfrm>
            <a:custGeom>
              <a:avLst/>
              <a:gdLst>
                <a:gd name="T0" fmla="*/ 7 w 265"/>
                <a:gd name="T1" fmla="*/ 18 h 81"/>
                <a:gd name="T2" fmla="*/ 7 w 265"/>
                <a:gd name="T3" fmla="*/ 18 h 81"/>
                <a:gd name="T4" fmla="*/ 0 w 265"/>
                <a:gd name="T5" fmla="*/ 6 h 81"/>
                <a:gd name="T6" fmla="*/ 13 w 265"/>
                <a:gd name="T7" fmla="*/ 0 h 81"/>
                <a:gd name="T8" fmla="*/ 258 w 265"/>
                <a:gd name="T9" fmla="*/ 61 h 81"/>
                <a:gd name="T10" fmla="*/ 258 w 265"/>
                <a:gd name="T11" fmla="*/ 67 h 81"/>
                <a:gd name="T12" fmla="*/ 252 w 265"/>
                <a:gd name="T13" fmla="*/ 73 h 81"/>
                <a:gd name="T14" fmla="*/ 7 w 265"/>
                <a:gd name="T15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" h="81">
                  <a:moveTo>
                    <a:pt x="7" y="18"/>
                  </a:moveTo>
                  <a:lnTo>
                    <a:pt x="7" y="18"/>
                  </a:lnTo>
                  <a:cubicBezTo>
                    <a:pt x="0" y="12"/>
                    <a:pt x="0" y="12"/>
                    <a:pt x="0" y="6"/>
                  </a:cubicBezTo>
                  <a:cubicBezTo>
                    <a:pt x="0" y="0"/>
                    <a:pt x="7" y="0"/>
                    <a:pt x="13" y="0"/>
                  </a:cubicBezTo>
                  <a:cubicBezTo>
                    <a:pt x="258" y="61"/>
                    <a:pt x="258" y="61"/>
                    <a:pt x="258" y="61"/>
                  </a:cubicBezTo>
                  <a:cubicBezTo>
                    <a:pt x="258" y="61"/>
                    <a:pt x="264" y="67"/>
                    <a:pt x="258" y="67"/>
                  </a:cubicBezTo>
                  <a:cubicBezTo>
                    <a:pt x="258" y="73"/>
                    <a:pt x="252" y="80"/>
                    <a:pt x="252" y="73"/>
                  </a:cubicBezTo>
                  <a:lnTo>
                    <a:pt x="7" y="18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4" name="Freeform 12"/>
            <p:cNvSpPr>
              <a:spLocks noChangeArrowheads="1"/>
            </p:cNvSpPr>
            <p:nvPr/>
          </p:nvSpPr>
          <p:spPr bwMode="auto">
            <a:xfrm>
              <a:off x="7448010" y="897408"/>
              <a:ext cx="687262" cy="410248"/>
            </a:xfrm>
            <a:custGeom>
              <a:avLst/>
              <a:gdLst>
                <a:gd name="T0" fmla="*/ 546 w 547"/>
                <a:gd name="T1" fmla="*/ 172 h 326"/>
                <a:gd name="T2" fmla="*/ 546 w 547"/>
                <a:gd name="T3" fmla="*/ 172 h 326"/>
                <a:gd name="T4" fmla="*/ 294 w 547"/>
                <a:gd name="T5" fmla="*/ 325 h 326"/>
                <a:gd name="T6" fmla="*/ 0 w 547"/>
                <a:gd name="T7" fmla="*/ 135 h 326"/>
                <a:gd name="T8" fmla="*/ 270 w 547"/>
                <a:gd name="T9" fmla="*/ 0 h 326"/>
                <a:gd name="T10" fmla="*/ 472 w 547"/>
                <a:gd name="T11" fmla="*/ 129 h 326"/>
                <a:gd name="T12" fmla="*/ 546 w 547"/>
                <a:gd name="T13" fmla="*/ 17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6">
                  <a:moveTo>
                    <a:pt x="546" y="172"/>
                  </a:moveTo>
                  <a:lnTo>
                    <a:pt x="546" y="172"/>
                  </a:lnTo>
                  <a:cubicBezTo>
                    <a:pt x="294" y="325"/>
                    <a:pt x="294" y="325"/>
                    <a:pt x="294" y="325"/>
                  </a:cubicBezTo>
                  <a:cubicBezTo>
                    <a:pt x="184" y="258"/>
                    <a:pt x="74" y="184"/>
                    <a:pt x="0" y="135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337" y="43"/>
                    <a:pt x="411" y="86"/>
                    <a:pt x="472" y="129"/>
                  </a:cubicBezTo>
                  <a:cubicBezTo>
                    <a:pt x="497" y="141"/>
                    <a:pt x="521" y="160"/>
                    <a:pt x="546" y="172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5" name="Freeform 13"/>
            <p:cNvSpPr>
              <a:spLocks noChangeArrowheads="1"/>
            </p:cNvSpPr>
            <p:nvPr/>
          </p:nvSpPr>
          <p:spPr bwMode="auto">
            <a:xfrm>
              <a:off x="6677615" y="720006"/>
              <a:ext cx="1501998" cy="809407"/>
            </a:xfrm>
            <a:custGeom>
              <a:avLst/>
              <a:gdLst>
                <a:gd name="T0" fmla="*/ 6 w 1196"/>
                <a:gd name="T1" fmla="*/ 644 h 645"/>
                <a:gd name="T2" fmla="*/ 6 w 1196"/>
                <a:gd name="T3" fmla="*/ 644 h 645"/>
                <a:gd name="T4" fmla="*/ 61 w 1196"/>
                <a:gd name="T5" fmla="*/ 552 h 645"/>
                <a:gd name="T6" fmla="*/ 1103 w 1196"/>
                <a:gd name="T7" fmla="*/ 25 h 645"/>
                <a:gd name="T8" fmla="*/ 1177 w 1196"/>
                <a:gd name="T9" fmla="*/ 0 h 645"/>
                <a:gd name="T10" fmla="*/ 1110 w 1196"/>
                <a:gd name="T11" fmla="*/ 110 h 645"/>
                <a:gd name="T12" fmla="*/ 92 w 1196"/>
                <a:gd name="T13" fmla="*/ 619 h 645"/>
                <a:gd name="T14" fmla="*/ 6 w 1196"/>
                <a:gd name="T15" fmla="*/ 64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6" h="645">
                  <a:moveTo>
                    <a:pt x="6" y="644"/>
                  </a:moveTo>
                  <a:lnTo>
                    <a:pt x="6" y="644"/>
                  </a:lnTo>
                  <a:cubicBezTo>
                    <a:pt x="0" y="613"/>
                    <a:pt x="18" y="576"/>
                    <a:pt x="61" y="552"/>
                  </a:cubicBezTo>
                  <a:cubicBezTo>
                    <a:pt x="1103" y="25"/>
                    <a:pt x="1103" y="25"/>
                    <a:pt x="1103" y="25"/>
                  </a:cubicBezTo>
                  <a:cubicBezTo>
                    <a:pt x="1128" y="12"/>
                    <a:pt x="1152" y="6"/>
                    <a:pt x="1177" y="0"/>
                  </a:cubicBezTo>
                  <a:cubicBezTo>
                    <a:pt x="1195" y="37"/>
                    <a:pt x="1177" y="74"/>
                    <a:pt x="1110" y="110"/>
                  </a:cubicBezTo>
                  <a:cubicBezTo>
                    <a:pt x="92" y="619"/>
                    <a:pt x="92" y="619"/>
                    <a:pt x="92" y="619"/>
                  </a:cubicBezTo>
                  <a:cubicBezTo>
                    <a:pt x="61" y="632"/>
                    <a:pt x="37" y="644"/>
                    <a:pt x="6" y="644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6" name="Freeform 14"/>
            <p:cNvSpPr>
              <a:spLocks noChangeArrowheads="1"/>
            </p:cNvSpPr>
            <p:nvPr/>
          </p:nvSpPr>
          <p:spPr bwMode="auto">
            <a:xfrm>
              <a:off x="7647540" y="653478"/>
              <a:ext cx="315921" cy="388070"/>
            </a:xfrm>
            <a:custGeom>
              <a:avLst/>
              <a:gdLst>
                <a:gd name="T0" fmla="*/ 209 w 253"/>
                <a:gd name="T1" fmla="*/ 0 h 308"/>
                <a:gd name="T2" fmla="*/ 252 w 253"/>
                <a:gd name="T3" fmla="*/ 25 h 308"/>
                <a:gd name="T4" fmla="*/ 13 w 253"/>
                <a:gd name="T5" fmla="*/ 307 h 308"/>
                <a:gd name="T6" fmla="*/ 0 w 253"/>
                <a:gd name="T7" fmla="*/ 251 h 308"/>
                <a:gd name="T8" fmla="*/ 209 w 253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08">
                  <a:moveTo>
                    <a:pt x="209" y="0"/>
                  </a:moveTo>
                  <a:lnTo>
                    <a:pt x="252" y="25"/>
                  </a:lnTo>
                  <a:lnTo>
                    <a:pt x="13" y="307"/>
                  </a:lnTo>
                  <a:lnTo>
                    <a:pt x="0" y="251"/>
                  </a:lnTo>
                  <a:lnTo>
                    <a:pt x="209" y="0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7" name="Freeform 15"/>
            <p:cNvSpPr>
              <a:spLocks noChangeArrowheads="1"/>
            </p:cNvSpPr>
            <p:nvPr/>
          </p:nvSpPr>
          <p:spPr bwMode="auto">
            <a:xfrm>
              <a:off x="7353794" y="925124"/>
              <a:ext cx="720516" cy="471232"/>
            </a:xfrm>
            <a:custGeom>
              <a:avLst/>
              <a:gdLst>
                <a:gd name="T0" fmla="*/ 571 w 572"/>
                <a:gd name="T1" fmla="*/ 183 h 375"/>
                <a:gd name="T2" fmla="*/ 258 w 572"/>
                <a:gd name="T3" fmla="*/ 374 h 375"/>
                <a:gd name="T4" fmla="*/ 86 w 572"/>
                <a:gd name="T5" fmla="*/ 190 h 375"/>
                <a:gd name="T6" fmla="*/ 0 w 572"/>
                <a:gd name="T7" fmla="*/ 153 h 375"/>
                <a:gd name="T8" fmla="*/ 301 w 572"/>
                <a:gd name="T9" fmla="*/ 0 h 375"/>
                <a:gd name="T10" fmla="*/ 571 w 572"/>
                <a:gd name="T11" fmla="*/ 18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2" h="375">
                  <a:moveTo>
                    <a:pt x="571" y="183"/>
                  </a:moveTo>
                  <a:lnTo>
                    <a:pt x="258" y="374"/>
                  </a:lnTo>
                  <a:lnTo>
                    <a:pt x="86" y="190"/>
                  </a:lnTo>
                  <a:lnTo>
                    <a:pt x="0" y="153"/>
                  </a:lnTo>
                  <a:lnTo>
                    <a:pt x="301" y="0"/>
                  </a:lnTo>
                  <a:lnTo>
                    <a:pt x="571" y="183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8" name="Freeform 16"/>
            <p:cNvSpPr>
              <a:spLocks noChangeArrowheads="1"/>
            </p:cNvSpPr>
            <p:nvPr/>
          </p:nvSpPr>
          <p:spPr bwMode="auto">
            <a:xfrm>
              <a:off x="7425843" y="925124"/>
              <a:ext cx="648467" cy="399160"/>
            </a:xfrm>
            <a:custGeom>
              <a:avLst/>
              <a:gdLst>
                <a:gd name="T0" fmla="*/ 515 w 516"/>
                <a:gd name="T1" fmla="*/ 183 h 319"/>
                <a:gd name="T2" fmla="*/ 515 w 516"/>
                <a:gd name="T3" fmla="*/ 183 h 319"/>
                <a:gd name="T4" fmla="*/ 294 w 516"/>
                <a:gd name="T5" fmla="*/ 318 h 319"/>
                <a:gd name="T6" fmla="*/ 0 w 516"/>
                <a:gd name="T7" fmla="*/ 128 h 319"/>
                <a:gd name="T8" fmla="*/ 245 w 516"/>
                <a:gd name="T9" fmla="*/ 0 h 319"/>
                <a:gd name="T10" fmla="*/ 515 w 516"/>
                <a:gd name="T11" fmla="*/ 18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319">
                  <a:moveTo>
                    <a:pt x="515" y="183"/>
                  </a:moveTo>
                  <a:lnTo>
                    <a:pt x="515" y="183"/>
                  </a:lnTo>
                  <a:cubicBezTo>
                    <a:pt x="294" y="318"/>
                    <a:pt x="294" y="318"/>
                    <a:pt x="294" y="318"/>
                  </a:cubicBezTo>
                  <a:cubicBezTo>
                    <a:pt x="177" y="245"/>
                    <a:pt x="67" y="171"/>
                    <a:pt x="0" y="128"/>
                  </a:cubicBezTo>
                  <a:cubicBezTo>
                    <a:pt x="245" y="0"/>
                    <a:pt x="245" y="0"/>
                    <a:pt x="245" y="0"/>
                  </a:cubicBezTo>
                  <a:lnTo>
                    <a:pt x="515" y="183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9" name="Freeform 17"/>
            <p:cNvSpPr>
              <a:spLocks noChangeArrowheads="1"/>
            </p:cNvSpPr>
            <p:nvPr/>
          </p:nvSpPr>
          <p:spPr bwMode="auto">
            <a:xfrm>
              <a:off x="6932569" y="553687"/>
              <a:ext cx="2222514" cy="1391511"/>
            </a:xfrm>
            <a:custGeom>
              <a:avLst/>
              <a:gdLst>
                <a:gd name="T0" fmla="*/ 215 w 1767"/>
                <a:gd name="T1" fmla="*/ 0 h 1105"/>
                <a:gd name="T2" fmla="*/ 215 w 1767"/>
                <a:gd name="T3" fmla="*/ 0 h 1105"/>
                <a:gd name="T4" fmla="*/ 62 w 1767"/>
                <a:gd name="T5" fmla="*/ 190 h 1105"/>
                <a:gd name="T6" fmla="*/ 325 w 1767"/>
                <a:gd name="T7" fmla="*/ 362 h 1105"/>
                <a:gd name="T8" fmla="*/ 785 w 1767"/>
                <a:gd name="T9" fmla="*/ 656 h 1105"/>
                <a:gd name="T10" fmla="*/ 1551 w 1767"/>
                <a:gd name="T11" fmla="*/ 1079 h 1105"/>
                <a:gd name="T12" fmla="*/ 1741 w 1767"/>
                <a:gd name="T13" fmla="*/ 993 h 1105"/>
                <a:gd name="T14" fmla="*/ 1637 w 1767"/>
                <a:gd name="T15" fmla="*/ 718 h 1105"/>
                <a:gd name="T16" fmla="*/ 1392 w 1767"/>
                <a:gd name="T17" fmla="*/ 803 h 1105"/>
                <a:gd name="T18" fmla="*/ 883 w 1767"/>
                <a:gd name="T19" fmla="*/ 405 h 1105"/>
                <a:gd name="T20" fmla="*/ 215 w 1767"/>
                <a:gd name="T2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7" h="1105">
                  <a:moveTo>
                    <a:pt x="215" y="0"/>
                  </a:moveTo>
                  <a:lnTo>
                    <a:pt x="215" y="0"/>
                  </a:lnTo>
                  <a:cubicBezTo>
                    <a:pt x="172" y="0"/>
                    <a:pt x="117" y="13"/>
                    <a:pt x="62" y="190"/>
                  </a:cubicBezTo>
                  <a:cubicBezTo>
                    <a:pt x="0" y="362"/>
                    <a:pt x="325" y="362"/>
                    <a:pt x="325" y="362"/>
                  </a:cubicBezTo>
                  <a:cubicBezTo>
                    <a:pt x="325" y="362"/>
                    <a:pt x="570" y="534"/>
                    <a:pt x="785" y="656"/>
                  </a:cubicBezTo>
                  <a:cubicBezTo>
                    <a:pt x="999" y="785"/>
                    <a:pt x="1465" y="1055"/>
                    <a:pt x="1551" y="1079"/>
                  </a:cubicBezTo>
                  <a:cubicBezTo>
                    <a:pt x="1643" y="1104"/>
                    <a:pt x="1717" y="1104"/>
                    <a:pt x="1741" y="993"/>
                  </a:cubicBezTo>
                  <a:cubicBezTo>
                    <a:pt x="1766" y="877"/>
                    <a:pt x="1710" y="711"/>
                    <a:pt x="1637" y="718"/>
                  </a:cubicBezTo>
                  <a:cubicBezTo>
                    <a:pt x="1563" y="730"/>
                    <a:pt x="1429" y="809"/>
                    <a:pt x="1392" y="803"/>
                  </a:cubicBezTo>
                  <a:cubicBezTo>
                    <a:pt x="1361" y="791"/>
                    <a:pt x="1134" y="570"/>
                    <a:pt x="883" y="405"/>
                  </a:cubicBezTo>
                  <a:cubicBezTo>
                    <a:pt x="626" y="245"/>
                    <a:pt x="258" y="7"/>
                    <a:pt x="215" y="0"/>
                  </a:cubicBez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0" name="Freeform 18"/>
            <p:cNvSpPr>
              <a:spLocks noChangeArrowheads="1"/>
            </p:cNvSpPr>
            <p:nvPr/>
          </p:nvSpPr>
          <p:spPr bwMode="auto">
            <a:xfrm>
              <a:off x="7043419" y="575864"/>
              <a:ext cx="648463" cy="454598"/>
            </a:xfrm>
            <a:custGeom>
              <a:avLst/>
              <a:gdLst>
                <a:gd name="T0" fmla="*/ 68 w 516"/>
                <a:gd name="T1" fmla="*/ 0 h 362"/>
                <a:gd name="T2" fmla="*/ 68 w 516"/>
                <a:gd name="T3" fmla="*/ 0 h 362"/>
                <a:gd name="T4" fmla="*/ 0 w 516"/>
                <a:gd name="T5" fmla="*/ 92 h 362"/>
                <a:gd name="T6" fmla="*/ 466 w 516"/>
                <a:gd name="T7" fmla="*/ 361 h 362"/>
                <a:gd name="T8" fmla="*/ 515 w 516"/>
                <a:gd name="T9" fmla="*/ 239 h 362"/>
                <a:gd name="T10" fmla="*/ 68 w 516"/>
                <a:gd name="T11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362">
                  <a:moveTo>
                    <a:pt x="68" y="0"/>
                  </a:moveTo>
                  <a:lnTo>
                    <a:pt x="68" y="0"/>
                  </a:lnTo>
                  <a:cubicBezTo>
                    <a:pt x="37" y="12"/>
                    <a:pt x="19" y="49"/>
                    <a:pt x="0" y="92"/>
                  </a:cubicBezTo>
                  <a:cubicBezTo>
                    <a:pt x="466" y="361"/>
                    <a:pt x="466" y="361"/>
                    <a:pt x="466" y="361"/>
                  </a:cubicBezTo>
                  <a:cubicBezTo>
                    <a:pt x="515" y="239"/>
                    <a:pt x="515" y="239"/>
                    <a:pt x="515" y="239"/>
                  </a:cubicBezTo>
                  <a:lnTo>
                    <a:pt x="68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1" name="Freeform 19"/>
            <p:cNvSpPr>
              <a:spLocks noChangeArrowheads="1"/>
            </p:cNvSpPr>
            <p:nvPr/>
          </p:nvSpPr>
          <p:spPr bwMode="auto">
            <a:xfrm>
              <a:off x="6954736" y="647933"/>
              <a:ext cx="2194804" cy="1297267"/>
            </a:xfrm>
            <a:custGeom>
              <a:avLst/>
              <a:gdLst>
                <a:gd name="T0" fmla="*/ 686 w 1748"/>
                <a:gd name="T1" fmla="*/ 380 h 1031"/>
                <a:gd name="T2" fmla="*/ 686 w 1748"/>
                <a:gd name="T3" fmla="*/ 380 h 1031"/>
                <a:gd name="T4" fmla="*/ 43 w 1748"/>
                <a:gd name="T5" fmla="*/ 116 h 1031"/>
                <a:gd name="T6" fmla="*/ 306 w 1748"/>
                <a:gd name="T7" fmla="*/ 288 h 1031"/>
                <a:gd name="T8" fmla="*/ 766 w 1748"/>
                <a:gd name="T9" fmla="*/ 582 h 1031"/>
                <a:gd name="T10" fmla="*/ 1532 w 1748"/>
                <a:gd name="T11" fmla="*/ 1005 h 1031"/>
                <a:gd name="T12" fmla="*/ 1722 w 1748"/>
                <a:gd name="T13" fmla="*/ 919 h 1031"/>
                <a:gd name="T14" fmla="*/ 1618 w 1748"/>
                <a:gd name="T15" fmla="*/ 644 h 1031"/>
                <a:gd name="T16" fmla="*/ 1373 w 1748"/>
                <a:gd name="T17" fmla="*/ 729 h 1031"/>
                <a:gd name="T18" fmla="*/ 1336 w 1748"/>
                <a:gd name="T19" fmla="*/ 723 h 1031"/>
                <a:gd name="T20" fmla="*/ 1324 w 1748"/>
                <a:gd name="T21" fmla="*/ 717 h 1031"/>
                <a:gd name="T22" fmla="*/ 766 w 1748"/>
                <a:gd name="T23" fmla="*/ 300 h 1031"/>
                <a:gd name="T24" fmla="*/ 686 w 1748"/>
                <a:gd name="T25" fmla="*/ 38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8" h="1031">
                  <a:moveTo>
                    <a:pt x="686" y="380"/>
                  </a:moveTo>
                  <a:lnTo>
                    <a:pt x="686" y="380"/>
                  </a:lnTo>
                  <a:cubicBezTo>
                    <a:pt x="662" y="404"/>
                    <a:pt x="80" y="0"/>
                    <a:pt x="43" y="116"/>
                  </a:cubicBezTo>
                  <a:cubicBezTo>
                    <a:pt x="0" y="233"/>
                    <a:pt x="306" y="288"/>
                    <a:pt x="306" y="288"/>
                  </a:cubicBezTo>
                  <a:cubicBezTo>
                    <a:pt x="306" y="288"/>
                    <a:pt x="551" y="460"/>
                    <a:pt x="766" y="582"/>
                  </a:cubicBezTo>
                  <a:cubicBezTo>
                    <a:pt x="980" y="711"/>
                    <a:pt x="1446" y="981"/>
                    <a:pt x="1532" y="1005"/>
                  </a:cubicBezTo>
                  <a:cubicBezTo>
                    <a:pt x="1624" y="1030"/>
                    <a:pt x="1698" y="1030"/>
                    <a:pt x="1722" y="919"/>
                  </a:cubicBezTo>
                  <a:cubicBezTo>
                    <a:pt x="1747" y="803"/>
                    <a:pt x="1691" y="637"/>
                    <a:pt x="1618" y="644"/>
                  </a:cubicBezTo>
                  <a:cubicBezTo>
                    <a:pt x="1544" y="656"/>
                    <a:pt x="1410" y="729"/>
                    <a:pt x="1373" y="729"/>
                  </a:cubicBezTo>
                  <a:cubicBezTo>
                    <a:pt x="1342" y="723"/>
                    <a:pt x="1348" y="723"/>
                    <a:pt x="1336" y="723"/>
                  </a:cubicBezTo>
                  <a:cubicBezTo>
                    <a:pt x="1324" y="717"/>
                    <a:pt x="1324" y="717"/>
                    <a:pt x="1324" y="717"/>
                  </a:cubicBezTo>
                  <a:cubicBezTo>
                    <a:pt x="766" y="300"/>
                    <a:pt x="766" y="300"/>
                    <a:pt x="766" y="300"/>
                  </a:cubicBezTo>
                  <a:lnTo>
                    <a:pt x="686" y="38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2" name="Freeform 20"/>
            <p:cNvSpPr>
              <a:spLocks noChangeArrowheads="1"/>
            </p:cNvSpPr>
            <p:nvPr/>
          </p:nvSpPr>
          <p:spPr bwMode="auto">
            <a:xfrm>
              <a:off x="8035512" y="814246"/>
              <a:ext cx="216155" cy="110878"/>
            </a:xfrm>
            <a:custGeom>
              <a:avLst/>
              <a:gdLst>
                <a:gd name="T0" fmla="*/ 6 w 172"/>
                <a:gd name="T1" fmla="*/ 12 h 87"/>
                <a:gd name="T2" fmla="*/ 6 w 172"/>
                <a:gd name="T3" fmla="*/ 12 h 87"/>
                <a:gd name="T4" fmla="*/ 6 w 172"/>
                <a:gd name="T5" fmla="*/ 6 h 87"/>
                <a:gd name="T6" fmla="*/ 12 w 172"/>
                <a:gd name="T7" fmla="*/ 0 h 87"/>
                <a:gd name="T8" fmla="*/ 165 w 172"/>
                <a:gd name="T9" fmla="*/ 67 h 87"/>
                <a:gd name="T10" fmla="*/ 165 w 172"/>
                <a:gd name="T11" fmla="*/ 79 h 87"/>
                <a:gd name="T12" fmla="*/ 153 w 172"/>
                <a:gd name="T13" fmla="*/ 86 h 87"/>
                <a:gd name="T14" fmla="*/ 6 w 172"/>
                <a:gd name="T15" fmla="*/ 1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87">
                  <a:moveTo>
                    <a:pt x="6" y="12"/>
                  </a:moveTo>
                  <a:lnTo>
                    <a:pt x="6" y="12"/>
                  </a:lnTo>
                  <a:cubicBezTo>
                    <a:pt x="6" y="12"/>
                    <a:pt x="0" y="6"/>
                    <a:pt x="6" y="6"/>
                  </a:cubicBezTo>
                  <a:cubicBezTo>
                    <a:pt x="6" y="0"/>
                    <a:pt x="12" y="0"/>
                    <a:pt x="12" y="0"/>
                  </a:cubicBezTo>
                  <a:cubicBezTo>
                    <a:pt x="165" y="67"/>
                    <a:pt x="165" y="67"/>
                    <a:pt x="165" y="67"/>
                  </a:cubicBezTo>
                  <a:cubicBezTo>
                    <a:pt x="165" y="73"/>
                    <a:pt x="171" y="79"/>
                    <a:pt x="165" y="79"/>
                  </a:cubicBezTo>
                  <a:cubicBezTo>
                    <a:pt x="165" y="86"/>
                    <a:pt x="159" y="86"/>
                    <a:pt x="153" y="86"/>
                  </a:cubicBezTo>
                  <a:lnTo>
                    <a:pt x="6" y="12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3" name="Freeform 21"/>
            <p:cNvSpPr>
              <a:spLocks noChangeArrowheads="1"/>
            </p:cNvSpPr>
            <p:nvPr/>
          </p:nvSpPr>
          <p:spPr bwMode="auto">
            <a:xfrm>
              <a:off x="6932569" y="625757"/>
              <a:ext cx="2222514" cy="1319442"/>
            </a:xfrm>
            <a:custGeom>
              <a:avLst/>
              <a:gdLst>
                <a:gd name="T0" fmla="*/ 123 w 1767"/>
                <a:gd name="T1" fmla="*/ 0 h 1049"/>
                <a:gd name="T2" fmla="*/ 123 w 1767"/>
                <a:gd name="T3" fmla="*/ 0 h 1049"/>
                <a:gd name="T4" fmla="*/ 62 w 1767"/>
                <a:gd name="T5" fmla="*/ 134 h 1049"/>
                <a:gd name="T6" fmla="*/ 325 w 1767"/>
                <a:gd name="T7" fmla="*/ 306 h 1049"/>
                <a:gd name="T8" fmla="*/ 785 w 1767"/>
                <a:gd name="T9" fmla="*/ 600 h 1049"/>
                <a:gd name="T10" fmla="*/ 1551 w 1767"/>
                <a:gd name="T11" fmla="*/ 1023 h 1049"/>
                <a:gd name="T12" fmla="*/ 1741 w 1767"/>
                <a:gd name="T13" fmla="*/ 937 h 1049"/>
                <a:gd name="T14" fmla="*/ 1637 w 1767"/>
                <a:gd name="T15" fmla="*/ 662 h 1049"/>
                <a:gd name="T16" fmla="*/ 1392 w 1767"/>
                <a:gd name="T17" fmla="*/ 747 h 1049"/>
                <a:gd name="T18" fmla="*/ 1343 w 1767"/>
                <a:gd name="T19" fmla="*/ 735 h 1049"/>
                <a:gd name="T20" fmla="*/ 816 w 1767"/>
                <a:gd name="T21" fmla="*/ 392 h 1049"/>
                <a:gd name="T22" fmla="*/ 123 w 1767"/>
                <a:gd name="T23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7" h="1049">
                  <a:moveTo>
                    <a:pt x="123" y="0"/>
                  </a:moveTo>
                  <a:lnTo>
                    <a:pt x="123" y="0"/>
                  </a:lnTo>
                  <a:cubicBezTo>
                    <a:pt x="105" y="30"/>
                    <a:pt x="80" y="73"/>
                    <a:pt x="62" y="134"/>
                  </a:cubicBezTo>
                  <a:cubicBezTo>
                    <a:pt x="0" y="306"/>
                    <a:pt x="325" y="306"/>
                    <a:pt x="325" y="306"/>
                  </a:cubicBezTo>
                  <a:cubicBezTo>
                    <a:pt x="325" y="306"/>
                    <a:pt x="570" y="478"/>
                    <a:pt x="785" y="600"/>
                  </a:cubicBezTo>
                  <a:cubicBezTo>
                    <a:pt x="999" y="729"/>
                    <a:pt x="1465" y="999"/>
                    <a:pt x="1551" y="1023"/>
                  </a:cubicBezTo>
                  <a:cubicBezTo>
                    <a:pt x="1643" y="1048"/>
                    <a:pt x="1717" y="1048"/>
                    <a:pt x="1741" y="937"/>
                  </a:cubicBezTo>
                  <a:cubicBezTo>
                    <a:pt x="1766" y="821"/>
                    <a:pt x="1710" y="655"/>
                    <a:pt x="1637" y="662"/>
                  </a:cubicBezTo>
                  <a:cubicBezTo>
                    <a:pt x="1563" y="674"/>
                    <a:pt x="1429" y="741"/>
                    <a:pt x="1392" y="747"/>
                  </a:cubicBezTo>
                  <a:cubicBezTo>
                    <a:pt x="1380" y="747"/>
                    <a:pt x="1361" y="741"/>
                    <a:pt x="1343" y="735"/>
                  </a:cubicBezTo>
                  <a:cubicBezTo>
                    <a:pt x="816" y="392"/>
                    <a:pt x="816" y="392"/>
                    <a:pt x="816" y="392"/>
                  </a:cubicBezTo>
                  <a:lnTo>
                    <a:pt x="123" y="0"/>
                  </a:ln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4" name="Freeform 22"/>
            <p:cNvSpPr>
              <a:spLocks noChangeArrowheads="1"/>
            </p:cNvSpPr>
            <p:nvPr/>
          </p:nvSpPr>
          <p:spPr bwMode="auto">
            <a:xfrm>
              <a:off x="7708511" y="891861"/>
              <a:ext cx="232782" cy="227301"/>
            </a:xfrm>
            <a:custGeom>
              <a:avLst/>
              <a:gdLst>
                <a:gd name="T0" fmla="*/ 49 w 185"/>
                <a:gd name="T1" fmla="*/ 129 h 179"/>
                <a:gd name="T2" fmla="*/ 49 w 185"/>
                <a:gd name="T3" fmla="*/ 129 h 179"/>
                <a:gd name="T4" fmla="*/ 111 w 185"/>
                <a:gd name="T5" fmla="*/ 178 h 179"/>
                <a:gd name="T6" fmla="*/ 184 w 185"/>
                <a:gd name="T7" fmla="*/ 104 h 179"/>
                <a:gd name="T8" fmla="*/ 135 w 185"/>
                <a:gd name="T9" fmla="*/ 74 h 179"/>
                <a:gd name="T10" fmla="*/ 43 w 185"/>
                <a:gd name="T11" fmla="*/ 0 h 179"/>
                <a:gd name="T12" fmla="*/ 7 w 185"/>
                <a:gd name="T13" fmla="*/ 25 h 179"/>
                <a:gd name="T14" fmla="*/ 49 w 185"/>
                <a:gd name="T15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79">
                  <a:moveTo>
                    <a:pt x="49" y="129"/>
                  </a:moveTo>
                  <a:lnTo>
                    <a:pt x="49" y="129"/>
                  </a:lnTo>
                  <a:cubicBezTo>
                    <a:pt x="62" y="141"/>
                    <a:pt x="111" y="178"/>
                    <a:pt x="111" y="178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4"/>
                    <a:pt x="154" y="86"/>
                    <a:pt x="135" y="74"/>
                  </a:cubicBezTo>
                  <a:cubicBezTo>
                    <a:pt x="117" y="55"/>
                    <a:pt x="43" y="0"/>
                    <a:pt x="43" y="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0" y="67"/>
                    <a:pt x="49" y="129"/>
                  </a:cubicBezTo>
                </a:path>
              </a:pathLst>
            </a:custGeom>
            <a:solidFill>
              <a:srgbClr val="482A1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5" name="Freeform 23"/>
            <p:cNvSpPr>
              <a:spLocks noChangeArrowheads="1"/>
            </p:cNvSpPr>
            <p:nvPr/>
          </p:nvSpPr>
          <p:spPr bwMode="auto">
            <a:xfrm>
              <a:off x="7858152" y="975022"/>
              <a:ext cx="22170" cy="27717"/>
            </a:xfrm>
            <a:custGeom>
              <a:avLst/>
              <a:gdLst>
                <a:gd name="T0" fmla="*/ 12 w 19"/>
                <a:gd name="T1" fmla="*/ 0 h 20"/>
                <a:gd name="T2" fmla="*/ 12 w 19"/>
                <a:gd name="T3" fmla="*/ 0 h 20"/>
                <a:gd name="T4" fmla="*/ 12 w 19"/>
                <a:gd name="T5" fmla="*/ 13 h 20"/>
                <a:gd name="T6" fmla="*/ 6 w 19"/>
                <a:gd name="T7" fmla="*/ 13 h 20"/>
                <a:gd name="T8" fmla="*/ 0 w 19"/>
                <a:gd name="T9" fmla="*/ 7 h 20"/>
                <a:gd name="T10" fmla="*/ 12 w 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0">
                  <a:moveTo>
                    <a:pt x="12" y="0"/>
                  </a:moveTo>
                  <a:lnTo>
                    <a:pt x="12" y="0"/>
                  </a:lnTo>
                  <a:cubicBezTo>
                    <a:pt x="12" y="7"/>
                    <a:pt x="18" y="7"/>
                    <a:pt x="12" y="13"/>
                  </a:cubicBezTo>
                  <a:cubicBezTo>
                    <a:pt x="12" y="13"/>
                    <a:pt x="6" y="19"/>
                    <a:pt x="6" y="13"/>
                  </a:cubicBezTo>
                  <a:cubicBezTo>
                    <a:pt x="0" y="13"/>
                    <a:pt x="0" y="7"/>
                    <a:pt x="0" y="7"/>
                  </a:cubicBezTo>
                  <a:cubicBezTo>
                    <a:pt x="6" y="0"/>
                    <a:pt x="6" y="0"/>
                    <a:pt x="12" y="0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6" name="Freeform 24"/>
            <p:cNvSpPr>
              <a:spLocks noChangeArrowheads="1"/>
            </p:cNvSpPr>
            <p:nvPr/>
          </p:nvSpPr>
          <p:spPr bwMode="auto">
            <a:xfrm>
              <a:off x="7614286" y="858600"/>
              <a:ext cx="254953" cy="232842"/>
            </a:xfrm>
            <a:custGeom>
              <a:avLst/>
              <a:gdLst>
                <a:gd name="T0" fmla="*/ 43 w 203"/>
                <a:gd name="T1" fmla="*/ 25 h 185"/>
                <a:gd name="T2" fmla="*/ 43 w 203"/>
                <a:gd name="T3" fmla="*/ 25 h 185"/>
                <a:gd name="T4" fmla="*/ 37 w 203"/>
                <a:gd name="T5" fmla="*/ 129 h 185"/>
                <a:gd name="T6" fmla="*/ 110 w 203"/>
                <a:gd name="T7" fmla="*/ 184 h 185"/>
                <a:gd name="T8" fmla="*/ 153 w 203"/>
                <a:gd name="T9" fmla="*/ 62 h 185"/>
                <a:gd name="T10" fmla="*/ 202 w 203"/>
                <a:gd name="T11" fmla="*/ 31 h 185"/>
                <a:gd name="T12" fmla="*/ 116 w 203"/>
                <a:gd name="T13" fmla="*/ 25 h 185"/>
                <a:gd name="T14" fmla="*/ 80 w 203"/>
                <a:gd name="T15" fmla="*/ 0 h 185"/>
                <a:gd name="T16" fmla="*/ 43 w 203"/>
                <a:gd name="T17" fmla="*/ 2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85">
                  <a:moveTo>
                    <a:pt x="43" y="25"/>
                  </a:moveTo>
                  <a:lnTo>
                    <a:pt x="43" y="25"/>
                  </a:lnTo>
                  <a:cubicBezTo>
                    <a:pt x="12" y="37"/>
                    <a:pt x="0" y="99"/>
                    <a:pt x="37" y="129"/>
                  </a:cubicBezTo>
                  <a:cubicBezTo>
                    <a:pt x="73" y="166"/>
                    <a:pt x="110" y="184"/>
                    <a:pt x="110" y="184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43" y="25"/>
                  </a:ln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7" name="Freeform 25"/>
            <p:cNvSpPr>
              <a:spLocks noChangeArrowheads="1"/>
            </p:cNvSpPr>
            <p:nvPr/>
          </p:nvSpPr>
          <p:spPr bwMode="auto">
            <a:xfrm>
              <a:off x="7614286" y="858598"/>
              <a:ext cx="254953" cy="227301"/>
            </a:xfrm>
            <a:custGeom>
              <a:avLst/>
              <a:gdLst>
                <a:gd name="T0" fmla="*/ 43 w 203"/>
                <a:gd name="T1" fmla="*/ 19 h 179"/>
                <a:gd name="T2" fmla="*/ 43 w 203"/>
                <a:gd name="T3" fmla="*/ 19 h 179"/>
                <a:gd name="T4" fmla="*/ 37 w 203"/>
                <a:gd name="T5" fmla="*/ 129 h 179"/>
                <a:gd name="T6" fmla="*/ 110 w 203"/>
                <a:gd name="T7" fmla="*/ 178 h 179"/>
                <a:gd name="T8" fmla="*/ 153 w 203"/>
                <a:gd name="T9" fmla="*/ 62 h 179"/>
                <a:gd name="T10" fmla="*/ 202 w 203"/>
                <a:gd name="T11" fmla="*/ 31 h 179"/>
                <a:gd name="T12" fmla="*/ 116 w 203"/>
                <a:gd name="T13" fmla="*/ 25 h 179"/>
                <a:gd name="T14" fmla="*/ 80 w 203"/>
                <a:gd name="T15" fmla="*/ 0 h 179"/>
                <a:gd name="T16" fmla="*/ 43 w 203"/>
                <a:gd name="T17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79">
                  <a:moveTo>
                    <a:pt x="43" y="19"/>
                  </a:moveTo>
                  <a:lnTo>
                    <a:pt x="43" y="19"/>
                  </a:lnTo>
                  <a:cubicBezTo>
                    <a:pt x="12" y="37"/>
                    <a:pt x="0" y="99"/>
                    <a:pt x="37" y="129"/>
                  </a:cubicBezTo>
                  <a:cubicBezTo>
                    <a:pt x="73" y="160"/>
                    <a:pt x="110" y="178"/>
                    <a:pt x="110" y="178"/>
                  </a:cubicBezTo>
                  <a:cubicBezTo>
                    <a:pt x="122" y="142"/>
                    <a:pt x="135" y="99"/>
                    <a:pt x="153" y="62"/>
                  </a:cubicBezTo>
                  <a:cubicBezTo>
                    <a:pt x="165" y="50"/>
                    <a:pt x="184" y="43"/>
                    <a:pt x="202" y="31"/>
                  </a:cubicBezTo>
                  <a:cubicBezTo>
                    <a:pt x="172" y="31"/>
                    <a:pt x="147" y="25"/>
                    <a:pt x="116" y="25"/>
                  </a:cubicBezTo>
                  <a:cubicBezTo>
                    <a:pt x="104" y="19"/>
                    <a:pt x="92" y="13"/>
                    <a:pt x="80" y="0"/>
                  </a:cubicBezTo>
                  <a:cubicBezTo>
                    <a:pt x="67" y="7"/>
                    <a:pt x="55" y="13"/>
                    <a:pt x="43" y="19"/>
                  </a:cubicBezTo>
                </a:path>
              </a:pathLst>
            </a:custGeom>
            <a:solidFill>
              <a:srgbClr val="AF6A2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8" name="Freeform 26"/>
            <p:cNvSpPr>
              <a:spLocks noChangeArrowheads="1"/>
            </p:cNvSpPr>
            <p:nvPr/>
          </p:nvSpPr>
          <p:spPr bwMode="auto">
            <a:xfrm>
              <a:off x="7614286" y="858598"/>
              <a:ext cx="254953" cy="227301"/>
            </a:xfrm>
            <a:custGeom>
              <a:avLst/>
              <a:gdLst>
                <a:gd name="T0" fmla="*/ 43 w 203"/>
                <a:gd name="T1" fmla="*/ 19 h 179"/>
                <a:gd name="T2" fmla="*/ 43 w 203"/>
                <a:gd name="T3" fmla="*/ 19 h 179"/>
                <a:gd name="T4" fmla="*/ 37 w 203"/>
                <a:gd name="T5" fmla="*/ 129 h 179"/>
                <a:gd name="T6" fmla="*/ 110 w 203"/>
                <a:gd name="T7" fmla="*/ 178 h 179"/>
                <a:gd name="T8" fmla="*/ 147 w 203"/>
                <a:gd name="T9" fmla="*/ 62 h 179"/>
                <a:gd name="T10" fmla="*/ 202 w 203"/>
                <a:gd name="T11" fmla="*/ 31 h 179"/>
                <a:gd name="T12" fmla="*/ 116 w 203"/>
                <a:gd name="T13" fmla="*/ 25 h 179"/>
                <a:gd name="T14" fmla="*/ 80 w 203"/>
                <a:gd name="T15" fmla="*/ 0 h 179"/>
                <a:gd name="T16" fmla="*/ 43 w 203"/>
                <a:gd name="T17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79">
                  <a:moveTo>
                    <a:pt x="43" y="19"/>
                  </a:moveTo>
                  <a:lnTo>
                    <a:pt x="43" y="19"/>
                  </a:lnTo>
                  <a:cubicBezTo>
                    <a:pt x="12" y="37"/>
                    <a:pt x="0" y="99"/>
                    <a:pt x="37" y="129"/>
                  </a:cubicBezTo>
                  <a:cubicBezTo>
                    <a:pt x="73" y="160"/>
                    <a:pt x="110" y="178"/>
                    <a:pt x="110" y="178"/>
                  </a:cubicBezTo>
                  <a:cubicBezTo>
                    <a:pt x="122" y="142"/>
                    <a:pt x="135" y="99"/>
                    <a:pt x="147" y="62"/>
                  </a:cubicBezTo>
                  <a:cubicBezTo>
                    <a:pt x="165" y="50"/>
                    <a:pt x="184" y="43"/>
                    <a:pt x="202" y="31"/>
                  </a:cubicBezTo>
                  <a:cubicBezTo>
                    <a:pt x="172" y="31"/>
                    <a:pt x="147" y="25"/>
                    <a:pt x="116" y="25"/>
                  </a:cubicBezTo>
                  <a:cubicBezTo>
                    <a:pt x="104" y="19"/>
                    <a:pt x="92" y="13"/>
                    <a:pt x="80" y="0"/>
                  </a:cubicBezTo>
                  <a:cubicBezTo>
                    <a:pt x="67" y="7"/>
                    <a:pt x="55" y="13"/>
                    <a:pt x="43" y="19"/>
                  </a:cubicBezTo>
                </a:path>
              </a:pathLst>
            </a:custGeom>
            <a:solidFill>
              <a:srgbClr val="B36D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9" name="Freeform 27"/>
            <p:cNvSpPr>
              <a:spLocks noChangeArrowheads="1"/>
            </p:cNvSpPr>
            <p:nvPr/>
          </p:nvSpPr>
          <p:spPr bwMode="auto">
            <a:xfrm>
              <a:off x="7625371" y="858598"/>
              <a:ext cx="238327" cy="227301"/>
            </a:xfrm>
            <a:custGeom>
              <a:avLst/>
              <a:gdLst>
                <a:gd name="T0" fmla="*/ 37 w 191"/>
                <a:gd name="T1" fmla="*/ 19 h 179"/>
                <a:gd name="T2" fmla="*/ 37 w 191"/>
                <a:gd name="T3" fmla="*/ 19 h 179"/>
                <a:gd name="T4" fmla="*/ 37 w 191"/>
                <a:gd name="T5" fmla="*/ 123 h 179"/>
                <a:gd name="T6" fmla="*/ 104 w 191"/>
                <a:gd name="T7" fmla="*/ 178 h 179"/>
                <a:gd name="T8" fmla="*/ 141 w 191"/>
                <a:gd name="T9" fmla="*/ 62 h 179"/>
                <a:gd name="T10" fmla="*/ 190 w 191"/>
                <a:gd name="T11" fmla="*/ 31 h 179"/>
                <a:gd name="T12" fmla="*/ 110 w 191"/>
                <a:gd name="T13" fmla="*/ 25 h 179"/>
                <a:gd name="T14" fmla="*/ 74 w 191"/>
                <a:gd name="T15" fmla="*/ 0 h 179"/>
                <a:gd name="T16" fmla="*/ 37 w 191"/>
                <a:gd name="T17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79">
                  <a:moveTo>
                    <a:pt x="37" y="19"/>
                  </a:moveTo>
                  <a:lnTo>
                    <a:pt x="37" y="19"/>
                  </a:lnTo>
                  <a:cubicBezTo>
                    <a:pt x="6" y="37"/>
                    <a:pt x="0" y="92"/>
                    <a:pt x="37" y="123"/>
                  </a:cubicBezTo>
                  <a:cubicBezTo>
                    <a:pt x="67" y="154"/>
                    <a:pt x="104" y="178"/>
                    <a:pt x="104" y="178"/>
                  </a:cubicBezTo>
                  <a:cubicBezTo>
                    <a:pt x="116" y="135"/>
                    <a:pt x="129" y="99"/>
                    <a:pt x="141" y="62"/>
                  </a:cubicBezTo>
                  <a:cubicBezTo>
                    <a:pt x="159" y="50"/>
                    <a:pt x="178" y="43"/>
                    <a:pt x="190" y="31"/>
                  </a:cubicBezTo>
                  <a:cubicBezTo>
                    <a:pt x="166" y="31"/>
                    <a:pt x="135" y="25"/>
                    <a:pt x="110" y="25"/>
                  </a:cubicBezTo>
                  <a:cubicBezTo>
                    <a:pt x="98" y="19"/>
                    <a:pt x="86" y="13"/>
                    <a:pt x="74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B76F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0" name="Freeform 28"/>
            <p:cNvSpPr>
              <a:spLocks noChangeArrowheads="1"/>
            </p:cNvSpPr>
            <p:nvPr/>
          </p:nvSpPr>
          <p:spPr bwMode="auto">
            <a:xfrm>
              <a:off x="7625371" y="858600"/>
              <a:ext cx="238327" cy="216212"/>
            </a:xfrm>
            <a:custGeom>
              <a:avLst/>
              <a:gdLst>
                <a:gd name="T0" fmla="*/ 37 w 191"/>
                <a:gd name="T1" fmla="*/ 19 h 173"/>
                <a:gd name="T2" fmla="*/ 37 w 191"/>
                <a:gd name="T3" fmla="*/ 19 h 173"/>
                <a:gd name="T4" fmla="*/ 37 w 191"/>
                <a:gd name="T5" fmla="*/ 123 h 173"/>
                <a:gd name="T6" fmla="*/ 104 w 191"/>
                <a:gd name="T7" fmla="*/ 172 h 173"/>
                <a:gd name="T8" fmla="*/ 141 w 191"/>
                <a:gd name="T9" fmla="*/ 56 h 173"/>
                <a:gd name="T10" fmla="*/ 190 w 191"/>
                <a:gd name="T11" fmla="*/ 31 h 173"/>
                <a:gd name="T12" fmla="*/ 110 w 191"/>
                <a:gd name="T13" fmla="*/ 25 h 173"/>
                <a:gd name="T14" fmla="*/ 74 w 191"/>
                <a:gd name="T15" fmla="*/ 0 h 173"/>
                <a:gd name="T16" fmla="*/ 37 w 191"/>
                <a:gd name="T17" fmla="*/ 1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73">
                  <a:moveTo>
                    <a:pt x="37" y="19"/>
                  </a:moveTo>
                  <a:lnTo>
                    <a:pt x="37" y="19"/>
                  </a:lnTo>
                  <a:cubicBezTo>
                    <a:pt x="6" y="37"/>
                    <a:pt x="0" y="92"/>
                    <a:pt x="37" y="123"/>
                  </a:cubicBezTo>
                  <a:cubicBezTo>
                    <a:pt x="67" y="154"/>
                    <a:pt x="104" y="172"/>
                    <a:pt x="104" y="172"/>
                  </a:cubicBezTo>
                  <a:cubicBezTo>
                    <a:pt x="116" y="135"/>
                    <a:pt x="129" y="99"/>
                    <a:pt x="141" y="56"/>
                  </a:cubicBezTo>
                  <a:cubicBezTo>
                    <a:pt x="159" y="50"/>
                    <a:pt x="178" y="43"/>
                    <a:pt x="190" y="31"/>
                  </a:cubicBezTo>
                  <a:cubicBezTo>
                    <a:pt x="166" y="31"/>
                    <a:pt x="135" y="25"/>
                    <a:pt x="110" y="25"/>
                  </a:cubicBezTo>
                  <a:cubicBezTo>
                    <a:pt x="98" y="19"/>
                    <a:pt x="86" y="13"/>
                    <a:pt x="74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BB72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1" name="Freeform 29"/>
            <p:cNvSpPr>
              <a:spLocks noChangeArrowheads="1"/>
            </p:cNvSpPr>
            <p:nvPr/>
          </p:nvSpPr>
          <p:spPr bwMode="auto">
            <a:xfrm>
              <a:off x="7625371" y="858600"/>
              <a:ext cx="238327" cy="216212"/>
            </a:xfrm>
            <a:custGeom>
              <a:avLst/>
              <a:gdLst>
                <a:gd name="T0" fmla="*/ 37 w 191"/>
                <a:gd name="T1" fmla="*/ 19 h 173"/>
                <a:gd name="T2" fmla="*/ 37 w 191"/>
                <a:gd name="T3" fmla="*/ 19 h 173"/>
                <a:gd name="T4" fmla="*/ 37 w 191"/>
                <a:gd name="T5" fmla="*/ 123 h 173"/>
                <a:gd name="T6" fmla="*/ 104 w 191"/>
                <a:gd name="T7" fmla="*/ 172 h 173"/>
                <a:gd name="T8" fmla="*/ 141 w 191"/>
                <a:gd name="T9" fmla="*/ 56 h 173"/>
                <a:gd name="T10" fmla="*/ 190 w 191"/>
                <a:gd name="T11" fmla="*/ 31 h 173"/>
                <a:gd name="T12" fmla="*/ 110 w 191"/>
                <a:gd name="T13" fmla="*/ 25 h 173"/>
                <a:gd name="T14" fmla="*/ 74 w 191"/>
                <a:gd name="T15" fmla="*/ 0 h 173"/>
                <a:gd name="T16" fmla="*/ 37 w 191"/>
                <a:gd name="T17" fmla="*/ 1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73">
                  <a:moveTo>
                    <a:pt x="37" y="19"/>
                  </a:moveTo>
                  <a:lnTo>
                    <a:pt x="37" y="19"/>
                  </a:lnTo>
                  <a:cubicBezTo>
                    <a:pt x="12" y="37"/>
                    <a:pt x="0" y="92"/>
                    <a:pt x="37" y="123"/>
                  </a:cubicBezTo>
                  <a:cubicBezTo>
                    <a:pt x="67" y="154"/>
                    <a:pt x="104" y="172"/>
                    <a:pt x="104" y="172"/>
                  </a:cubicBezTo>
                  <a:cubicBezTo>
                    <a:pt x="116" y="135"/>
                    <a:pt x="129" y="92"/>
                    <a:pt x="141" y="56"/>
                  </a:cubicBezTo>
                  <a:cubicBezTo>
                    <a:pt x="159" y="50"/>
                    <a:pt x="172" y="43"/>
                    <a:pt x="190" y="31"/>
                  </a:cubicBezTo>
                  <a:cubicBezTo>
                    <a:pt x="166" y="31"/>
                    <a:pt x="135" y="25"/>
                    <a:pt x="110" y="25"/>
                  </a:cubicBezTo>
                  <a:cubicBezTo>
                    <a:pt x="98" y="19"/>
                    <a:pt x="86" y="13"/>
                    <a:pt x="74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BF75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2" name="Freeform 30"/>
            <p:cNvSpPr>
              <a:spLocks noChangeArrowheads="1"/>
            </p:cNvSpPr>
            <p:nvPr/>
          </p:nvSpPr>
          <p:spPr bwMode="auto">
            <a:xfrm>
              <a:off x="7625371" y="858600"/>
              <a:ext cx="238327" cy="210668"/>
            </a:xfrm>
            <a:custGeom>
              <a:avLst/>
              <a:gdLst>
                <a:gd name="T0" fmla="*/ 43 w 191"/>
                <a:gd name="T1" fmla="*/ 19 h 167"/>
                <a:gd name="T2" fmla="*/ 43 w 191"/>
                <a:gd name="T3" fmla="*/ 19 h 167"/>
                <a:gd name="T4" fmla="*/ 37 w 191"/>
                <a:gd name="T5" fmla="*/ 117 h 167"/>
                <a:gd name="T6" fmla="*/ 104 w 191"/>
                <a:gd name="T7" fmla="*/ 166 h 167"/>
                <a:gd name="T8" fmla="*/ 141 w 191"/>
                <a:gd name="T9" fmla="*/ 56 h 167"/>
                <a:gd name="T10" fmla="*/ 190 w 191"/>
                <a:gd name="T11" fmla="*/ 31 h 167"/>
                <a:gd name="T12" fmla="*/ 110 w 191"/>
                <a:gd name="T13" fmla="*/ 25 h 167"/>
                <a:gd name="T14" fmla="*/ 74 w 191"/>
                <a:gd name="T15" fmla="*/ 0 h 167"/>
                <a:gd name="T16" fmla="*/ 43 w 191"/>
                <a:gd name="T17" fmla="*/ 1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67">
                  <a:moveTo>
                    <a:pt x="43" y="19"/>
                  </a:moveTo>
                  <a:lnTo>
                    <a:pt x="43" y="19"/>
                  </a:lnTo>
                  <a:cubicBezTo>
                    <a:pt x="12" y="37"/>
                    <a:pt x="0" y="92"/>
                    <a:pt x="37" y="117"/>
                  </a:cubicBezTo>
                  <a:cubicBezTo>
                    <a:pt x="67" y="148"/>
                    <a:pt x="104" y="166"/>
                    <a:pt x="104" y="166"/>
                  </a:cubicBezTo>
                  <a:cubicBezTo>
                    <a:pt x="116" y="129"/>
                    <a:pt x="129" y="92"/>
                    <a:pt x="141" y="56"/>
                  </a:cubicBezTo>
                  <a:cubicBezTo>
                    <a:pt x="153" y="50"/>
                    <a:pt x="172" y="43"/>
                    <a:pt x="190" y="31"/>
                  </a:cubicBezTo>
                  <a:cubicBezTo>
                    <a:pt x="159" y="31"/>
                    <a:pt x="135" y="25"/>
                    <a:pt x="110" y="25"/>
                  </a:cubicBezTo>
                  <a:cubicBezTo>
                    <a:pt x="98" y="19"/>
                    <a:pt x="86" y="7"/>
                    <a:pt x="74" y="0"/>
                  </a:cubicBezTo>
                  <a:cubicBezTo>
                    <a:pt x="61" y="7"/>
                    <a:pt x="49" y="13"/>
                    <a:pt x="43" y="19"/>
                  </a:cubicBezTo>
                </a:path>
              </a:pathLst>
            </a:custGeom>
            <a:solidFill>
              <a:srgbClr val="C277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3" name="Freeform 31"/>
            <p:cNvSpPr>
              <a:spLocks noChangeArrowheads="1"/>
            </p:cNvSpPr>
            <p:nvPr/>
          </p:nvSpPr>
          <p:spPr bwMode="auto">
            <a:xfrm>
              <a:off x="7625371" y="858600"/>
              <a:ext cx="232782" cy="210668"/>
            </a:xfrm>
            <a:custGeom>
              <a:avLst/>
              <a:gdLst>
                <a:gd name="T0" fmla="*/ 43 w 185"/>
                <a:gd name="T1" fmla="*/ 19 h 167"/>
                <a:gd name="T2" fmla="*/ 43 w 185"/>
                <a:gd name="T3" fmla="*/ 19 h 167"/>
                <a:gd name="T4" fmla="*/ 37 w 185"/>
                <a:gd name="T5" fmla="*/ 117 h 167"/>
                <a:gd name="T6" fmla="*/ 104 w 185"/>
                <a:gd name="T7" fmla="*/ 166 h 167"/>
                <a:gd name="T8" fmla="*/ 141 w 185"/>
                <a:gd name="T9" fmla="*/ 56 h 167"/>
                <a:gd name="T10" fmla="*/ 184 w 185"/>
                <a:gd name="T11" fmla="*/ 31 h 167"/>
                <a:gd name="T12" fmla="*/ 110 w 185"/>
                <a:gd name="T13" fmla="*/ 25 h 167"/>
                <a:gd name="T14" fmla="*/ 74 w 185"/>
                <a:gd name="T15" fmla="*/ 0 h 167"/>
                <a:gd name="T16" fmla="*/ 43 w 185"/>
                <a:gd name="T17" fmla="*/ 1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67">
                  <a:moveTo>
                    <a:pt x="43" y="19"/>
                  </a:moveTo>
                  <a:lnTo>
                    <a:pt x="43" y="19"/>
                  </a:lnTo>
                  <a:cubicBezTo>
                    <a:pt x="12" y="37"/>
                    <a:pt x="0" y="86"/>
                    <a:pt x="37" y="117"/>
                  </a:cubicBezTo>
                  <a:cubicBezTo>
                    <a:pt x="67" y="148"/>
                    <a:pt x="104" y="166"/>
                    <a:pt x="104" y="166"/>
                  </a:cubicBezTo>
                  <a:cubicBezTo>
                    <a:pt x="116" y="129"/>
                    <a:pt x="129" y="92"/>
                    <a:pt x="141" y="56"/>
                  </a:cubicBezTo>
                  <a:cubicBezTo>
                    <a:pt x="153" y="50"/>
                    <a:pt x="172" y="37"/>
                    <a:pt x="184" y="31"/>
                  </a:cubicBezTo>
                  <a:cubicBezTo>
                    <a:pt x="159" y="31"/>
                    <a:pt x="135" y="25"/>
                    <a:pt x="110" y="25"/>
                  </a:cubicBezTo>
                  <a:cubicBezTo>
                    <a:pt x="98" y="19"/>
                    <a:pt x="86" y="7"/>
                    <a:pt x="74" y="0"/>
                  </a:cubicBezTo>
                  <a:cubicBezTo>
                    <a:pt x="61" y="7"/>
                    <a:pt x="55" y="13"/>
                    <a:pt x="43" y="19"/>
                  </a:cubicBezTo>
                </a:path>
              </a:pathLst>
            </a:custGeom>
            <a:solidFill>
              <a:srgbClr val="C679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4" name="Freeform 32"/>
            <p:cNvSpPr>
              <a:spLocks noChangeArrowheads="1"/>
            </p:cNvSpPr>
            <p:nvPr/>
          </p:nvSpPr>
          <p:spPr bwMode="auto">
            <a:xfrm>
              <a:off x="7630917" y="858600"/>
              <a:ext cx="227238" cy="210668"/>
            </a:xfrm>
            <a:custGeom>
              <a:avLst/>
              <a:gdLst>
                <a:gd name="T0" fmla="*/ 37 w 179"/>
                <a:gd name="T1" fmla="*/ 19 h 167"/>
                <a:gd name="T2" fmla="*/ 37 w 179"/>
                <a:gd name="T3" fmla="*/ 19 h 167"/>
                <a:gd name="T4" fmla="*/ 31 w 179"/>
                <a:gd name="T5" fmla="*/ 117 h 167"/>
                <a:gd name="T6" fmla="*/ 98 w 179"/>
                <a:gd name="T7" fmla="*/ 166 h 167"/>
                <a:gd name="T8" fmla="*/ 135 w 179"/>
                <a:gd name="T9" fmla="*/ 56 h 167"/>
                <a:gd name="T10" fmla="*/ 178 w 179"/>
                <a:gd name="T11" fmla="*/ 31 h 167"/>
                <a:gd name="T12" fmla="*/ 104 w 179"/>
                <a:gd name="T13" fmla="*/ 25 h 167"/>
                <a:gd name="T14" fmla="*/ 68 w 179"/>
                <a:gd name="T15" fmla="*/ 0 h 167"/>
                <a:gd name="T16" fmla="*/ 37 w 179"/>
                <a:gd name="T17" fmla="*/ 1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7">
                  <a:moveTo>
                    <a:pt x="37" y="19"/>
                  </a:moveTo>
                  <a:lnTo>
                    <a:pt x="37" y="19"/>
                  </a:lnTo>
                  <a:cubicBezTo>
                    <a:pt x="6" y="37"/>
                    <a:pt x="0" y="86"/>
                    <a:pt x="31" y="117"/>
                  </a:cubicBezTo>
                  <a:cubicBezTo>
                    <a:pt x="61" y="148"/>
                    <a:pt x="98" y="166"/>
                    <a:pt x="98" y="166"/>
                  </a:cubicBezTo>
                  <a:cubicBezTo>
                    <a:pt x="110" y="129"/>
                    <a:pt x="123" y="92"/>
                    <a:pt x="135" y="56"/>
                  </a:cubicBezTo>
                  <a:cubicBezTo>
                    <a:pt x="147" y="50"/>
                    <a:pt x="166" y="37"/>
                    <a:pt x="178" y="31"/>
                  </a:cubicBezTo>
                  <a:cubicBezTo>
                    <a:pt x="153" y="31"/>
                    <a:pt x="129" y="25"/>
                    <a:pt x="104" y="25"/>
                  </a:cubicBezTo>
                  <a:cubicBezTo>
                    <a:pt x="92" y="19"/>
                    <a:pt x="80" y="7"/>
                    <a:pt x="68" y="0"/>
                  </a:cubicBezTo>
                  <a:cubicBezTo>
                    <a:pt x="55" y="7"/>
                    <a:pt x="49" y="13"/>
                    <a:pt x="37" y="19"/>
                  </a:cubicBezTo>
                </a:path>
              </a:pathLst>
            </a:custGeom>
            <a:solidFill>
              <a:srgbClr val="CA7C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5" name="Freeform 33"/>
            <p:cNvSpPr>
              <a:spLocks noChangeArrowheads="1"/>
            </p:cNvSpPr>
            <p:nvPr/>
          </p:nvSpPr>
          <p:spPr bwMode="auto">
            <a:xfrm>
              <a:off x="7630917" y="858598"/>
              <a:ext cx="227238" cy="205126"/>
            </a:xfrm>
            <a:custGeom>
              <a:avLst/>
              <a:gdLst>
                <a:gd name="T0" fmla="*/ 37 w 179"/>
                <a:gd name="T1" fmla="*/ 19 h 161"/>
                <a:gd name="T2" fmla="*/ 37 w 179"/>
                <a:gd name="T3" fmla="*/ 19 h 161"/>
                <a:gd name="T4" fmla="*/ 31 w 179"/>
                <a:gd name="T5" fmla="*/ 117 h 161"/>
                <a:gd name="T6" fmla="*/ 98 w 179"/>
                <a:gd name="T7" fmla="*/ 160 h 161"/>
                <a:gd name="T8" fmla="*/ 129 w 179"/>
                <a:gd name="T9" fmla="*/ 56 h 161"/>
                <a:gd name="T10" fmla="*/ 178 w 179"/>
                <a:gd name="T11" fmla="*/ 31 h 161"/>
                <a:gd name="T12" fmla="*/ 98 w 179"/>
                <a:gd name="T13" fmla="*/ 25 h 161"/>
                <a:gd name="T14" fmla="*/ 68 w 179"/>
                <a:gd name="T15" fmla="*/ 0 h 161"/>
                <a:gd name="T16" fmla="*/ 37 w 179"/>
                <a:gd name="T17" fmla="*/ 1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1">
                  <a:moveTo>
                    <a:pt x="37" y="19"/>
                  </a:moveTo>
                  <a:lnTo>
                    <a:pt x="37" y="19"/>
                  </a:lnTo>
                  <a:cubicBezTo>
                    <a:pt x="6" y="31"/>
                    <a:pt x="0" y="86"/>
                    <a:pt x="31" y="117"/>
                  </a:cubicBezTo>
                  <a:cubicBezTo>
                    <a:pt x="61" y="142"/>
                    <a:pt x="98" y="160"/>
                    <a:pt x="98" y="160"/>
                  </a:cubicBezTo>
                  <a:cubicBezTo>
                    <a:pt x="110" y="123"/>
                    <a:pt x="117" y="92"/>
                    <a:pt x="129" y="56"/>
                  </a:cubicBezTo>
                  <a:cubicBezTo>
                    <a:pt x="147" y="50"/>
                    <a:pt x="160" y="37"/>
                    <a:pt x="178" y="31"/>
                  </a:cubicBezTo>
                  <a:cubicBezTo>
                    <a:pt x="153" y="31"/>
                    <a:pt x="129" y="25"/>
                    <a:pt x="98" y="25"/>
                  </a:cubicBezTo>
                  <a:cubicBezTo>
                    <a:pt x="92" y="19"/>
                    <a:pt x="80" y="7"/>
                    <a:pt x="68" y="0"/>
                  </a:cubicBezTo>
                  <a:cubicBezTo>
                    <a:pt x="55" y="7"/>
                    <a:pt x="49" y="13"/>
                    <a:pt x="37" y="19"/>
                  </a:cubicBezTo>
                </a:path>
              </a:pathLst>
            </a:custGeom>
            <a:solidFill>
              <a:srgbClr val="CE7F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6" name="Freeform 34"/>
            <p:cNvSpPr>
              <a:spLocks noChangeArrowheads="1"/>
            </p:cNvSpPr>
            <p:nvPr/>
          </p:nvSpPr>
          <p:spPr bwMode="auto">
            <a:xfrm>
              <a:off x="7630917" y="858598"/>
              <a:ext cx="227238" cy="205126"/>
            </a:xfrm>
            <a:custGeom>
              <a:avLst/>
              <a:gdLst>
                <a:gd name="T0" fmla="*/ 37 w 179"/>
                <a:gd name="T1" fmla="*/ 19 h 161"/>
                <a:gd name="T2" fmla="*/ 37 w 179"/>
                <a:gd name="T3" fmla="*/ 19 h 161"/>
                <a:gd name="T4" fmla="*/ 31 w 179"/>
                <a:gd name="T5" fmla="*/ 111 h 161"/>
                <a:gd name="T6" fmla="*/ 98 w 179"/>
                <a:gd name="T7" fmla="*/ 160 h 161"/>
                <a:gd name="T8" fmla="*/ 129 w 179"/>
                <a:gd name="T9" fmla="*/ 56 h 161"/>
                <a:gd name="T10" fmla="*/ 178 w 179"/>
                <a:gd name="T11" fmla="*/ 31 h 161"/>
                <a:gd name="T12" fmla="*/ 98 w 179"/>
                <a:gd name="T13" fmla="*/ 25 h 161"/>
                <a:gd name="T14" fmla="*/ 68 w 179"/>
                <a:gd name="T15" fmla="*/ 0 h 161"/>
                <a:gd name="T16" fmla="*/ 37 w 179"/>
                <a:gd name="T17" fmla="*/ 1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1">
                  <a:moveTo>
                    <a:pt x="37" y="19"/>
                  </a:moveTo>
                  <a:lnTo>
                    <a:pt x="37" y="19"/>
                  </a:lnTo>
                  <a:cubicBezTo>
                    <a:pt x="6" y="31"/>
                    <a:pt x="0" y="86"/>
                    <a:pt x="31" y="111"/>
                  </a:cubicBezTo>
                  <a:cubicBezTo>
                    <a:pt x="61" y="142"/>
                    <a:pt x="98" y="160"/>
                    <a:pt x="98" y="160"/>
                  </a:cubicBezTo>
                  <a:cubicBezTo>
                    <a:pt x="104" y="123"/>
                    <a:pt x="117" y="86"/>
                    <a:pt x="129" y="56"/>
                  </a:cubicBezTo>
                  <a:cubicBezTo>
                    <a:pt x="147" y="43"/>
                    <a:pt x="160" y="37"/>
                    <a:pt x="178" y="31"/>
                  </a:cubicBezTo>
                  <a:cubicBezTo>
                    <a:pt x="153" y="31"/>
                    <a:pt x="123" y="25"/>
                    <a:pt x="98" y="25"/>
                  </a:cubicBezTo>
                  <a:cubicBezTo>
                    <a:pt x="92" y="13"/>
                    <a:pt x="80" y="7"/>
                    <a:pt x="68" y="0"/>
                  </a:cubicBezTo>
                  <a:cubicBezTo>
                    <a:pt x="55" y="7"/>
                    <a:pt x="49" y="13"/>
                    <a:pt x="37" y="19"/>
                  </a:cubicBezTo>
                </a:path>
              </a:pathLst>
            </a:custGeom>
            <a:solidFill>
              <a:srgbClr val="D281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7" name="Freeform 35"/>
            <p:cNvSpPr>
              <a:spLocks noChangeArrowheads="1"/>
            </p:cNvSpPr>
            <p:nvPr/>
          </p:nvSpPr>
          <p:spPr bwMode="auto">
            <a:xfrm>
              <a:off x="7630914" y="858600"/>
              <a:ext cx="216154" cy="194037"/>
            </a:xfrm>
            <a:custGeom>
              <a:avLst/>
              <a:gdLst>
                <a:gd name="T0" fmla="*/ 37 w 173"/>
                <a:gd name="T1" fmla="*/ 19 h 155"/>
                <a:gd name="T2" fmla="*/ 37 w 173"/>
                <a:gd name="T3" fmla="*/ 19 h 155"/>
                <a:gd name="T4" fmla="*/ 31 w 173"/>
                <a:gd name="T5" fmla="*/ 111 h 155"/>
                <a:gd name="T6" fmla="*/ 92 w 173"/>
                <a:gd name="T7" fmla="*/ 154 h 155"/>
                <a:gd name="T8" fmla="*/ 129 w 173"/>
                <a:gd name="T9" fmla="*/ 50 h 155"/>
                <a:gd name="T10" fmla="*/ 172 w 173"/>
                <a:gd name="T11" fmla="*/ 31 h 155"/>
                <a:gd name="T12" fmla="*/ 98 w 173"/>
                <a:gd name="T13" fmla="*/ 19 h 155"/>
                <a:gd name="T14" fmla="*/ 68 w 173"/>
                <a:gd name="T15" fmla="*/ 0 h 155"/>
                <a:gd name="T16" fmla="*/ 37 w 173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55">
                  <a:moveTo>
                    <a:pt x="37" y="19"/>
                  </a:moveTo>
                  <a:lnTo>
                    <a:pt x="37" y="19"/>
                  </a:lnTo>
                  <a:cubicBezTo>
                    <a:pt x="6" y="31"/>
                    <a:pt x="0" y="86"/>
                    <a:pt x="31" y="111"/>
                  </a:cubicBezTo>
                  <a:cubicBezTo>
                    <a:pt x="61" y="142"/>
                    <a:pt x="92" y="154"/>
                    <a:pt x="92" y="154"/>
                  </a:cubicBezTo>
                  <a:cubicBezTo>
                    <a:pt x="104" y="123"/>
                    <a:pt x="117" y="86"/>
                    <a:pt x="129" y="50"/>
                  </a:cubicBezTo>
                  <a:cubicBezTo>
                    <a:pt x="141" y="43"/>
                    <a:pt x="160" y="37"/>
                    <a:pt x="172" y="31"/>
                  </a:cubicBezTo>
                  <a:cubicBezTo>
                    <a:pt x="147" y="31"/>
                    <a:pt x="123" y="25"/>
                    <a:pt x="98" y="19"/>
                  </a:cubicBezTo>
                  <a:cubicBezTo>
                    <a:pt x="92" y="13"/>
                    <a:pt x="80" y="7"/>
                    <a:pt x="68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D6832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8" name="Freeform 36"/>
            <p:cNvSpPr>
              <a:spLocks noChangeArrowheads="1"/>
            </p:cNvSpPr>
            <p:nvPr/>
          </p:nvSpPr>
          <p:spPr bwMode="auto">
            <a:xfrm>
              <a:off x="7630914" y="858600"/>
              <a:ext cx="216154" cy="194037"/>
            </a:xfrm>
            <a:custGeom>
              <a:avLst/>
              <a:gdLst>
                <a:gd name="T0" fmla="*/ 37 w 173"/>
                <a:gd name="T1" fmla="*/ 19 h 155"/>
                <a:gd name="T2" fmla="*/ 37 w 173"/>
                <a:gd name="T3" fmla="*/ 19 h 155"/>
                <a:gd name="T4" fmla="*/ 31 w 173"/>
                <a:gd name="T5" fmla="*/ 111 h 155"/>
                <a:gd name="T6" fmla="*/ 92 w 173"/>
                <a:gd name="T7" fmla="*/ 154 h 155"/>
                <a:gd name="T8" fmla="*/ 129 w 173"/>
                <a:gd name="T9" fmla="*/ 50 h 155"/>
                <a:gd name="T10" fmla="*/ 172 w 173"/>
                <a:gd name="T11" fmla="*/ 31 h 155"/>
                <a:gd name="T12" fmla="*/ 98 w 173"/>
                <a:gd name="T13" fmla="*/ 19 h 155"/>
                <a:gd name="T14" fmla="*/ 68 w 173"/>
                <a:gd name="T15" fmla="*/ 0 h 155"/>
                <a:gd name="T16" fmla="*/ 37 w 173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55">
                  <a:moveTo>
                    <a:pt x="37" y="19"/>
                  </a:moveTo>
                  <a:lnTo>
                    <a:pt x="37" y="19"/>
                  </a:lnTo>
                  <a:cubicBezTo>
                    <a:pt x="12" y="31"/>
                    <a:pt x="0" y="80"/>
                    <a:pt x="31" y="111"/>
                  </a:cubicBezTo>
                  <a:cubicBezTo>
                    <a:pt x="61" y="135"/>
                    <a:pt x="92" y="154"/>
                    <a:pt x="92" y="154"/>
                  </a:cubicBezTo>
                  <a:cubicBezTo>
                    <a:pt x="104" y="117"/>
                    <a:pt x="117" y="86"/>
                    <a:pt x="129" y="50"/>
                  </a:cubicBezTo>
                  <a:cubicBezTo>
                    <a:pt x="141" y="43"/>
                    <a:pt x="160" y="37"/>
                    <a:pt x="172" y="31"/>
                  </a:cubicBezTo>
                  <a:cubicBezTo>
                    <a:pt x="147" y="31"/>
                    <a:pt x="123" y="25"/>
                    <a:pt x="98" y="19"/>
                  </a:cubicBezTo>
                  <a:cubicBezTo>
                    <a:pt x="92" y="13"/>
                    <a:pt x="80" y="7"/>
                    <a:pt x="68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DA862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9" name="Freeform 37"/>
            <p:cNvSpPr>
              <a:spLocks noChangeArrowheads="1"/>
            </p:cNvSpPr>
            <p:nvPr/>
          </p:nvSpPr>
          <p:spPr bwMode="auto">
            <a:xfrm>
              <a:off x="7630914" y="858600"/>
              <a:ext cx="216154" cy="188491"/>
            </a:xfrm>
            <a:custGeom>
              <a:avLst/>
              <a:gdLst>
                <a:gd name="T0" fmla="*/ 37 w 173"/>
                <a:gd name="T1" fmla="*/ 19 h 149"/>
                <a:gd name="T2" fmla="*/ 37 w 173"/>
                <a:gd name="T3" fmla="*/ 19 h 149"/>
                <a:gd name="T4" fmla="*/ 31 w 173"/>
                <a:gd name="T5" fmla="*/ 105 h 149"/>
                <a:gd name="T6" fmla="*/ 92 w 173"/>
                <a:gd name="T7" fmla="*/ 148 h 149"/>
                <a:gd name="T8" fmla="*/ 129 w 173"/>
                <a:gd name="T9" fmla="*/ 50 h 149"/>
                <a:gd name="T10" fmla="*/ 172 w 173"/>
                <a:gd name="T11" fmla="*/ 31 h 149"/>
                <a:gd name="T12" fmla="*/ 98 w 173"/>
                <a:gd name="T13" fmla="*/ 19 h 149"/>
                <a:gd name="T14" fmla="*/ 68 w 173"/>
                <a:gd name="T15" fmla="*/ 0 h 149"/>
                <a:gd name="T16" fmla="*/ 37 w 173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49">
                  <a:moveTo>
                    <a:pt x="37" y="19"/>
                  </a:moveTo>
                  <a:lnTo>
                    <a:pt x="37" y="19"/>
                  </a:lnTo>
                  <a:cubicBezTo>
                    <a:pt x="12" y="31"/>
                    <a:pt x="0" y="80"/>
                    <a:pt x="31" y="105"/>
                  </a:cubicBezTo>
                  <a:cubicBezTo>
                    <a:pt x="61" y="135"/>
                    <a:pt x="92" y="148"/>
                    <a:pt x="92" y="148"/>
                  </a:cubicBezTo>
                  <a:cubicBezTo>
                    <a:pt x="104" y="117"/>
                    <a:pt x="117" y="86"/>
                    <a:pt x="129" y="50"/>
                  </a:cubicBezTo>
                  <a:cubicBezTo>
                    <a:pt x="141" y="43"/>
                    <a:pt x="153" y="37"/>
                    <a:pt x="172" y="31"/>
                  </a:cubicBezTo>
                  <a:cubicBezTo>
                    <a:pt x="147" y="31"/>
                    <a:pt x="123" y="25"/>
                    <a:pt x="98" y="19"/>
                  </a:cubicBezTo>
                  <a:cubicBezTo>
                    <a:pt x="86" y="13"/>
                    <a:pt x="80" y="7"/>
                    <a:pt x="68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DD892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0" name="Freeform 38"/>
            <p:cNvSpPr>
              <a:spLocks noChangeArrowheads="1"/>
            </p:cNvSpPr>
            <p:nvPr/>
          </p:nvSpPr>
          <p:spPr bwMode="auto">
            <a:xfrm>
              <a:off x="7642001" y="858600"/>
              <a:ext cx="210611" cy="188491"/>
            </a:xfrm>
            <a:custGeom>
              <a:avLst/>
              <a:gdLst>
                <a:gd name="T0" fmla="*/ 31 w 167"/>
                <a:gd name="T1" fmla="*/ 19 h 149"/>
                <a:gd name="T2" fmla="*/ 31 w 167"/>
                <a:gd name="T3" fmla="*/ 19 h 149"/>
                <a:gd name="T4" fmla="*/ 31 w 167"/>
                <a:gd name="T5" fmla="*/ 105 h 149"/>
                <a:gd name="T6" fmla="*/ 86 w 167"/>
                <a:gd name="T7" fmla="*/ 148 h 149"/>
                <a:gd name="T8" fmla="*/ 123 w 167"/>
                <a:gd name="T9" fmla="*/ 50 h 149"/>
                <a:gd name="T10" fmla="*/ 166 w 167"/>
                <a:gd name="T11" fmla="*/ 31 h 149"/>
                <a:gd name="T12" fmla="*/ 92 w 167"/>
                <a:gd name="T13" fmla="*/ 19 h 149"/>
                <a:gd name="T14" fmla="*/ 62 w 167"/>
                <a:gd name="T15" fmla="*/ 0 h 149"/>
                <a:gd name="T16" fmla="*/ 31 w 167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49">
                  <a:moveTo>
                    <a:pt x="31" y="19"/>
                  </a:moveTo>
                  <a:lnTo>
                    <a:pt x="31" y="19"/>
                  </a:lnTo>
                  <a:cubicBezTo>
                    <a:pt x="6" y="31"/>
                    <a:pt x="0" y="80"/>
                    <a:pt x="31" y="105"/>
                  </a:cubicBezTo>
                  <a:cubicBezTo>
                    <a:pt x="62" y="129"/>
                    <a:pt x="86" y="148"/>
                    <a:pt x="86" y="148"/>
                  </a:cubicBezTo>
                  <a:cubicBezTo>
                    <a:pt x="98" y="117"/>
                    <a:pt x="111" y="80"/>
                    <a:pt x="123" y="50"/>
                  </a:cubicBezTo>
                  <a:cubicBezTo>
                    <a:pt x="135" y="43"/>
                    <a:pt x="147" y="37"/>
                    <a:pt x="166" y="31"/>
                  </a:cubicBezTo>
                  <a:cubicBezTo>
                    <a:pt x="141" y="31"/>
                    <a:pt x="117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1" y="19"/>
                  </a:cubicBezTo>
                </a:path>
              </a:pathLst>
            </a:custGeom>
            <a:solidFill>
              <a:srgbClr val="E18B2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1" name="Freeform 39"/>
            <p:cNvSpPr>
              <a:spLocks noChangeArrowheads="1"/>
            </p:cNvSpPr>
            <p:nvPr/>
          </p:nvSpPr>
          <p:spPr bwMode="auto">
            <a:xfrm>
              <a:off x="7642001" y="858600"/>
              <a:ext cx="205070" cy="188491"/>
            </a:xfrm>
            <a:custGeom>
              <a:avLst/>
              <a:gdLst>
                <a:gd name="T0" fmla="*/ 31 w 161"/>
                <a:gd name="T1" fmla="*/ 19 h 149"/>
                <a:gd name="T2" fmla="*/ 31 w 161"/>
                <a:gd name="T3" fmla="*/ 19 h 149"/>
                <a:gd name="T4" fmla="*/ 31 w 161"/>
                <a:gd name="T5" fmla="*/ 105 h 149"/>
                <a:gd name="T6" fmla="*/ 86 w 161"/>
                <a:gd name="T7" fmla="*/ 148 h 149"/>
                <a:gd name="T8" fmla="*/ 117 w 161"/>
                <a:gd name="T9" fmla="*/ 50 h 149"/>
                <a:gd name="T10" fmla="*/ 160 w 161"/>
                <a:gd name="T11" fmla="*/ 31 h 149"/>
                <a:gd name="T12" fmla="*/ 92 w 161"/>
                <a:gd name="T13" fmla="*/ 19 h 149"/>
                <a:gd name="T14" fmla="*/ 62 w 161"/>
                <a:gd name="T15" fmla="*/ 0 h 149"/>
                <a:gd name="T16" fmla="*/ 31 w 161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49">
                  <a:moveTo>
                    <a:pt x="31" y="19"/>
                  </a:moveTo>
                  <a:lnTo>
                    <a:pt x="31" y="19"/>
                  </a:lnTo>
                  <a:cubicBezTo>
                    <a:pt x="6" y="31"/>
                    <a:pt x="0" y="80"/>
                    <a:pt x="31" y="105"/>
                  </a:cubicBezTo>
                  <a:cubicBezTo>
                    <a:pt x="62" y="129"/>
                    <a:pt x="86" y="148"/>
                    <a:pt x="86" y="148"/>
                  </a:cubicBezTo>
                  <a:cubicBezTo>
                    <a:pt x="98" y="111"/>
                    <a:pt x="111" y="80"/>
                    <a:pt x="117" y="50"/>
                  </a:cubicBezTo>
                  <a:cubicBezTo>
                    <a:pt x="135" y="43"/>
                    <a:pt x="147" y="37"/>
                    <a:pt x="160" y="31"/>
                  </a:cubicBezTo>
                  <a:cubicBezTo>
                    <a:pt x="141" y="31"/>
                    <a:pt x="117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1" y="19"/>
                  </a:cubicBezTo>
                </a:path>
              </a:pathLst>
            </a:custGeom>
            <a:solidFill>
              <a:srgbClr val="E58D2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2" name="Freeform 40"/>
            <p:cNvSpPr>
              <a:spLocks noChangeArrowheads="1"/>
            </p:cNvSpPr>
            <p:nvPr/>
          </p:nvSpPr>
          <p:spPr bwMode="auto">
            <a:xfrm>
              <a:off x="7642001" y="858598"/>
              <a:ext cx="205070" cy="177405"/>
            </a:xfrm>
            <a:custGeom>
              <a:avLst/>
              <a:gdLst>
                <a:gd name="T0" fmla="*/ 31 w 161"/>
                <a:gd name="T1" fmla="*/ 19 h 143"/>
                <a:gd name="T2" fmla="*/ 31 w 161"/>
                <a:gd name="T3" fmla="*/ 19 h 143"/>
                <a:gd name="T4" fmla="*/ 31 w 161"/>
                <a:gd name="T5" fmla="*/ 105 h 143"/>
                <a:gd name="T6" fmla="*/ 86 w 161"/>
                <a:gd name="T7" fmla="*/ 142 h 143"/>
                <a:gd name="T8" fmla="*/ 117 w 161"/>
                <a:gd name="T9" fmla="*/ 50 h 143"/>
                <a:gd name="T10" fmla="*/ 160 w 161"/>
                <a:gd name="T11" fmla="*/ 31 h 143"/>
                <a:gd name="T12" fmla="*/ 92 w 161"/>
                <a:gd name="T13" fmla="*/ 19 h 143"/>
                <a:gd name="T14" fmla="*/ 62 w 161"/>
                <a:gd name="T15" fmla="*/ 0 h 143"/>
                <a:gd name="T16" fmla="*/ 31 w 161"/>
                <a:gd name="T17" fmla="*/ 1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43">
                  <a:moveTo>
                    <a:pt x="31" y="19"/>
                  </a:moveTo>
                  <a:lnTo>
                    <a:pt x="31" y="19"/>
                  </a:lnTo>
                  <a:cubicBezTo>
                    <a:pt x="6" y="31"/>
                    <a:pt x="0" y="74"/>
                    <a:pt x="31" y="105"/>
                  </a:cubicBezTo>
                  <a:cubicBezTo>
                    <a:pt x="62" y="129"/>
                    <a:pt x="86" y="142"/>
                    <a:pt x="86" y="142"/>
                  </a:cubicBezTo>
                  <a:cubicBezTo>
                    <a:pt x="98" y="111"/>
                    <a:pt x="111" y="80"/>
                    <a:pt x="117" y="50"/>
                  </a:cubicBezTo>
                  <a:cubicBezTo>
                    <a:pt x="135" y="43"/>
                    <a:pt x="147" y="37"/>
                    <a:pt x="160" y="31"/>
                  </a:cubicBezTo>
                  <a:cubicBezTo>
                    <a:pt x="135" y="31"/>
                    <a:pt x="117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1" y="19"/>
                  </a:cubicBezTo>
                </a:path>
              </a:pathLst>
            </a:custGeom>
            <a:solidFill>
              <a:srgbClr val="E8902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3" name="Freeform 41"/>
            <p:cNvSpPr>
              <a:spLocks noChangeArrowheads="1"/>
            </p:cNvSpPr>
            <p:nvPr/>
          </p:nvSpPr>
          <p:spPr bwMode="auto">
            <a:xfrm>
              <a:off x="7642001" y="858598"/>
              <a:ext cx="205070" cy="177405"/>
            </a:xfrm>
            <a:custGeom>
              <a:avLst/>
              <a:gdLst>
                <a:gd name="T0" fmla="*/ 31 w 161"/>
                <a:gd name="T1" fmla="*/ 19 h 143"/>
                <a:gd name="T2" fmla="*/ 31 w 161"/>
                <a:gd name="T3" fmla="*/ 19 h 143"/>
                <a:gd name="T4" fmla="*/ 31 w 161"/>
                <a:gd name="T5" fmla="*/ 99 h 143"/>
                <a:gd name="T6" fmla="*/ 86 w 161"/>
                <a:gd name="T7" fmla="*/ 142 h 143"/>
                <a:gd name="T8" fmla="*/ 117 w 161"/>
                <a:gd name="T9" fmla="*/ 50 h 143"/>
                <a:gd name="T10" fmla="*/ 160 w 161"/>
                <a:gd name="T11" fmla="*/ 31 h 143"/>
                <a:gd name="T12" fmla="*/ 92 w 161"/>
                <a:gd name="T13" fmla="*/ 19 h 143"/>
                <a:gd name="T14" fmla="*/ 62 w 161"/>
                <a:gd name="T15" fmla="*/ 0 h 143"/>
                <a:gd name="T16" fmla="*/ 31 w 161"/>
                <a:gd name="T17" fmla="*/ 1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43">
                  <a:moveTo>
                    <a:pt x="31" y="19"/>
                  </a:moveTo>
                  <a:lnTo>
                    <a:pt x="31" y="19"/>
                  </a:lnTo>
                  <a:cubicBezTo>
                    <a:pt x="6" y="31"/>
                    <a:pt x="0" y="74"/>
                    <a:pt x="31" y="99"/>
                  </a:cubicBezTo>
                  <a:cubicBezTo>
                    <a:pt x="62" y="123"/>
                    <a:pt x="86" y="142"/>
                    <a:pt x="86" y="142"/>
                  </a:cubicBezTo>
                  <a:cubicBezTo>
                    <a:pt x="98" y="111"/>
                    <a:pt x="104" y="80"/>
                    <a:pt x="117" y="50"/>
                  </a:cubicBezTo>
                  <a:cubicBezTo>
                    <a:pt x="129" y="43"/>
                    <a:pt x="147" y="37"/>
                    <a:pt x="160" y="31"/>
                  </a:cubicBezTo>
                  <a:cubicBezTo>
                    <a:pt x="135" y="31"/>
                    <a:pt x="111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1" y="19"/>
                  </a:cubicBezTo>
                </a:path>
              </a:pathLst>
            </a:custGeom>
            <a:solidFill>
              <a:srgbClr val="ED942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4" name="Freeform 42"/>
            <p:cNvSpPr>
              <a:spLocks noChangeArrowheads="1"/>
            </p:cNvSpPr>
            <p:nvPr/>
          </p:nvSpPr>
          <p:spPr bwMode="auto">
            <a:xfrm>
              <a:off x="7642001" y="858600"/>
              <a:ext cx="205070" cy="171863"/>
            </a:xfrm>
            <a:custGeom>
              <a:avLst/>
              <a:gdLst>
                <a:gd name="T0" fmla="*/ 37 w 161"/>
                <a:gd name="T1" fmla="*/ 19 h 136"/>
                <a:gd name="T2" fmla="*/ 37 w 161"/>
                <a:gd name="T3" fmla="*/ 19 h 136"/>
                <a:gd name="T4" fmla="*/ 31 w 161"/>
                <a:gd name="T5" fmla="*/ 99 h 136"/>
                <a:gd name="T6" fmla="*/ 86 w 161"/>
                <a:gd name="T7" fmla="*/ 135 h 136"/>
                <a:gd name="T8" fmla="*/ 117 w 161"/>
                <a:gd name="T9" fmla="*/ 43 h 136"/>
                <a:gd name="T10" fmla="*/ 160 w 161"/>
                <a:gd name="T11" fmla="*/ 31 h 136"/>
                <a:gd name="T12" fmla="*/ 92 w 161"/>
                <a:gd name="T13" fmla="*/ 19 h 136"/>
                <a:gd name="T14" fmla="*/ 62 w 161"/>
                <a:gd name="T15" fmla="*/ 0 h 136"/>
                <a:gd name="T16" fmla="*/ 37 w 161"/>
                <a:gd name="T17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36">
                  <a:moveTo>
                    <a:pt x="37" y="19"/>
                  </a:moveTo>
                  <a:lnTo>
                    <a:pt x="37" y="19"/>
                  </a:lnTo>
                  <a:cubicBezTo>
                    <a:pt x="13" y="31"/>
                    <a:pt x="0" y="74"/>
                    <a:pt x="31" y="99"/>
                  </a:cubicBezTo>
                  <a:cubicBezTo>
                    <a:pt x="62" y="123"/>
                    <a:pt x="86" y="135"/>
                    <a:pt x="86" y="135"/>
                  </a:cubicBezTo>
                  <a:cubicBezTo>
                    <a:pt x="98" y="105"/>
                    <a:pt x="104" y="74"/>
                    <a:pt x="117" y="43"/>
                  </a:cubicBezTo>
                  <a:cubicBezTo>
                    <a:pt x="129" y="43"/>
                    <a:pt x="141" y="37"/>
                    <a:pt x="160" y="31"/>
                  </a:cubicBezTo>
                  <a:cubicBezTo>
                    <a:pt x="135" y="31"/>
                    <a:pt x="111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7" y="19"/>
                  </a:cubicBezTo>
                </a:path>
              </a:pathLst>
            </a:custGeom>
            <a:solidFill>
              <a:srgbClr val="F1972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5" name="Freeform 43"/>
            <p:cNvSpPr>
              <a:spLocks noChangeArrowheads="1"/>
            </p:cNvSpPr>
            <p:nvPr/>
          </p:nvSpPr>
          <p:spPr bwMode="auto">
            <a:xfrm>
              <a:off x="7641998" y="858600"/>
              <a:ext cx="193983" cy="171863"/>
            </a:xfrm>
            <a:custGeom>
              <a:avLst/>
              <a:gdLst>
                <a:gd name="T0" fmla="*/ 37 w 155"/>
                <a:gd name="T1" fmla="*/ 19 h 136"/>
                <a:gd name="T2" fmla="*/ 37 w 155"/>
                <a:gd name="T3" fmla="*/ 19 h 136"/>
                <a:gd name="T4" fmla="*/ 31 w 155"/>
                <a:gd name="T5" fmla="*/ 99 h 136"/>
                <a:gd name="T6" fmla="*/ 86 w 155"/>
                <a:gd name="T7" fmla="*/ 135 h 136"/>
                <a:gd name="T8" fmla="*/ 117 w 155"/>
                <a:gd name="T9" fmla="*/ 43 h 136"/>
                <a:gd name="T10" fmla="*/ 154 w 155"/>
                <a:gd name="T11" fmla="*/ 31 h 136"/>
                <a:gd name="T12" fmla="*/ 92 w 155"/>
                <a:gd name="T13" fmla="*/ 19 h 136"/>
                <a:gd name="T14" fmla="*/ 62 w 155"/>
                <a:gd name="T15" fmla="*/ 0 h 136"/>
                <a:gd name="T16" fmla="*/ 37 w 155"/>
                <a:gd name="T17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36">
                  <a:moveTo>
                    <a:pt x="37" y="19"/>
                  </a:moveTo>
                  <a:lnTo>
                    <a:pt x="37" y="19"/>
                  </a:lnTo>
                  <a:cubicBezTo>
                    <a:pt x="13" y="31"/>
                    <a:pt x="0" y="74"/>
                    <a:pt x="31" y="99"/>
                  </a:cubicBezTo>
                  <a:cubicBezTo>
                    <a:pt x="62" y="123"/>
                    <a:pt x="86" y="135"/>
                    <a:pt x="86" y="135"/>
                  </a:cubicBezTo>
                  <a:cubicBezTo>
                    <a:pt x="98" y="105"/>
                    <a:pt x="104" y="74"/>
                    <a:pt x="117" y="43"/>
                  </a:cubicBezTo>
                  <a:cubicBezTo>
                    <a:pt x="129" y="43"/>
                    <a:pt x="141" y="37"/>
                    <a:pt x="154" y="31"/>
                  </a:cubicBezTo>
                  <a:cubicBezTo>
                    <a:pt x="135" y="31"/>
                    <a:pt x="111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7" y="19"/>
                  </a:cubicBezTo>
                </a:path>
              </a:pathLst>
            </a:custGeom>
            <a:solidFill>
              <a:srgbClr val="F5981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6" name="Freeform 44"/>
            <p:cNvSpPr>
              <a:spLocks noChangeArrowheads="1"/>
            </p:cNvSpPr>
            <p:nvPr/>
          </p:nvSpPr>
          <p:spPr bwMode="auto">
            <a:xfrm>
              <a:off x="7647540" y="858600"/>
              <a:ext cx="188443" cy="171863"/>
            </a:xfrm>
            <a:custGeom>
              <a:avLst/>
              <a:gdLst>
                <a:gd name="T0" fmla="*/ 31 w 149"/>
                <a:gd name="T1" fmla="*/ 19 h 136"/>
                <a:gd name="T2" fmla="*/ 31 w 149"/>
                <a:gd name="T3" fmla="*/ 19 h 136"/>
                <a:gd name="T4" fmla="*/ 25 w 149"/>
                <a:gd name="T5" fmla="*/ 92 h 136"/>
                <a:gd name="T6" fmla="*/ 80 w 149"/>
                <a:gd name="T7" fmla="*/ 135 h 136"/>
                <a:gd name="T8" fmla="*/ 111 w 149"/>
                <a:gd name="T9" fmla="*/ 43 h 136"/>
                <a:gd name="T10" fmla="*/ 148 w 149"/>
                <a:gd name="T11" fmla="*/ 31 h 136"/>
                <a:gd name="T12" fmla="*/ 86 w 149"/>
                <a:gd name="T13" fmla="*/ 19 h 136"/>
                <a:gd name="T14" fmla="*/ 56 w 149"/>
                <a:gd name="T15" fmla="*/ 0 h 136"/>
                <a:gd name="T16" fmla="*/ 31 w 149"/>
                <a:gd name="T17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36">
                  <a:moveTo>
                    <a:pt x="31" y="19"/>
                  </a:moveTo>
                  <a:lnTo>
                    <a:pt x="31" y="19"/>
                  </a:lnTo>
                  <a:cubicBezTo>
                    <a:pt x="7" y="25"/>
                    <a:pt x="0" y="74"/>
                    <a:pt x="25" y="92"/>
                  </a:cubicBezTo>
                  <a:cubicBezTo>
                    <a:pt x="56" y="117"/>
                    <a:pt x="80" y="135"/>
                    <a:pt x="80" y="135"/>
                  </a:cubicBezTo>
                  <a:cubicBezTo>
                    <a:pt x="86" y="105"/>
                    <a:pt x="98" y="74"/>
                    <a:pt x="111" y="43"/>
                  </a:cubicBezTo>
                  <a:cubicBezTo>
                    <a:pt x="123" y="43"/>
                    <a:pt x="135" y="37"/>
                    <a:pt x="148" y="31"/>
                  </a:cubicBezTo>
                  <a:cubicBezTo>
                    <a:pt x="129" y="25"/>
                    <a:pt x="105" y="25"/>
                    <a:pt x="86" y="19"/>
                  </a:cubicBezTo>
                  <a:cubicBezTo>
                    <a:pt x="74" y="13"/>
                    <a:pt x="68" y="7"/>
                    <a:pt x="56" y="0"/>
                  </a:cubicBezTo>
                  <a:cubicBezTo>
                    <a:pt x="49" y="7"/>
                    <a:pt x="37" y="13"/>
                    <a:pt x="31" y="19"/>
                  </a:cubicBezTo>
                </a:path>
              </a:pathLst>
            </a:custGeom>
            <a:solidFill>
              <a:srgbClr val="F99B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7" name="Freeform 45"/>
            <p:cNvSpPr>
              <a:spLocks noChangeArrowheads="1"/>
            </p:cNvSpPr>
            <p:nvPr/>
          </p:nvSpPr>
          <p:spPr bwMode="auto">
            <a:xfrm>
              <a:off x="7647540" y="858598"/>
              <a:ext cx="188443" cy="160775"/>
            </a:xfrm>
            <a:custGeom>
              <a:avLst/>
              <a:gdLst>
                <a:gd name="T0" fmla="*/ 31 w 149"/>
                <a:gd name="T1" fmla="*/ 13 h 130"/>
                <a:gd name="T2" fmla="*/ 31 w 149"/>
                <a:gd name="T3" fmla="*/ 13 h 130"/>
                <a:gd name="T4" fmla="*/ 25 w 149"/>
                <a:gd name="T5" fmla="*/ 92 h 130"/>
                <a:gd name="T6" fmla="*/ 80 w 149"/>
                <a:gd name="T7" fmla="*/ 129 h 130"/>
                <a:gd name="T8" fmla="*/ 105 w 149"/>
                <a:gd name="T9" fmla="*/ 43 h 130"/>
                <a:gd name="T10" fmla="*/ 148 w 149"/>
                <a:gd name="T11" fmla="*/ 31 h 130"/>
                <a:gd name="T12" fmla="*/ 80 w 149"/>
                <a:gd name="T13" fmla="*/ 19 h 130"/>
                <a:gd name="T14" fmla="*/ 56 w 149"/>
                <a:gd name="T15" fmla="*/ 0 h 130"/>
                <a:gd name="T16" fmla="*/ 31 w 149"/>
                <a:gd name="T17" fmla="*/ 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30">
                  <a:moveTo>
                    <a:pt x="31" y="13"/>
                  </a:moveTo>
                  <a:lnTo>
                    <a:pt x="31" y="13"/>
                  </a:lnTo>
                  <a:cubicBezTo>
                    <a:pt x="7" y="25"/>
                    <a:pt x="0" y="68"/>
                    <a:pt x="25" y="92"/>
                  </a:cubicBezTo>
                  <a:cubicBezTo>
                    <a:pt x="56" y="117"/>
                    <a:pt x="80" y="129"/>
                    <a:pt x="80" y="129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31" y="13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8" name="Freeform 46"/>
            <p:cNvSpPr>
              <a:spLocks noChangeArrowheads="1"/>
            </p:cNvSpPr>
            <p:nvPr/>
          </p:nvSpPr>
          <p:spPr bwMode="auto">
            <a:xfrm>
              <a:off x="7514523" y="1041550"/>
              <a:ext cx="764856" cy="487860"/>
            </a:xfrm>
            <a:custGeom>
              <a:avLst/>
              <a:gdLst>
                <a:gd name="T0" fmla="*/ 0 w 608"/>
                <a:gd name="T1" fmla="*/ 0 h 387"/>
                <a:gd name="T2" fmla="*/ 0 w 608"/>
                <a:gd name="T3" fmla="*/ 0 h 387"/>
                <a:gd name="T4" fmla="*/ 454 w 608"/>
                <a:gd name="T5" fmla="*/ 263 h 387"/>
                <a:gd name="T6" fmla="*/ 0 w 608"/>
                <a:gd name="T7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387">
                  <a:moveTo>
                    <a:pt x="0" y="0"/>
                  </a:moveTo>
                  <a:lnTo>
                    <a:pt x="0" y="0"/>
                  </a:lnTo>
                  <a:cubicBezTo>
                    <a:pt x="49" y="12"/>
                    <a:pt x="307" y="147"/>
                    <a:pt x="454" y="263"/>
                  </a:cubicBezTo>
                  <a:cubicBezTo>
                    <a:pt x="607" y="386"/>
                    <a:pt x="135" y="122"/>
                    <a:pt x="0" y="0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9" name="Freeform 47"/>
            <p:cNvSpPr>
              <a:spLocks noChangeArrowheads="1"/>
            </p:cNvSpPr>
            <p:nvPr/>
          </p:nvSpPr>
          <p:spPr bwMode="auto">
            <a:xfrm>
              <a:off x="7060041" y="930673"/>
              <a:ext cx="315921" cy="388070"/>
            </a:xfrm>
            <a:custGeom>
              <a:avLst/>
              <a:gdLst>
                <a:gd name="T0" fmla="*/ 208 w 252"/>
                <a:gd name="T1" fmla="*/ 0 h 307"/>
                <a:gd name="T2" fmla="*/ 251 w 252"/>
                <a:gd name="T3" fmla="*/ 24 h 307"/>
                <a:gd name="T4" fmla="*/ 18 w 252"/>
                <a:gd name="T5" fmla="*/ 306 h 307"/>
                <a:gd name="T6" fmla="*/ 0 w 252"/>
                <a:gd name="T7" fmla="*/ 251 h 307"/>
                <a:gd name="T8" fmla="*/ 208 w 252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307">
                  <a:moveTo>
                    <a:pt x="208" y="0"/>
                  </a:moveTo>
                  <a:lnTo>
                    <a:pt x="251" y="24"/>
                  </a:lnTo>
                  <a:lnTo>
                    <a:pt x="18" y="306"/>
                  </a:lnTo>
                  <a:lnTo>
                    <a:pt x="0" y="251"/>
                  </a:lnTo>
                  <a:lnTo>
                    <a:pt x="208" y="0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0" name="Freeform 48"/>
            <p:cNvSpPr>
              <a:spLocks noChangeArrowheads="1"/>
            </p:cNvSpPr>
            <p:nvPr/>
          </p:nvSpPr>
          <p:spPr bwMode="auto">
            <a:xfrm>
              <a:off x="8057679" y="481615"/>
              <a:ext cx="177358" cy="327091"/>
            </a:xfrm>
            <a:custGeom>
              <a:avLst/>
              <a:gdLst>
                <a:gd name="T0" fmla="*/ 123 w 142"/>
                <a:gd name="T1" fmla="*/ 6 h 259"/>
                <a:gd name="T2" fmla="*/ 123 w 142"/>
                <a:gd name="T3" fmla="*/ 6 h 259"/>
                <a:gd name="T4" fmla="*/ 135 w 142"/>
                <a:gd name="T5" fmla="*/ 0 h 259"/>
                <a:gd name="T6" fmla="*/ 141 w 142"/>
                <a:gd name="T7" fmla="*/ 13 h 259"/>
                <a:gd name="T8" fmla="*/ 19 w 142"/>
                <a:gd name="T9" fmla="*/ 251 h 259"/>
                <a:gd name="T10" fmla="*/ 6 w 142"/>
                <a:gd name="T11" fmla="*/ 258 h 259"/>
                <a:gd name="T12" fmla="*/ 0 w 142"/>
                <a:gd name="T13" fmla="*/ 245 h 259"/>
                <a:gd name="T14" fmla="*/ 123 w 142"/>
                <a:gd name="T15" fmla="*/ 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259">
                  <a:moveTo>
                    <a:pt x="123" y="6"/>
                  </a:moveTo>
                  <a:lnTo>
                    <a:pt x="123" y="6"/>
                  </a:lnTo>
                  <a:cubicBezTo>
                    <a:pt x="123" y="0"/>
                    <a:pt x="129" y="0"/>
                    <a:pt x="135" y="0"/>
                  </a:cubicBezTo>
                  <a:cubicBezTo>
                    <a:pt x="141" y="6"/>
                    <a:pt x="141" y="13"/>
                    <a:pt x="141" y="13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3" y="258"/>
                    <a:pt x="6" y="258"/>
                    <a:pt x="6" y="258"/>
                  </a:cubicBezTo>
                  <a:cubicBezTo>
                    <a:pt x="0" y="258"/>
                    <a:pt x="0" y="251"/>
                    <a:pt x="0" y="245"/>
                  </a:cubicBezTo>
                  <a:lnTo>
                    <a:pt x="123" y="6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1" name="Freeform 49"/>
            <p:cNvSpPr>
              <a:spLocks noChangeArrowheads="1"/>
            </p:cNvSpPr>
            <p:nvPr/>
          </p:nvSpPr>
          <p:spPr bwMode="auto">
            <a:xfrm>
              <a:off x="8035511" y="453897"/>
              <a:ext cx="49883" cy="354808"/>
            </a:xfrm>
            <a:custGeom>
              <a:avLst/>
              <a:gdLst>
                <a:gd name="T0" fmla="*/ 0 w 38"/>
                <a:gd name="T1" fmla="*/ 6 h 283"/>
                <a:gd name="T2" fmla="*/ 0 w 38"/>
                <a:gd name="T3" fmla="*/ 6 h 283"/>
                <a:gd name="T4" fmla="*/ 12 w 38"/>
                <a:gd name="T5" fmla="*/ 0 h 283"/>
                <a:gd name="T6" fmla="*/ 18 w 38"/>
                <a:gd name="T7" fmla="*/ 6 h 283"/>
                <a:gd name="T8" fmla="*/ 37 w 38"/>
                <a:gd name="T9" fmla="*/ 275 h 283"/>
                <a:gd name="T10" fmla="*/ 24 w 38"/>
                <a:gd name="T11" fmla="*/ 282 h 283"/>
                <a:gd name="T12" fmla="*/ 18 w 38"/>
                <a:gd name="T13" fmla="*/ 275 h 283"/>
                <a:gd name="T14" fmla="*/ 0 w 38"/>
                <a:gd name="T15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83">
                  <a:moveTo>
                    <a:pt x="0" y="6"/>
                  </a:moveTo>
                  <a:lnTo>
                    <a:pt x="0" y="6"/>
                  </a:lnTo>
                  <a:cubicBezTo>
                    <a:pt x="0" y="0"/>
                    <a:pt x="6" y="0"/>
                    <a:pt x="12" y="0"/>
                  </a:cubicBezTo>
                  <a:cubicBezTo>
                    <a:pt x="12" y="0"/>
                    <a:pt x="18" y="0"/>
                    <a:pt x="18" y="6"/>
                  </a:cubicBezTo>
                  <a:cubicBezTo>
                    <a:pt x="37" y="275"/>
                    <a:pt x="37" y="275"/>
                    <a:pt x="37" y="275"/>
                  </a:cubicBezTo>
                  <a:cubicBezTo>
                    <a:pt x="37" y="282"/>
                    <a:pt x="31" y="282"/>
                    <a:pt x="24" y="282"/>
                  </a:cubicBezTo>
                  <a:cubicBezTo>
                    <a:pt x="24" y="282"/>
                    <a:pt x="18" y="282"/>
                    <a:pt x="18" y="275"/>
                  </a:cubicBezTo>
                  <a:lnTo>
                    <a:pt x="0" y="6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2" name="Freeform 50"/>
            <p:cNvSpPr>
              <a:spLocks noChangeArrowheads="1"/>
            </p:cNvSpPr>
            <p:nvPr/>
          </p:nvSpPr>
          <p:spPr bwMode="auto">
            <a:xfrm>
              <a:off x="8207327" y="481615"/>
              <a:ext cx="38796" cy="432422"/>
            </a:xfrm>
            <a:custGeom>
              <a:avLst/>
              <a:gdLst>
                <a:gd name="T0" fmla="*/ 0 w 31"/>
                <a:gd name="T1" fmla="*/ 13 h 344"/>
                <a:gd name="T2" fmla="*/ 0 w 31"/>
                <a:gd name="T3" fmla="*/ 13 h 344"/>
                <a:gd name="T4" fmla="*/ 6 w 31"/>
                <a:gd name="T5" fmla="*/ 0 h 344"/>
                <a:gd name="T6" fmla="*/ 18 w 31"/>
                <a:gd name="T7" fmla="*/ 13 h 344"/>
                <a:gd name="T8" fmla="*/ 30 w 31"/>
                <a:gd name="T9" fmla="*/ 337 h 344"/>
                <a:gd name="T10" fmla="*/ 24 w 31"/>
                <a:gd name="T11" fmla="*/ 343 h 344"/>
                <a:gd name="T12" fmla="*/ 18 w 31"/>
                <a:gd name="T13" fmla="*/ 337 h 344"/>
                <a:gd name="T14" fmla="*/ 0 w 31"/>
                <a:gd name="T15" fmla="*/ 1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44">
                  <a:moveTo>
                    <a:pt x="0" y="13"/>
                  </a:moveTo>
                  <a:lnTo>
                    <a:pt x="0" y="13"/>
                  </a:lnTo>
                  <a:cubicBezTo>
                    <a:pt x="0" y="6"/>
                    <a:pt x="6" y="0"/>
                    <a:pt x="6" y="0"/>
                  </a:cubicBezTo>
                  <a:cubicBezTo>
                    <a:pt x="12" y="0"/>
                    <a:pt x="18" y="6"/>
                    <a:pt x="18" y="13"/>
                  </a:cubicBezTo>
                  <a:cubicBezTo>
                    <a:pt x="30" y="337"/>
                    <a:pt x="30" y="337"/>
                    <a:pt x="30" y="337"/>
                  </a:cubicBezTo>
                  <a:cubicBezTo>
                    <a:pt x="30" y="343"/>
                    <a:pt x="30" y="343"/>
                    <a:pt x="24" y="343"/>
                  </a:cubicBezTo>
                  <a:cubicBezTo>
                    <a:pt x="18" y="343"/>
                    <a:pt x="18" y="343"/>
                    <a:pt x="18" y="337"/>
                  </a:cubicBezTo>
                  <a:lnTo>
                    <a:pt x="0" y="13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3" name="Freeform 51"/>
            <p:cNvSpPr>
              <a:spLocks noChangeArrowheads="1"/>
            </p:cNvSpPr>
            <p:nvPr/>
          </p:nvSpPr>
          <p:spPr bwMode="auto">
            <a:xfrm>
              <a:off x="7010164" y="1024914"/>
              <a:ext cx="138560" cy="487860"/>
            </a:xfrm>
            <a:custGeom>
              <a:avLst/>
              <a:gdLst>
                <a:gd name="T0" fmla="*/ 0 w 111"/>
                <a:gd name="T1" fmla="*/ 13 h 387"/>
                <a:gd name="T2" fmla="*/ 0 w 111"/>
                <a:gd name="T3" fmla="*/ 13 h 387"/>
                <a:gd name="T4" fmla="*/ 6 w 111"/>
                <a:gd name="T5" fmla="*/ 0 h 387"/>
                <a:gd name="T6" fmla="*/ 18 w 111"/>
                <a:gd name="T7" fmla="*/ 6 h 387"/>
                <a:gd name="T8" fmla="*/ 110 w 111"/>
                <a:gd name="T9" fmla="*/ 374 h 387"/>
                <a:gd name="T10" fmla="*/ 104 w 111"/>
                <a:gd name="T11" fmla="*/ 386 h 387"/>
                <a:gd name="T12" fmla="*/ 92 w 111"/>
                <a:gd name="T13" fmla="*/ 380 h 387"/>
                <a:gd name="T14" fmla="*/ 0 w 111"/>
                <a:gd name="T15" fmla="*/ 1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387">
                  <a:moveTo>
                    <a:pt x="0" y="13"/>
                  </a:moveTo>
                  <a:lnTo>
                    <a:pt x="0" y="13"/>
                  </a:lnTo>
                  <a:cubicBezTo>
                    <a:pt x="0" y="6"/>
                    <a:pt x="0" y="0"/>
                    <a:pt x="6" y="0"/>
                  </a:cubicBezTo>
                  <a:cubicBezTo>
                    <a:pt x="12" y="0"/>
                    <a:pt x="12" y="0"/>
                    <a:pt x="18" y="6"/>
                  </a:cubicBezTo>
                  <a:cubicBezTo>
                    <a:pt x="110" y="374"/>
                    <a:pt x="110" y="374"/>
                    <a:pt x="110" y="374"/>
                  </a:cubicBezTo>
                  <a:cubicBezTo>
                    <a:pt x="110" y="380"/>
                    <a:pt x="104" y="386"/>
                    <a:pt x="104" y="386"/>
                  </a:cubicBezTo>
                  <a:cubicBezTo>
                    <a:pt x="98" y="386"/>
                    <a:pt x="92" y="386"/>
                    <a:pt x="92" y="380"/>
                  </a:cubicBezTo>
                  <a:lnTo>
                    <a:pt x="0" y="13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4" name="Freeform 52"/>
            <p:cNvSpPr>
              <a:spLocks noChangeArrowheads="1"/>
            </p:cNvSpPr>
            <p:nvPr/>
          </p:nvSpPr>
          <p:spPr bwMode="auto">
            <a:xfrm>
              <a:off x="6949194" y="1024914"/>
              <a:ext cx="83138" cy="376984"/>
            </a:xfrm>
            <a:custGeom>
              <a:avLst/>
              <a:gdLst>
                <a:gd name="T0" fmla="*/ 49 w 68"/>
                <a:gd name="T1" fmla="*/ 6 h 302"/>
                <a:gd name="T2" fmla="*/ 49 w 68"/>
                <a:gd name="T3" fmla="*/ 6 h 302"/>
                <a:gd name="T4" fmla="*/ 55 w 68"/>
                <a:gd name="T5" fmla="*/ 0 h 302"/>
                <a:gd name="T6" fmla="*/ 67 w 68"/>
                <a:gd name="T7" fmla="*/ 13 h 302"/>
                <a:gd name="T8" fmla="*/ 18 w 68"/>
                <a:gd name="T9" fmla="*/ 295 h 302"/>
                <a:gd name="T10" fmla="*/ 6 w 68"/>
                <a:gd name="T11" fmla="*/ 301 h 302"/>
                <a:gd name="T12" fmla="*/ 0 w 68"/>
                <a:gd name="T13" fmla="*/ 288 h 302"/>
                <a:gd name="T14" fmla="*/ 49 w 68"/>
                <a:gd name="T15" fmla="*/ 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302">
                  <a:moveTo>
                    <a:pt x="49" y="6"/>
                  </a:moveTo>
                  <a:lnTo>
                    <a:pt x="49" y="6"/>
                  </a:lnTo>
                  <a:cubicBezTo>
                    <a:pt x="49" y="0"/>
                    <a:pt x="55" y="0"/>
                    <a:pt x="55" y="0"/>
                  </a:cubicBezTo>
                  <a:cubicBezTo>
                    <a:pt x="61" y="0"/>
                    <a:pt x="67" y="6"/>
                    <a:pt x="67" y="13"/>
                  </a:cubicBezTo>
                  <a:cubicBezTo>
                    <a:pt x="18" y="295"/>
                    <a:pt x="18" y="295"/>
                    <a:pt x="18" y="295"/>
                  </a:cubicBezTo>
                  <a:cubicBezTo>
                    <a:pt x="18" y="301"/>
                    <a:pt x="12" y="301"/>
                    <a:pt x="6" y="301"/>
                  </a:cubicBezTo>
                  <a:cubicBezTo>
                    <a:pt x="0" y="301"/>
                    <a:pt x="0" y="295"/>
                    <a:pt x="0" y="288"/>
                  </a:cubicBezTo>
                  <a:lnTo>
                    <a:pt x="49" y="6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5" name="Freeform 53"/>
            <p:cNvSpPr>
              <a:spLocks noChangeArrowheads="1"/>
            </p:cNvSpPr>
            <p:nvPr/>
          </p:nvSpPr>
          <p:spPr bwMode="auto">
            <a:xfrm>
              <a:off x="6843889" y="991653"/>
              <a:ext cx="121933" cy="410248"/>
            </a:xfrm>
            <a:custGeom>
              <a:avLst/>
              <a:gdLst>
                <a:gd name="T0" fmla="*/ 0 w 99"/>
                <a:gd name="T1" fmla="*/ 12 h 326"/>
                <a:gd name="T2" fmla="*/ 0 w 99"/>
                <a:gd name="T3" fmla="*/ 12 h 326"/>
                <a:gd name="T4" fmla="*/ 6 w 99"/>
                <a:gd name="T5" fmla="*/ 6 h 326"/>
                <a:gd name="T6" fmla="*/ 18 w 99"/>
                <a:gd name="T7" fmla="*/ 12 h 326"/>
                <a:gd name="T8" fmla="*/ 98 w 99"/>
                <a:gd name="T9" fmla="*/ 312 h 326"/>
                <a:gd name="T10" fmla="*/ 92 w 99"/>
                <a:gd name="T11" fmla="*/ 325 h 326"/>
                <a:gd name="T12" fmla="*/ 80 w 99"/>
                <a:gd name="T13" fmla="*/ 319 h 326"/>
                <a:gd name="T14" fmla="*/ 0 w 99"/>
                <a:gd name="T15" fmla="*/ 1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326">
                  <a:moveTo>
                    <a:pt x="0" y="12"/>
                  </a:moveTo>
                  <a:lnTo>
                    <a:pt x="0" y="12"/>
                  </a:lnTo>
                  <a:cubicBezTo>
                    <a:pt x="0" y="6"/>
                    <a:pt x="6" y="6"/>
                    <a:pt x="6" y="6"/>
                  </a:cubicBezTo>
                  <a:cubicBezTo>
                    <a:pt x="12" y="0"/>
                    <a:pt x="18" y="6"/>
                    <a:pt x="18" y="12"/>
                  </a:cubicBezTo>
                  <a:cubicBezTo>
                    <a:pt x="98" y="312"/>
                    <a:pt x="98" y="312"/>
                    <a:pt x="98" y="312"/>
                  </a:cubicBezTo>
                  <a:cubicBezTo>
                    <a:pt x="98" y="319"/>
                    <a:pt x="92" y="325"/>
                    <a:pt x="92" y="325"/>
                  </a:cubicBezTo>
                  <a:cubicBezTo>
                    <a:pt x="86" y="325"/>
                    <a:pt x="80" y="325"/>
                    <a:pt x="80" y="319"/>
                  </a:cubicBezTo>
                  <a:lnTo>
                    <a:pt x="0" y="12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6" name="Freeform 54"/>
            <p:cNvSpPr>
              <a:spLocks noChangeArrowheads="1"/>
            </p:cNvSpPr>
            <p:nvPr/>
          </p:nvSpPr>
          <p:spPr bwMode="auto">
            <a:xfrm>
              <a:off x="6378323" y="237684"/>
              <a:ext cx="2216974" cy="1103234"/>
            </a:xfrm>
            <a:custGeom>
              <a:avLst/>
              <a:gdLst>
                <a:gd name="T0" fmla="*/ 1563 w 1766"/>
                <a:gd name="T1" fmla="*/ 245 h 878"/>
                <a:gd name="T2" fmla="*/ 1563 w 1766"/>
                <a:gd name="T3" fmla="*/ 245 h 878"/>
                <a:gd name="T4" fmla="*/ 546 w 1766"/>
                <a:gd name="T5" fmla="*/ 760 h 878"/>
                <a:gd name="T6" fmla="*/ 208 w 1766"/>
                <a:gd name="T7" fmla="*/ 539 h 878"/>
                <a:gd name="T8" fmla="*/ 1318 w 1766"/>
                <a:gd name="T9" fmla="*/ 80 h 878"/>
                <a:gd name="T10" fmla="*/ 1563 w 1766"/>
                <a:gd name="T11" fmla="*/ 245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6" h="878">
                  <a:moveTo>
                    <a:pt x="1563" y="245"/>
                  </a:moveTo>
                  <a:lnTo>
                    <a:pt x="1563" y="245"/>
                  </a:lnTo>
                  <a:cubicBezTo>
                    <a:pt x="546" y="760"/>
                    <a:pt x="546" y="760"/>
                    <a:pt x="546" y="760"/>
                  </a:cubicBezTo>
                  <a:cubicBezTo>
                    <a:pt x="313" y="877"/>
                    <a:pt x="0" y="625"/>
                    <a:pt x="208" y="539"/>
                  </a:cubicBezTo>
                  <a:cubicBezTo>
                    <a:pt x="1318" y="80"/>
                    <a:pt x="1318" y="80"/>
                    <a:pt x="1318" y="80"/>
                  </a:cubicBezTo>
                  <a:cubicBezTo>
                    <a:pt x="1514" y="0"/>
                    <a:pt x="1765" y="147"/>
                    <a:pt x="1563" y="245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7" name="Freeform 55"/>
            <p:cNvSpPr>
              <a:spLocks noChangeArrowheads="1"/>
            </p:cNvSpPr>
            <p:nvPr/>
          </p:nvSpPr>
          <p:spPr bwMode="auto">
            <a:xfrm>
              <a:off x="6383866" y="221056"/>
              <a:ext cx="2216974" cy="1097688"/>
            </a:xfrm>
            <a:custGeom>
              <a:avLst/>
              <a:gdLst>
                <a:gd name="T0" fmla="*/ 1569 w 1766"/>
                <a:gd name="T1" fmla="*/ 245 h 871"/>
                <a:gd name="T2" fmla="*/ 1569 w 1766"/>
                <a:gd name="T3" fmla="*/ 245 h 871"/>
                <a:gd name="T4" fmla="*/ 546 w 1766"/>
                <a:gd name="T5" fmla="*/ 754 h 871"/>
                <a:gd name="T6" fmla="*/ 208 w 1766"/>
                <a:gd name="T7" fmla="*/ 539 h 871"/>
                <a:gd name="T8" fmla="*/ 1318 w 1766"/>
                <a:gd name="T9" fmla="*/ 80 h 871"/>
                <a:gd name="T10" fmla="*/ 1569 w 1766"/>
                <a:gd name="T11" fmla="*/ 24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6" h="871">
                  <a:moveTo>
                    <a:pt x="1569" y="245"/>
                  </a:moveTo>
                  <a:lnTo>
                    <a:pt x="1569" y="245"/>
                  </a:lnTo>
                  <a:cubicBezTo>
                    <a:pt x="546" y="754"/>
                    <a:pt x="546" y="754"/>
                    <a:pt x="546" y="754"/>
                  </a:cubicBezTo>
                  <a:cubicBezTo>
                    <a:pt x="319" y="870"/>
                    <a:pt x="0" y="625"/>
                    <a:pt x="208" y="539"/>
                  </a:cubicBezTo>
                  <a:cubicBezTo>
                    <a:pt x="1318" y="80"/>
                    <a:pt x="1318" y="80"/>
                    <a:pt x="1318" y="80"/>
                  </a:cubicBezTo>
                  <a:cubicBezTo>
                    <a:pt x="1514" y="0"/>
                    <a:pt x="1765" y="147"/>
                    <a:pt x="1569" y="245"/>
                  </a:cubicBezTo>
                </a:path>
              </a:pathLst>
            </a:custGeom>
            <a:solidFill>
              <a:srgbClr val="F9A11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8" name="Freeform 56"/>
            <p:cNvSpPr>
              <a:spLocks noChangeArrowheads="1"/>
            </p:cNvSpPr>
            <p:nvPr/>
          </p:nvSpPr>
          <p:spPr bwMode="auto">
            <a:xfrm>
              <a:off x="7763934" y="891861"/>
              <a:ext cx="121933" cy="94247"/>
            </a:xfrm>
            <a:custGeom>
              <a:avLst/>
              <a:gdLst>
                <a:gd name="T0" fmla="*/ 86 w 99"/>
                <a:gd name="T1" fmla="*/ 6 h 75"/>
                <a:gd name="T2" fmla="*/ 98 w 99"/>
                <a:gd name="T3" fmla="*/ 74 h 75"/>
                <a:gd name="T4" fmla="*/ 0 w 99"/>
                <a:gd name="T5" fmla="*/ 0 h 75"/>
                <a:gd name="T6" fmla="*/ 86 w 99"/>
                <a:gd name="T7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75">
                  <a:moveTo>
                    <a:pt x="86" y="6"/>
                  </a:moveTo>
                  <a:lnTo>
                    <a:pt x="98" y="74"/>
                  </a:lnTo>
                  <a:lnTo>
                    <a:pt x="0" y="0"/>
                  </a:lnTo>
                  <a:lnTo>
                    <a:pt x="86" y="6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9" name="Freeform 57"/>
            <p:cNvSpPr>
              <a:spLocks noChangeArrowheads="1"/>
            </p:cNvSpPr>
            <p:nvPr/>
          </p:nvSpPr>
          <p:spPr bwMode="auto">
            <a:xfrm>
              <a:off x="7786102" y="897409"/>
              <a:ext cx="83134" cy="72069"/>
            </a:xfrm>
            <a:custGeom>
              <a:avLst/>
              <a:gdLst>
                <a:gd name="T0" fmla="*/ 61 w 68"/>
                <a:gd name="T1" fmla="*/ 6 h 56"/>
                <a:gd name="T2" fmla="*/ 67 w 68"/>
                <a:gd name="T3" fmla="*/ 55 h 56"/>
                <a:gd name="T4" fmla="*/ 0 w 68"/>
                <a:gd name="T5" fmla="*/ 0 h 56"/>
                <a:gd name="T6" fmla="*/ 61 w 68"/>
                <a:gd name="T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56">
                  <a:moveTo>
                    <a:pt x="61" y="6"/>
                  </a:moveTo>
                  <a:lnTo>
                    <a:pt x="67" y="55"/>
                  </a:lnTo>
                  <a:lnTo>
                    <a:pt x="0" y="0"/>
                  </a:lnTo>
                  <a:lnTo>
                    <a:pt x="61" y="6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0" name="Freeform 58"/>
            <p:cNvSpPr>
              <a:spLocks noChangeArrowheads="1"/>
            </p:cNvSpPr>
            <p:nvPr/>
          </p:nvSpPr>
          <p:spPr bwMode="auto">
            <a:xfrm>
              <a:off x="7719592" y="891861"/>
              <a:ext cx="155188" cy="160775"/>
            </a:xfrm>
            <a:custGeom>
              <a:avLst/>
              <a:gdLst>
                <a:gd name="T0" fmla="*/ 36 w 123"/>
                <a:gd name="T1" fmla="*/ 0 h 130"/>
                <a:gd name="T2" fmla="*/ 36 w 123"/>
                <a:gd name="T3" fmla="*/ 0 h 130"/>
                <a:gd name="T4" fmla="*/ 0 w 123"/>
                <a:gd name="T5" fmla="*/ 25 h 130"/>
                <a:gd name="T6" fmla="*/ 42 w 123"/>
                <a:gd name="T7" fmla="*/ 129 h 130"/>
                <a:gd name="T8" fmla="*/ 73 w 123"/>
                <a:gd name="T9" fmla="*/ 37 h 130"/>
                <a:gd name="T10" fmla="*/ 122 w 123"/>
                <a:gd name="T11" fmla="*/ 6 h 130"/>
                <a:gd name="T12" fmla="*/ 36 w 123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30">
                  <a:moveTo>
                    <a:pt x="36" y="0"/>
                  </a:moveTo>
                  <a:lnTo>
                    <a:pt x="36" y="0"/>
                  </a:lnTo>
                  <a:cubicBezTo>
                    <a:pt x="0" y="25"/>
                    <a:pt x="0" y="25"/>
                    <a:pt x="0" y="25"/>
                  </a:cubicBezTo>
                  <a:cubicBezTo>
                    <a:pt x="0" y="61"/>
                    <a:pt x="24" y="98"/>
                    <a:pt x="42" y="129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122" y="6"/>
                    <a:pt x="122" y="6"/>
                    <a:pt x="122" y="6"/>
                  </a:cubicBezTo>
                  <a:lnTo>
                    <a:pt x="36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1" name="Freeform 59"/>
            <p:cNvSpPr>
              <a:spLocks noChangeArrowheads="1"/>
            </p:cNvSpPr>
            <p:nvPr/>
          </p:nvSpPr>
          <p:spPr bwMode="auto">
            <a:xfrm>
              <a:off x="7741763" y="897409"/>
              <a:ext cx="110850" cy="33264"/>
            </a:xfrm>
            <a:custGeom>
              <a:avLst/>
              <a:gdLst>
                <a:gd name="T0" fmla="*/ 24 w 87"/>
                <a:gd name="T1" fmla="*/ 0 h 26"/>
                <a:gd name="T2" fmla="*/ 0 w 87"/>
                <a:gd name="T3" fmla="*/ 19 h 26"/>
                <a:gd name="T4" fmla="*/ 49 w 87"/>
                <a:gd name="T5" fmla="*/ 25 h 26"/>
                <a:gd name="T6" fmla="*/ 86 w 87"/>
                <a:gd name="T7" fmla="*/ 6 h 26"/>
                <a:gd name="T8" fmla="*/ 24 w 8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24" y="0"/>
                  </a:moveTo>
                  <a:lnTo>
                    <a:pt x="0" y="19"/>
                  </a:lnTo>
                  <a:lnTo>
                    <a:pt x="49" y="25"/>
                  </a:lnTo>
                  <a:lnTo>
                    <a:pt x="86" y="6"/>
                  </a:lnTo>
                  <a:lnTo>
                    <a:pt x="24" y="0"/>
                  </a:lnTo>
                </a:path>
              </a:pathLst>
            </a:custGeom>
            <a:solidFill>
              <a:srgbClr val="482A1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2" name="Freeform 60"/>
            <p:cNvSpPr>
              <a:spLocks noChangeArrowheads="1"/>
            </p:cNvSpPr>
            <p:nvPr/>
          </p:nvSpPr>
          <p:spPr bwMode="auto">
            <a:xfrm>
              <a:off x="7769475" y="897409"/>
              <a:ext cx="77594" cy="33264"/>
            </a:xfrm>
            <a:custGeom>
              <a:avLst/>
              <a:gdLst>
                <a:gd name="T0" fmla="*/ 31 w 63"/>
                <a:gd name="T1" fmla="*/ 25 h 26"/>
                <a:gd name="T2" fmla="*/ 62 w 63"/>
                <a:gd name="T3" fmla="*/ 6 h 26"/>
                <a:gd name="T4" fmla="*/ 0 w 63"/>
                <a:gd name="T5" fmla="*/ 0 h 26"/>
                <a:gd name="T6" fmla="*/ 31 w 63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6">
                  <a:moveTo>
                    <a:pt x="31" y="25"/>
                  </a:moveTo>
                  <a:lnTo>
                    <a:pt x="62" y="6"/>
                  </a:lnTo>
                  <a:lnTo>
                    <a:pt x="0" y="0"/>
                  </a:lnTo>
                  <a:lnTo>
                    <a:pt x="31" y="25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3" name="Freeform 61"/>
            <p:cNvSpPr>
              <a:spLocks noChangeArrowheads="1"/>
            </p:cNvSpPr>
            <p:nvPr/>
          </p:nvSpPr>
          <p:spPr bwMode="auto">
            <a:xfrm>
              <a:off x="7786102" y="897409"/>
              <a:ext cx="60966" cy="27717"/>
            </a:xfrm>
            <a:custGeom>
              <a:avLst/>
              <a:gdLst>
                <a:gd name="T0" fmla="*/ 24 w 50"/>
                <a:gd name="T1" fmla="*/ 19 h 20"/>
                <a:gd name="T2" fmla="*/ 0 w 50"/>
                <a:gd name="T3" fmla="*/ 0 h 20"/>
                <a:gd name="T4" fmla="*/ 49 w 50"/>
                <a:gd name="T5" fmla="*/ 6 h 20"/>
                <a:gd name="T6" fmla="*/ 24 w 50"/>
                <a:gd name="T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0">
                  <a:moveTo>
                    <a:pt x="24" y="19"/>
                  </a:moveTo>
                  <a:lnTo>
                    <a:pt x="0" y="0"/>
                  </a:lnTo>
                  <a:lnTo>
                    <a:pt x="49" y="6"/>
                  </a:lnTo>
                  <a:lnTo>
                    <a:pt x="24" y="19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4" name="Freeform 62"/>
            <p:cNvSpPr>
              <a:spLocks noChangeArrowheads="1"/>
            </p:cNvSpPr>
            <p:nvPr/>
          </p:nvSpPr>
          <p:spPr bwMode="auto">
            <a:xfrm>
              <a:off x="8462283" y="1601480"/>
              <a:ext cx="493275" cy="498950"/>
            </a:xfrm>
            <a:custGeom>
              <a:avLst/>
              <a:gdLst>
                <a:gd name="T0" fmla="*/ 86 w 393"/>
                <a:gd name="T1" fmla="*/ 0 h 399"/>
                <a:gd name="T2" fmla="*/ 86 w 393"/>
                <a:gd name="T3" fmla="*/ 0 h 399"/>
                <a:gd name="T4" fmla="*/ 18 w 393"/>
                <a:gd name="T5" fmla="*/ 245 h 399"/>
                <a:gd name="T6" fmla="*/ 196 w 393"/>
                <a:gd name="T7" fmla="*/ 362 h 399"/>
                <a:gd name="T8" fmla="*/ 392 w 393"/>
                <a:gd name="T9" fmla="*/ 257 h 399"/>
                <a:gd name="T10" fmla="*/ 313 w 393"/>
                <a:gd name="T11" fmla="*/ 122 h 399"/>
                <a:gd name="T12" fmla="*/ 86 w 393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399">
                  <a:moveTo>
                    <a:pt x="86" y="0"/>
                  </a:moveTo>
                  <a:lnTo>
                    <a:pt x="86" y="0"/>
                  </a:lnTo>
                  <a:cubicBezTo>
                    <a:pt x="18" y="245"/>
                    <a:pt x="18" y="245"/>
                    <a:pt x="18" y="245"/>
                  </a:cubicBezTo>
                  <a:cubicBezTo>
                    <a:pt x="0" y="319"/>
                    <a:pt x="123" y="398"/>
                    <a:pt x="196" y="362"/>
                  </a:cubicBezTo>
                  <a:cubicBezTo>
                    <a:pt x="392" y="257"/>
                    <a:pt x="392" y="257"/>
                    <a:pt x="392" y="257"/>
                  </a:cubicBezTo>
                  <a:cubicBezTo>
                    <a:pt x="313" y="122"/>
                    <a:pt x="313" y="122"/>
                    <a:pt x="313" y="122"/>
                  </a:cubicBezTo>
                  <a:lnTo>
                    <a:pt x="86" y="0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5" name="Freeform 63"/>
            <p:cNvSpPr>
              <a:spLocks noChangeArrowheads="1"/>
            </p:cNvSpPr>
            <p:nvPr/>
          </p:nvSpPr>
          <p:spPr bwMode="auto">
            <a:xfrm>
              <a:off x="8473364" y="1579302"/>
              <a:ext cx="504359" cy="510037"/>
            </a:xfrm>
            <a:custGeom>
              <a:avLst/>
              <a:gdLst>
                <a:gd name="T0" fmla="*/ 92 w 400"/>
                <a:gd name="T1" fmla="*/ 0 h 405"/>
                <a:gd name="T2" fmla="*/ 92 w 400"/>
                <a:gd name="T3" fmla="*/ 0 h 405"/>
                <a:gd name="T4" fmla="*/ 25 w 400"/>
                <a:gd name="T5" fmla="*/ 251 h 405"/>
                <a:gd name="T6" fmla="*/ 196 w 400"/>
                <a:gd name="T7" fmla="*/ 367 h 405"/>
                <a:gd name="T8" fmla="*/ 399 w 400"/>
                <a:gd name="T9" fmla="*/ 257 h 405"/>
                <a:gd name="T10" fmla="*/ 319 w 400"/>
                <a:gd name="T11" fmla="*/ 128 h 405"/>
                <a:gd name="T12" fmla="*/ 92 w 400"/>
                <a:gd name="T13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405">
                  <a:moveTo>
                    <a:pt x="92" y="0"/>
                  </a:moveTo>
                  <a:lnTo>
                    <a:pt x="92" y="0"/>
                  </a:lnTo>
                  <a:cubicBezTo>
                    <a:pt x="25" y="251"/>
                    <a:pt x="25" y="251"/>
                    <a:pt x="25" y="251"/>
                  </a:cubicBezTo>
                  <a:cubicBezTo>
                    <a:pt x="0" y="324"/>
                    <a:pt x="129" y="404"/>
                    <a:pt x="196" y="367"/>
                  </a:cubicBezTo>
                  <a:cubicBezTo>
                    <a:pt x="399" y="257"/>
                    <a:pt x="399" y="257"/>
                    <a:pt x="399" y="257"/>
                  </a:cubicBezTo>
                  <a:cubicBezTo>
                    <a:pt x="319" y="128"/>
                    <a:pt x="319" y="128"/>
                    <a:pt x="319" y="128"/>
                  </a:cubicBezTo>
                  <a:lnTo>
                    <a:pt x="92" y="0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6" name="Freeform 64"/>
            <p:cNvSpPr>
              <a:spLocks noChangeArrowheads="1"/>
            </p:cNvSpPr>
            <p:nvPr/>
          </p:nvSpPr>
          <p:spPr bwMode="auto">
            <a:xfrm>
              <a:off x="8656263" y="1623653"/>
              <a:ext cx="293750" cy="249475"/>
            </a:xfrm>
            <a:custGeom>
              <a:avLst/>
              <a:gdLst>
                <a:gd name="T0" fmla="*/ 233 w 234"/>
                <a:gd name="T1" fmla="*/ 196 h 197"/>
                <a:gd name="T2" fmla="*/ 233 w 234"/>
                <a:gd name="T3" fmla="*/ 196 h 197"/>
                <a:gd name="T4" fmla="*/ 172 w 234"/>
                <a:gd name="T5" fmla="*/ 92 h 197"/>
                <a:gd name="T6" fmla="*/ 0 w 234"/>
                <a:gd name="T7" fmla="*/ 0 h 197"/>
                <a:gd name="T8" fmla="*/ 13 w 234"/>
                <a:gd name="T9" fmla="*/ 86 h 197"/>
                <a:gd name="T10" fmla="*/ 233 w 234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197">
                  <a:moveTo>
                    <a:pt x="233" y="196"/>
                  </a:moveTo>
                  <a:lnTo>
                    <a:pt x="233" y="196"/>
                  </a:lnTo>
                  <a:cubicBezTo>
                    <a:pt x="172" y="92"/>
                    <a:pt x="172" y="92"/>
                    <a:pt x="172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7" y="62"/>
                    <a:pt x="13" y="86"/>
                  </a:cubicBezTo>
                  <a:cubicBezTo>
                    <a:pt x="19" y="123"/>
                    <a:pt x="117" y="172"/>
                    <a:pt x="233" y="196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7" name="Freeform 65"/>
            <p:cNvSpPr>
              <a:spLocks noChangeArrowheads="1"/>
            </p:cNvSpPr>
            <p:nvPr/>
          </p:nvSpPr>
          <p:spPr bwMode="auto">
            <a:xfrm>
              <a:off x="8550958" y="1740078"/>
              <a:ext cx="332547" cy="277194"/>
            </a:xfrm>
            <a:custGeom>
              <a:avLst/>
              <a:gdLst>
                <a:gd name="T0" fmla="*/ 0 w 264"/>
                <a:gd name="T1" fmla="*/ 209 h 222"/>
                <a:gd name="T2" fmla="*/ 0 w 264"/>
                <a:gd name="T3" fmla="*/ 209 h 222"/>
                <a:gd name="T4" fmla="*/ 12 w 264"/>
                <a:gd name="T5" fmla="*/ 221 h 222"/>
                <a:gd name="T6" fmla="*/ 263 w 264"/>
                <a:gd name="T7" fmla="*/ 12 h 222"/>
                <a:gd name="T8" fmla="*/ 257 w 264"/>
                <a:gd name="T9" fmla="*/ 0 h 222"/>
                <a:gd name="T10" fmla="*/ 0 w 264"/>
                <a:gd name="T11" fmla="*/ 20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22">
                  <a:moveTo>
                    <a:pt x="0" y="209"/>
                  </a:moveTo>
                  <a:lnTo>
                    <a:pt x="0" y="209"/>
                  </a:lnTo>
                  <a:cubicBezTo>
                    <a:pt x="6" y="215"/>
                    <a:pt x="6" y="215"/>
                    <a:pt x="12" y="221"/>
                  </a:cubicBezTo>
                  <a:cubicBezTo>
                    <a:pt x="263" y="12"/>
                    <a:pt x="263" y="12"/>
                    <a:pt x="263" y="12"/>
                  </a:cubicBezTo>
                  <a:cubicBezTo>
                    <a:pt x="257" y="0"/>
                    <a:pt x="257" y="0"/>
                    <a:pt x="257" y="0"/>
                  </a:cubicBezTo>
                  <a:lnTo>
                    <a:pt x="0" y="209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8" name="Freeform 66"/>
            <p:cNvSpPr>
              <a:spLocks noChangeArrowheads="1"/>
            </p:cNvSpPr>
            <p:nvPr/>
          </p:nvSpPr>
          <p:spPr bwMode="auto">
            <a:xfrm>
              <a:off x="8695062" y="1479513"/>
              <a:ext cx="415681" cy="349265"/>
            </a:xfrm>
            <a:custGeom>
              <a:avLst/>
              <a:gdLst>
                <a:gd name="T0" fmla="*/ 25 w 332"/>
                <a:gd name="T1" fmla="*/ 92 h 277"/>
                <a:gd name="T2" fmla="*/ 25 w 332"/>
                <a:gd name="T3" fmla="*/ 92 h 277"/>
                <a:gd name="T4" fmla="*/ 178 w 332"/>
                <a:gd name="T5" fmla="*/ 31 h 277"/>
                <a:gd name="T6" fmla="*/ 270 w 332"/>
                <a:gd name="T7" fmla="*/ 55 h 277"/>
                <a:gd name="T8" fmla="*/ 306 w 332"/>
                <a:gd name="T9" fmla="*/ 276 h 277"/>
                <a:gd name="T10" fmla="*/ 0 w 332"/>
                <a:gd name="T11" fmla="*/ 104 h 277"/>
                <a:gd name="T12" fmla="*/ 25 w 332"/>
                <a:gd name="T13" fmla="*/ 9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277">
                  <a:moveTo>
                    <a:pt x="25" y="92"/>
                  </a:moveTo>
                  <a:lnTo>
                    <a:pt x="25" y="92"/>
                  </a:lnTo>
                  <a:cubicBezTo>
                    <a:pt x="49" y="80"/>
                    <a:pt x="141" y="43"/>
                    <a:pt x="178" y="31"/>
                  </a:cubicBezTo>
                  <a:cubicBezTo>
                    <a:pt x="208" y="18"/>
                    <a:pt x="239" y="0"/>
                    <a:pt x="270" y="55"/>
                  </a:cubicBezTo>
                  <a:cubicBezTo>
                    <a:pt x="306" y="104"/>
                    <a:pt x="331" y="214"/>
                    <a:pt x="306" y="27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6" y="104"/>
                    <a:pt x="12" y="98"/>
                    <a:pt x="25" y="92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9" name="Freeform 67"/>
            <p:cNvSpPr>
              <a:spLocks noChangeArrowheads="1"/>
            </p:cNvSpPr>
            <p:nvPr/>
          </p:nvSpPr>
          <p:spPr bwMode="auto">
            <a:xfrm>
              <a:off x="7808272" y="969478"/>
              <a:ext cx="27710" cy="33264"/>
            </a:xfrm>
            <a:custGeom>
              <a:avLst/>
              <a:gdLst>
                <a:gd name="T0" fmla="*/ 19 w 20"/>
                <a:gd name="T1" fmla="*/ 13 h 26"/>
                <a:gd name="T2" fmla="*/ 19 w 20"/>
                <a:gd name="T3" fmla="*/ 13 h 26"/>
                <a:gd name="T4" fmla="*/ 6 w 20"/>
                <a:gd name="T5" fmla="*/ 19 h 26"/>
                <a:gd name="T6" fmla="*/ 0 w 20"/>
                <a:gd name="T7" fmla="*/ 13 h 26"/>
                <a:gd name="T8" fmla="*/ 6 w 20"/>
                <a:gd name="T9" fmla="*/ 0 h 26"/>
                <a:gd name="T10" fmla="*/ 19 w 20"/>
                <a:gd name="T1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">
                  <a:moveTo>
                    <a:pt x="19" y="13"/>
                  </a:moveTo>
                  <a:lnTo>
                    <a:pt x="19" y="13"/>
                  </a:lnTo>
                  <a:cubicBezTo>
                    <a:pt x="19" y="25"/>
                    <a:pt x="12" y="25"/>
                    <a:pt x="6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0" y="6"/>
                    <a:pt x="6" y="0"/>
                  </a:cubicBezTo>
                  <a:cubicBezTo>
                    <a:pt x="12" y="0"/>
                    <a:pt x="12" y="0"/>
                    <a:pt x="19" y="13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0" name="Freeform 68"/>
            <p:cNvSpPr>
              <a:spLocks noChangeArrowheads="1"/>
            </p:cNvSpPr>
            <p:nvPr/>
          </p:nvSpPr>
          <p:spPr bwMode="auto">
            <a:xfrm>
              <a:off x="7819359" y="986111"/>
              <a:ext cx="138560" cy="55438"/>
            </a:xfrm>
            <a:custGeom>
              <a:avLst/>
              <a:gdLst>
                <a:gd name="T0" fmla="*/ 62 w 112"/>
                <a:gd name="T1" fmla="*/ 6 h 44"/>
                <a:gd name="T2" fmla="*/ 62 w 112"/>
                <a:gd name="T3" fmla="*/ 6 h 44"/>
                <a:gd name="T4" fmla="*/ 19 w 112"/>
                <a:gd name="T5" fmla="*/ 12 h 44"/>
                <a:gd name="T6" fmla="*/ 13 w 112"/>
                <a:gd name="T7" fmla="*/ 0 h 44"/>
                <a:gd name="T8" fmla="*/ 0 w 112"/>
                <a:gd name="T9" fmla="*/ 6 h 44"/>
                <a:gd name="T10" fmla="*/ 37 w 112"/>
                <a:gd name="T11" fmla="*/ 36 h 44"/>
                <a:gd name="T12" fmla="*/ 62 w 112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4">
                  <a:moveTo>
                    <a:pt x="62" y="6"/>
                  </a:moveTo>
                  <a:lnTo>
                    <a:pt x="62" y="6"/>
                  </a:lnTo>
                  <a:cubicBezTo>
                    <a:pt x="43" y="12"/>
                    <a:pt x="31" y="18"/>
                    <a:pt x="19" y="12"/>
                  </a:cubicBezTo>
                  <a:cubicBezTo>
                    <a:pt x="19" y="6"/>
                    <a:pt x="13" y="0"/>
                    <a:pt x="13" y="0"/>
                  </a:cubicBezTo>
                  <a:cubicBezTo>
                    <a:pt x="13" y="0"/>
                    <a:pt x="6" y="6"/>
                    <a:pt x="0" y="6"/>
                  </a:cubicBezTo>
                  <a:cubicBezTo>
                    <a:pt x="13" y="24"/>
                    <a:pt x="19" y="30"/>
                    <a:pt x="37" y="36"/>
                  </a:cubicBezTo>
                  <a:cubicBezTo>
                    <a:pt x="49" y="43"/>
                    <a:pt x="111" y="0"/>
                    <a:pt x="62" y="6"/>
                  </a:cubicBez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1" name="Freeform 69"/>
            <p:cNvSpPr>
              <a:spLocks noChangeArrowheads="1"/>
            </p:cNvSpPr>
            <p:nvPr/>
          </p:nvSpPr>
          <p:spPr bwMode="auto">
            <a:xfrm>
              <a:off x="7802728" y="986111"/>
              <a:ext cx="116393" cy="121964"/>
            </a:xfrm>
            <a:custGeom>
              <a:avLst/>
              <a:gdLst>
                <a:gd name="T0" fmla="*/ 80 w 93"/>
                <a:gd name="T1" fmla="*/ 36 h 99"/>
                <a:gd name="T2" fmla="*/ 80 w 93"/>
                <a:gd name="T3" fmla="*/ 36 h 99"/>
                <a:gd name="T4" fmla="*/ 31 w 93"/>
                <a:gd name="T5" fmla="*/ 85 h 99"/>
                <a:gd name="T6" fmla="*/ 43 w 93"/>
                <a:gd name="T7" fmla="*/ 12 h 99"/>
                <a:gd name="T8" fmla="*/ 80 w 93"/>
                <a:gd name="T9" fmla="*/ 3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9">
                  <a:moveTo>
                    <a:pt x="80" y="36"/>
                  </a:moveTo>
                  <a:lnTo>
                    <a:pt x="80" y="36"/>
                  </a:lnTo>
                  <a:cubicBezTo>
                    <a:pt x="80" y="55"/>
                    <a:pt x="43" y="98"/>
                    <a:pt x="31" y="85"/>
                  </a:cubicBezTo>
                  <a:cubicBezTo>
                    <a:pt x="12" y="73"/>
                    <a:pt x="0" y="24"/>
                    <a:pt x="43" y="12"/>
                  </a:cubicBezTo>
                  <a:cubicBezTo>
                    <a:pt x="92" y="0"/>
                    <a:pt x="86" y="12"/>
                    <a:pt x="80" y="36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2" name="Freeform 70"/>
            <p:cNvSpPr>
              <a:spLocks noChangeArrowheads="1"/>
            </p:cNvSpPr>
            <p:nvPr/>
          </p:nvSpPr>
          <p:spPr bwMode="auto">
            <a:xfrm>
              <a:off x="7763934" y="991651"/>
              <a:ext cx="38796" cy="49896"/>
            </a:xfrm>
            <a:custGeom>
              <a:avLst/>
              <a:gdLst>
                <a:gd name="T0" fmla="*/ 13 w 32"/>
                <a:gd name="T1" fmla="*/ 24 h 38"/>
                <a:gd name="T2" fmla="*/ 13 w 32"/>
                <a:gd name="T3" fmla="*/ 24 h 38"/>
                <a:gd name="T4" fmla="*/ 13 w 32"/>
                <a:gd name="T5" fmla="*/ 0 h 38"/>
                <a:gd name="T6" fmla="*/ 25 w 32"/>
                <a:gd name="T7" fmla="*/ 0 h 38"/>
                <a:gd name="T8" fmla="*/ 25 w 32"/>
                <a:gd name="T9" fmla="*/ 12 h 38"/>
                <a:gd name="T10" fmla="*/ 13 w 32"/>
                <a:gd name="T11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8">
                  <a:moveTo>
                    <a:pt x="13" y="24"/>
                  </a:moveTo>
                  <a:lnTo>
                    <a:pt x="13" y="24"/>
                  </a:lnTo>
                  <a:cubicBezTo>
                    <a:pt x="0" y="12"/>
                    <a:pt x="6" y="0"/>
                    <a:pt x="13" y="0"/>
                  </a:cubicBezTo>
                  <a:cubicBezTo>
                    <a:pt x="19" y="0"/>
                    <a:pt x="19" y="6"/>
                    <a:pt x="25" y="0"/>
                  </a:cubicBezTo>
                  <a:cubicBezTo>
                    <a:pt x="25" y="0"/>
                    <a:pt x="25" y="0"/>
                    <a:pt x="25" y="12"/>
                  </a:cubicBezTo>
                  <a:cubicBezTo>
                    <a:pt x="25" y="18"/>
                    <a:pt x="31" y="37"/>
                    <a:pt x="13" y="24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3" name="Freeform 71"/>
            <p:cNvSpPr>
              <a:spLocks noChangeArrowheads="1"/>
            </p:cNvSpPr>
            <p:nvPr/>
          </p:nvSpPr>
          <p:spPr bwMode="auto">
            <a:xfrm>
              <a:off x="7769474" y="1008286"/>
              <a:ext cx="160732" cy="55438"/>
            </a:xfrm>
            <a:custGeom>
              <a:avLst/>
              <a:gdLst>
                <a:gd name="T0" fmla="*/ 92 w 130"/>
                <a:gd name="T1" fmla="*/ 0 h 44"/>
                <a:gd name="T2" fmla="*/ 92 w 130"/>
                <a:gd name="T3" fmla="*/ 0 h 44"/>
                <a:gd name="T4" fmla="*/ 62 w 130"/>
                <a:gd name="T5" fmla="*/ 6 h 44"/>
                <a:gd name="T6" fmla="*/ 25 w 130"/>
                <a:gd name="T7" fmla="*/ 12 h 44"/>
                <a:gd name="T8" fmla="*/ 19 w 130"/>
                <a:gd name="T9" fmla="*/ 0 h 44"/>
                <a:gd name="T10" fmla="*/ 0 w 130"/>
                <a:gd name="T11" fmla="*/ 6 h 44"/>
                <a:gd name="T12" fmla="*/ 31 w 130"/>
                <a:gd name="T13" fmla="*/ 43 h 44"/>
                <a:gd name="T14" fmla="*/ 74 w 130"/>
                <a:gd name="T15" fmla="*/ 31 h 44"/>
                <a:gd name="T16" fmla="*/ 111 w 130"/>
                <a:gd name="T17" fmla="*/ 12 h 44"/>
                <a:gd name="T18" fmla="*/ 92 w 130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44">
                  <a:moveTo>
                    <a:pt x="92" y="0"/>
                  </a:moveTo>
                  <a:lnTo>
                    <a:pt x="92" y="0"/>
                  </a:lnTo>
                  <a:lnTo>
                    <a:pt x="62" y="6"/>
                  </a:lnTo>
                  <a:cubicBezTo>
                    <a:pt x="50" y="12"/>
                    <a:pt x="37" y="18"/>
                    <a:pt x="25" y="12"/>
                  </a:cubicBezTo>
                  <a:cubicBezTo>
                    <a:pt x="25" y="6"/>
                    <a:pt x="19" y="6"/>
                    <a:pt x="19" y="0"/>
                  </a:cubicBezTo>
                  <a:cubicBezTo>
                    <a:pt x="13" y="6"/>
                    <a:pt x="7" y="6"/>
                    <a:pt x="0" y="6"/>
                  </a:cubicBezTo>
                  <a:cubicBezTo>
                    <a:pt x="7" y="25"/>
                    <a:pt x="19" y="31"/>
                    <a:pt x="31" y="43"/>
                  </a:cubicBezTo>
                  <a:cubicBezTo>
                    <a:pt x="43" y="43"/>
                    <a:pt x="56" y="37"/>
                    <a:pt x="74" y="31"/>
                  </a:cubicBezTo>
                  <a:cubicBezTo>
                    <a:pt x="80" y="25"/>
                    <a:pt x="105" y="18"/>
                    <a:pt x="111" y="12"/>
                  </a:cubicBezTo>
                  <a:cubicBezTo>
                    <a:pt x="129" y="6"/>
                    <a:pt x="117" y="0"/>
                    <a:pt x="92" y="0"/>
                  </a:cubicBez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4" name="Freeform 72"/>
            <p:cNvSpPr>
              <a:spLocks noChangeArrowheads="1"/>
            </p:cNvSpPr>
            <p:nvPr/>
          </p:nvSpPr>
          <p:spPr bwMode="auto">
            <a:xfrm>
              <a:off x="7841525" y="952848"/>
              <a:ext cx="110850" cy="94243"/>
            </a:xfrm>
            <a:custGeom>
              <a:avLst/>
              <a:gdLst>
                <a:gd name="T0" fmla="*/ 55 w 87"/>
                <a:gd name="T1" fmla="*/ 18 h 75"/>
                <a:gd name="T2" fmla="*/ 55 w 87"/>
                <a:gd name="T3" fmla="*/ 18 h 75"/>
                <a:gd name="T4" fmla="*/ 24 w 87"/>
                <a:gd name="T5" fmla="*/ 55 h 75"/>
                <a:gd name="T6" fmla="*/ 55 w 87"/>
                <a:gd name="T7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75">
                  <a:moveTo>
                    <a:pt x="55" y="18"/>
                  </a:moveTo>
                  <a:lnTo>
                    <a:pt x="55" y="18"/>
                  </a:lnTo>
                  <a:cubicBezTo>
                    <a:pt x="86" y="37"/>
                    <a:pt x="49" y="74"/>
                    <a:pt x="24" y="55"/>
                  </a:cubicBezTo>
                  <a:cubicBezTo>
                    <a:pt x="0" y="31"/>
                    <a:pt x="30" y="0"/>
                    <a:pt x="55" y="18"/>
                  </a:cubicBezTo>
                </a:path>
              </a:pathLst>
            </a:custGeom>
            <a:solidFill>
              <a:srgbClr val="FCC9A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5" name="Freeform 73"/>
            <p:cNvSpPr>
              <a:spLocks noChangeArrowheads="1"/>
            </p:cNvSpPr>
            <p:nvPr/>
          </p:nvSpPr>
          <p:spPr bwMode="auto">
            <a:xfrm>
              <a:off x="7719594" y="925124"/>
              <a:ext cx="94220" cy="133054"/>
            </a:xfrm>
            <a:custGeom>
              <a:avLst/>
              <a:gdLst>
                <a:gd name="T0" fmla="*/ 0 w 74"/>
                <a:gd name="T1" fmla="*/ 0 h 105"/>
                <a:gd name="T2" fmla="*/ 0 w 74"/>
                <a:gd name="T3" fmla="*/ 0 h 105"/>
                <a:gd name="T4" fmla="*/ 42 w 74"/>
                <a:gd name="T5" fmla="*/ 104 h 105"/>
                <a:gd name="T6" fmla="*/ 73 w 74"/>
                <a:gd name="T7" fmla="*/ 12 h 105"/>
                <a:gd name="T8" fmla="*/ 0 w 7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05">
                  <a:moveTo>
                    <a:pt x="0" y="0"/>
                  </a:moveTo>
                  <a:lnTo>
                    <a:pt x="0" y="0"/>
                  </a:lnTo>
                  <a:cubicBezTo>
                    <a:pt x="0" y="36"/>
                    <a:pt x="24" y="73"/>
                    <a:pt x="42" y="104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0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6" name="Freeform 74"/>
            <p:cNvSpPr>
              <a:spLocks noChangeArrowheads="1"/>
            </p:cNvSpPr>
            <p:nvPr/>
          </p:nvSpPr>
          <p:spPr bwMode="auto">
            <a:xfrm>
              <a:off x="7730677" y="930671"/>
              <a:ext cx="60966" cy="83157"/>
            </a:xfrm>
            <a:custGeom>
              <a:avLst/>
              <a:gdLst>
                <a:gd name="T0" fmla="*/ 0 w 50"/>
                <a:gd name="T1" fmla="*/ 0 h 68"/>
                <a:gd name="T2" fmla="*/ 0 w 50"/>
                <a:gd name="T3" fmla="*/ 0 h 68"/>
                <a:gd name="T4" fmla="*/ 30 w 50"/>
                <a:gd name="T5" fmla="*/ 67 h 68"/>
                <a:gd name="T6" fmla="*/ 49 w 50"/>
                <a:gd name="T7" fmla="*/ 6 h 68"/>
                <a:gd name="T8" fmla="*/ 0 w 5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8">
                  <a:moveTo>
                    <a:pt x="0" y="0"/>
                  </a:moveTo>
                  <a:lnTo>
                    <a:pt x="0" y="0"/>
                  </a:lnTo>
                  <a:cubicBezTo>
                    <a:pt x="0" y="24"/>
                    <a:pt x="18" y="49"/>
                    <a:pt x="30" y="67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0" y="0"/>
                  </a:lnTo>
                </a:path>
              </a:pathLst>
            </a:custGeom>
            <a:solidFill>
              <a:srgbClr val="482A1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7" name="Freeform 75"/>
            <p:cNvSpPr>
              <a:spLocks noChangeArrowheads="1"/>
            </p:cNvSpPr>
            <p:nvPr/>
          </p:nvSpPr>
          <p:spPr bwMode="auto">
            <a:xfrm>
              <a:off x="7802731" y="947301"/>
              <a:ext cx="16628" cy="55438"/>
            </a:xfrm>
            <a:custGeom>
              <a:avLst/>
              <a:gdLst>
                <a:gd name="T0" fmla="*/ 0 w 13"/>
                <a:gd name="T1" fmla="*/ 12 h 44"/>
                <a:gd name="T2" fmla="*/ 0 w 13"/>
                <a:gd name="T3" fmla="*/ 12 h 44"/>
                <a:gd name="T4" fmla="*/ 0 w 13"/>
                <a:gd name="T5" fmla="*/ 6 h 44"/>
                <a:gd name="T6" fmla="*/ 6 w 13"/>
                <a:gd name="T7" fmla="*/ 6 h 44"/>
                <a:gd name="T8" fmla="*/ 12 w 13"/>
                <a:gd name="T9" fmla="*/ 18 h 44"/>
                <a:gd name="T10" fmla="*/ 12 w 13"/>
                <a:gd name="T11" fmla="*/ 43 h 44"/>
                <a:gd name="T12" fmla="*/ 6 w 13"/>
                <a:gd name="T13" fmla="*/ 43 h 44"/>
                <a:gd name="T14" fmla="*/ 6 w 13"/>
                <a:gd name="T15" fmla="*/ 37 h 44"/>
                <a:gd name="T16" fmla="*/ 6 w 13"/>
                <a:gd name="T17" fmla="*/ 24 h 44"/>
                <a:gd name="T18" fmla="*/ 0 w 13"/>
                <a:gd name="T1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4">
                  <a:moveTo>
                    <a:pt x="0" y="12"/>
                  </a:moveTo>
                  <a:lnTo>
                    <a:pt x="0" y="12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6"/>
                  </a:cubicBezTo>
                  <a:cubicBezTo>
                    <a:pt x="12" y="12"/>
                    <a:pt x="12" y="12"/>
                    <a:pt x="12" y="18"/>
                  </a:cubicBezTo>
                  <a:cubicBezTo>
                    <a:pt x="12" y="24"/>
                    <a:pt x="12" y="37"/>
                    <a:pt x="12" y="43"/>
                  </a:cubicBezTo>
                  <a:cubicBezTo>
                    <a:pt x="12" y="43"/>
                    <a:pt x="12" y="43"/>
                    <a:pt x="6" y="43"/>
                  </a:cubicBezTo>
                  <a:cubicBezTo>
                    <a:pt x="6" y="43"/>
                    <a:pt x="6" y="43"/>
                    <a:pt x="6" y="37"/>
                  </a:cubicBezTo>
                  <a:cubicBezTo>
                    <a:pt x="6" y="31"/>
                    <a:pt x="6" y="24"/>
                    <a:pt x="6" y="24"/>
                  </a:cubicBezTo>
                  <a:cubicBezTo>
                    <a:pt x="6" y="18"/>
                    <a:pt x="6" y="12"/>
                    <a:pt x="0" y="12"/>
                  </a:cubicBezTo>
                </a:path>
              </a:pathLst>
            </a:custGeom>
            <a:solidFill>
              <a:srgbClr val="2F1E0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8" name="Freeform 76"/>
            <p:cNvSpPr>
              <a:spLocks noChangeArrowheads="1"/>
            </p:cNvSpPr>
            <p:nvPr/>
          </p:nvSpPr>
          <p:spPr bwMode="auto">
            <a:xfrm>
              <a:off x="7763931" y="969478"/>
              <a:ext cx="16626" cy="33264"/>
            </a:xfrm>
            <a:custGeom>
              <a:avLst/>
              <a:gdLst>
                <a:gd name="T0" fmla="*/ 6 w 14"/>
                <a:gd name="T1" fmla="*/ 25 h 26"/>
                <a:gd name="T2" fmla="*/ 6 w 14"/>
                <a:gd name="T3" fmla="*/ 25 h 26"/>
                <a:gd name="T4" fmla="*/ 13 w 14"/>
                <a:gd name="T5" fmla="*/ 19 h 26"/>
                <a:gd name="T6" fmla="*/ 6 w 14"/>
                <a:gd name="T7" fmla="*/ 6 h 26"/>
                <a:gd name="T8" fmla="*/ 0 w 14"/>
                <a:gd name="T9" fmla="*/ 6 h 26"/>
                <a:gd name="T10" fmla="*/ 0 w 14"/>
                <a:gd name="T11" fmla="*/ 6 h 26"/>
                <a:gd name="T12" fmla="*/ 6 w 14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6" y="25"/>
                  </a:moveTo>
                  <a:lnTo>
                    <a:pt x="6" y="25"/>
                  </a:lnTo>
                  <a:cubicBezTo>
                    <a:pt x="13" y="19"/>
                    <a:pt x="13" y="19"/>
                    <a:pt x="13" y="19"/>
                  </a:cubicBezTo>
                  <a:cubicBezTo>
                    <a:pt x="6" y="13"/>
                    <a:pt x="6" y="13"/>
                    <a:pt x="6" y="6"/>
                  </a:cubicBezTo>
                  <a:cubicBezTo>
                    <a:pt x="6" y="6"/>
                    <a:pt x="6" y="0"/>
                    <a:pt x="0" y="6"/>
                  </a:cubicBezTo>
                  <a:lnTo>
                    <a:pt x="0" y="6"/>
                  </a:lnTo>
                  <a:cubicBezTo>
                    <a:pt x="0" y="13"/>
                    <a:pt x="0" y="19"/>
                    <a:pt x="6" y="25"/>
                  </a:cubicBezTo>
                </a:path>
              </a:pathLst>
            </a:custGeom>
            <a:solidFill>
              <a:srgbClr val="2F1E0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9" name="Freeform 77"/>
            <p:cNvSpPr>
              <a:spLocks noChangeArrowheads="1"/>
            </p:cNvSpPr>
            <p:nvPr/>
          </p:nvSpPr>
          <p:spPr bwMode="auto">
            <a:xfrm>
              <a:off x="7858152" y="963934"/>
              <a:ext cx="72054" cy="60981"/>
            </a:xfrm>
            <a:custGeom>
              <a:avLst/>
              <a:gdLst>
                <a:gd name="T0" fmla="*/ 55 w 56"/>
                <a:gd name="T1" fmla="*/ 37 h 50"/>
                <a:gd name="T2" fmla="*/ 55 w 56"/>
                <a:gd name="T3" fmla="*/ 37 h 50"/>
                <a:gd name="T4" fmla="*/ 43 w 56"/>
                <a:gd name="T5" fmla="*/ 49 h 50"/>
                <a:gd name="T6" fmla="*/ 12 w 56"/>
                <a:gd name="T7" fmla="*/ 31 h 50"/>
                <a:gd name="T8" fmla="*/ 0 w 56"/>
                <a:gd name="T9" fmla="*/ 19 h 50"/>
                <a:gd name="T10" fmla="*/ 31 w 56"/>
                <a:gd name="T11" fmla="*/ 6 h 50"/>
                <a:gd name="T12" fmla="*/ 43 w 56"/>
                <a:gd name="T13" fmla="*/ 12 h 50"/>
                <a:gd name="T14" fmla="*/ 55 w 56"/>
                <a:gd name="T15" fmla="*/ 3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55" y="37"/>
                  </a:moveTo>
                  <a:lnTo>
                    <a:pt x="55" y="37"/>
                  </a:lnTo>
                  <a:cubicBezTo>
                    <a:pt x="55" y="43"/>
                    <a:pt x="49" y="49"/>
                    <a:pt x="43" y="49"/>
                  </a:cubicBezTo>
                  <a:cubicBezTo>
                    <a:pt x="31" y="49"/>
                    <a:pt x="24" y="43"/>
                    <a:pt x="12" y="31"/>
                  </a:cubicBezTo>
                  <a:cubicBezTo>
                    <a:pt x="6" y="31"/>
                    <a:pt x="6" y="25"/>
                    <a:pt x="0" y="19"/>
                  </a:cubicBezTo>
                  <a:cubicBezTo>
                    <a:pt x="6" y="6"/>
                    <a:pt x="18" y="0"/>
                    <a:pt x="31" y="6"/>
                  </a:cubicBezTo>
                  <a:cubicBezTo>
                    <a:pt x="37" y="6"/>
                    <a:pt x="37" y="6"/>
                    <a:pt x="43" y="12"/>
                  </a:cubicBezTo>
                  <a:cubicBezTo>
                    <a:pt x="49" y="19"/>
                    <a:pt x="55" y="31"/>
                    <a:pt x="55" y="37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0" name="Freeform 78"/>
            <p:cNvSpPr>
              <a:spLocks noChangeArrowheads="1"/>
            </p:cNvSpPr>
            <p:nvPr/>
          </p:nvSpPr>
          <p:spPr bwMode="auto">
            <a:xfrm>
              <a:off x="7847068" y="936214"/>
              <a:ext cx="99764" cy="99790"/>
            </a:xfrm>
            <a:custGeom>
              <a:avLst/>
              <a:gdLst>
                <a:gd name="T0" fmla="*/ 49 w 81"/>
                <a:gd name="T1" fmla="*/ 30 h 81"/>
                <a:gd name="T2" fmla="*/ 49 w 81"/>
                <a:gd name="T3" fmla="*/ 30 h 81"/>
                <a:gd name="T4" fmla="*/ 24 w 81"/>
                <a:gd name="T5" fmla="*/ 49 h 81"/>
                <a:gd name="T6" fmla="*/ 49 w 81"/>
                <a:gd name="T7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1">
                  <a:moveTo>
                    <a:pt x="49" y="30"/>
                  </a:moveTo>
                  <a:lnTo>
                    <a:pt x="49" y="30"/>
                  </a:lnTo>
                  <a:cubicBezTo>
                    <a:pt x="80" y="61"/>
                    <a:pt x="49" y="80"/>
                    <a:pt x="24" y="49"/>
                  </a:cubicBezTo>
                  <a:cubicBezTo>
                    <a:pt x="0" y="24"/>
                    <a:pt x="24" y="0"/>
                    <a:pt x="49" y="30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1" name="Freeform 79"/>
            <p:cNvSpPr>
              <a:spLocks noChangeArrowheads="1"/>
            </p:cNvSpPr>
            <p:nvPr/>
          </p:nvSpPr>
          <p:spPr bwMode="auto">
            <a:xfrm>
              <a:off x="7858154" y="947301"/>
              <a:ext cx="77594" cy="77615"/>
            </a:xfrm>
            <a:custGeom>
              <a:avLst/>
              <a:gdLst>
                <a:gd name="T0" fmla="*/ 37 w 62"/>
                <a:gd name="T1" fmla="*/ 24 h 62"/>
                <a:gd name="T2" fmla="*/ 37 w 62"/>
                <a:gd name="T3" fmla="*/ 24 h 62"/>
                <a:gd name="T4" fmla="*/ 18 w 62"/>
                <a:gd name="T5" fmla="*/ 37 h 62"/>
                <a:gd name="T6" fmla="*/ 37 w 62"/>
                <a:gd name="T7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2">
                  <a:moveTo>
                    <a:pt x="37" y="24"/>
                  </a:moveTo>
                  <a:lnTo>
                    <a:pt x="37" y="24"/>
                  </a:lnTo>
                  <a:cubicBezTo>
                    <a:pt x="61" y="49"/>
                    <a:pt x="37" y="61"/>
                    <a:pt x="18" y="37"/>
                  </a:cubicBezTo>
                  <a:cubicBezTo>
                    <a:pt x="0" y="18"/>
                    <a:pt x="18" y="0"/>
                    <a:pt x="37" y="24"/>
                  </a:cubicBez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2" name="Freeform 80"/>
            <p:cNvSpPr>
              <a:spLocks noChangeArrowheads="1"/>
            </p:cNvSpPr>
            <p:nvPr/>
          </p:nvSpPr>
          <p:spPr bwMode="auto">
            <a:xfrm>
              <a:off x="7863696" y="952848"/>
              <a:ext cx="88678" cy="94243"/>
            </a:xfrm>
            <a:custGeom>
              <a:avLst/>
              <a:gdLst>
                <a:gd name="T0" fmla="*/ 43 w 69"/>
                <a:gd name="T1" fmla="*/ 18 h 75"/>
                <a:gd name="T2" fmla="*/ 43 w 69"/>
                <a:gd name="T3" fmla="*/ 18 h 75"/>
                <a:gd name="T4" fmla="*/ 18 w 69"/>
                <a:gd name="T5" fmla="*/ 43 h 75"/>
                <a:gd name="T6" fmla="*/ 6 w 69"/>
                <a:gd name="T7" fmla="*/ 25 h 75"/>
                <a:gd name="T8" fmla="*/ 43 w 69"/>
                <a:gd name="T9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5">
                  <a:moveTo>
                    <a:pt x="43" y="18"/>
                  </a:moveTo>
                  <a:lnTo>
                    <a:pt x="43" y="18"/>
                  </a:lnTo>
                  <a:cubicBezTo>
                    <a:pt x="68" y="43"/>
                    <a:pt x="31" y="74"/>
                    <a:pt x="18" y="43"/>
                  </a:cubicBezTo>
                  <a:cubicBezTo>
                    <a:pt x="12" y="37"/>
                    <a:pt x="0" y="31"/>
                    <a:pt x="6" y="25"/>
                  </a:cubicBezTo>
                  <a:cubicBezTo>
                    <a:pt x="6" y="6"/>
                    <a:pt x="25" y="0"/>
                    <a:pt x="43" y="18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3" name="Freeform 81"/>
            <p:cNvSpPr>
              <a:spLocks noChangeArrowheads="1"/>
            </p:cNvSpPr>
            <p:nvPr/>
          </p:nvSpPr>
          <p:spPr bwMode="auto">
            <a:xfrm>
              <a:off x="7863698" y="975022"/>
              <a:ext cx="72050" cy="72069"/>
            </a:xfrm>
            <a:custGeom>
              <a:avLst/>
              <a:gdLst>
                <a:gd name="T0" fmla="*/ 49 w 56"/>
                <a:gd name="T1" fmla="*/ 19 h 57"/>
                <a:gd name="T2" fmla="*/ 49 w 56"/>
                <a:gd name="T3" fmla="*/ 19 h 57"/>
                <a:gd name="T4" fmla="*/ 6 w 56"/>
                <a:gd name="T5" fmla="*/ 31 h 57"/>
                <a:gd name="T6" fmla="*/ 49 w 56"/>
                <a:gd name="T7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7">
                  <a:moveTo>
                    <a:pt x="49" y="19"/>
                  </a:moveTo>
                  <a:lnTo>
                    <a:pt x="49" y="19"/>
                  </a:lnTo>
                  <a:cubicBezTo>
                    <a:pt x="55" y="43"/>
                    <a:pt x="12" y="56"/>
                    <a:pt x="6" y="31"/>
                  </a:cubicBezTo>
                  <a:cubicBezTo>
                    <a:pt x="0" y="13"/>
                    <a:pt x="37" y="0"/>
                    <a:pt x="49" y="19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4" name="Freeform 82"/>
            <p:cNvSpPr>
              <a:spLocks noChangeArrowheads="1"/>
            </p:cNvSpPr>
            <p:nvPr/>
          </p:nvSpPr>
          <p:spPr bwMode="auto">
            <a:xfrm>
              <a:off x="7830441" y="1008286"/>
              <a:ext cx="22170" cy="49894"/>
            </a:xfrm>
            <a:custGeom>
              <a:avLst/>
              <a:gdLst>
                <a:gd name="T0" fmla="*/ 18 w 19"/>
                <a:gd name="T1" fmla="*/ 37 h 38"/>
                <a:gd name="T2" fmla="*/ 12 w 19"/>
                <a:gd name="T3" fmla="*/ 37 h 38"/>
                <a:gd name="T4" fmla="*/ 0 w 19"/>
                <a:gd name="T5" fmla="*/ 12 h 38"/>
                <a:gd name="T6" fmla="*/ 6 w 19"/>
                <a:gd name="T7" fmla="*/ 0 h 38"/>
                <a:gd name="T8" fmla="*/ 18 w 19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8">
                  <a:moveTo>
                    <a:pt x="18" y="37"/>
                  </a:moveTo>
                  <a:lnTo>
                    <a:pt x="12" y="37"/>
                  </a:lnTo>
                  <a:lnTo>
                    <a:pt x="0" y="12"/>
                  </a:lnTo>
                  <a:lnTo>
                    <a:pt x="6" y="0"/>
                  </a:lnTo>
                  <a:lnTo>
                    <a:pt x="18" y="37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5" name="Freeform 83"/>
            <p:cNvSpPr>
              <a:spLocks noChangeArrowheads="1"/>
            </p:cNvSpPr>
            <p:nvPr/>
          </p:nvSpPr>
          <p:spPr bwMode="auto">
            <a:xfrm>
              <a:off x="7841528" y="1013829"/>
              <a:ext cx="99764" cy="99790"/>
            </a:xfrm>
            <a:custGeom>
              <a:avLst/>
              <a:gdLst>
                <a:gd name="T0" fmla="*/ 0 w 80"/>
                <a:gd name="T1" fmla="*/ 74 h 81"/>
                <a:gd name="T2" fmla="*/ 0 w 80"/>
                <a:gd name="T3" fmla="*/ 74 h 81"/>
                <a:gd name="T4" fmla="*/ 6 w 80"/>
                <a:gd name="T5" fmla="*/ 80 h 81"/>
                <a:gd name="T6" fmla="*/ 79 w 80"/>
                <a:gd name="T7" fmla="*/ 6 h 81"/>
                <a:gd name="T8" fmla="*/ 67 w 80"/>
                <a:gd name="T9" fmla="*/ 0 h 81"/>
                <a:gd name="T10" fmla="*/ 0 w 80"/>
                <a:gd name="T11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1">
                  <a:moveTo>
                    <a:pt x="0" y="74"/>
                  </a:moveTo>
                  <a:lnTo>
                    <a:pt x="0" y="74"/>
                  </a:lnTo>
                  <a:lnTo>
                    <a:pt x="6" y="80"/>
                  </a:ln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3" y="6"/>
                    <a:pt x="67" y="0"/>
                  </a:cubicBezTo>
                  <a:cubicBezTo>
                    <a:pt x="61" y="12"/>
                    <a:pt x="12" y="55"/>
                    <a:pt x="0" y="74"/>
                  </a:cubicBezTo>
                </a:path>
              </a:pathLst>
            </a:custGeom>
            <a:solidFill>
              <a:srgbClr val="482A1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6" name="Freeform 84"/>
            <p:cNvSpPr>
              <a:spLocks noChangeArrowheads="1"/>
            </p:cNvSpPr>
            <p:nvPr/>
          </p:nvSpPr>
          <p:spPr bwMode="auto">
            <a:xfrm>
              <a:off x="7808275" y="975021"/>
              <a:ext cx="11084" cy="16631"/>
            </a:xfrm>
            <a:custGeom>
              <a:avLst/>
              <a:gdLst>
                <a:gd name="T0" fmla="*/ 0 w 7"/>
                <a:gd name="T1" fmla="*/ 0 h 14"/>
                <a:gd name="T2" fmla="*/ 0 w 7"/>
                <a:gd name="T3" fmla="*/ 0 h 14"/>
                <a:gd name="T4" fmla="*/ 0 w 7"/>
                <a:gd name="T5" fmla="*/ 13 h 14"/>
                <a:gd name="T6" fmla="*/ 0 w 7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6" y="13"/>
                    <a:pt x="0" y="13"/>
                  </a:cubicBezTo>
                  <a:lnTo>
                    <a:pt x="0" y="0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7" name="Freeform 85"/>
            <p:cNvSpPr>
              <a:spLocks noChangeArrowheads="1"/>
            </p:cNvSpPr>
            <p:nvPr/>
          </p:nvSpPr>
          <p:spPr bwMode="auto">
            <a:xfrm>
              <a:off x="7896951" y="975022"/>
              <a:ext cx="38796" cy="33264"/>
            </a:xfrm>
            <a:custGeom>
              <a:avLst/>
              <a:gdLst>
                <a:gd name="T0" fmla="*/ 18 w 31"/>
                <a:gd name="T1" fmla="*/ 0 h 26"/>
                <a:gd name="T2" fmla="*/ 18 w 31"/>
                <a:gd name="T3" fmla="*/ 0 h 26"/>
                <a:gd name="T4" fmla="*/ 24 w 31"/>
                <a:gd name="T5" fmla="*/ 19 h 26"/>
                <a:gd name="T6" fmla="*/ 6 w 31"/>
                <a:gd name="T7" fmla="*/ 25 h 26"/>
                <a:gd name="T8" fmla="*/ 0 w 31"/>
                <a:gd name="T9" fmla="*/ 7 h 26"/>
                <a:gd name="T10" fmla="*/ 18 w 3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">
                  <a:moveTo>
                    <a:pt x="18" y="0"/>
                  </a:moveTo>
                  <a:lnTo>
                    <a:pt x="18" y="0"/>
                  </a:lnTo>
                  <a:cubicBezTo>
                    <a:pt x="24" y="7"/>
                    <a:pt x="30" y="13"/>
                    <a:pt x="24" y="19"/>
                  </a:cubicBezTo>
                  <a:cubicBezTo>
                    <a:pt x="18" y="25"/>
                    <a:pt x="12" y="25"/>
                    <a:pt x="6" y="25"/>
                  </a:cubicBezTo>
                  <a:cubicBezTo>
                    <a:pt x="0" y="19"/>
                    <a:pt x="0" y="13"/>
                    <a:pt x="0" y="7"/>
                  </a:cubicBezTo>
                  <a:cubicBezTo>
                    <a:pt x="6" y="0"/>
                    <a:pt x="12" y="0"/>
                    <a:pt x="18" y="0"/>
                  </a:cubicBez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8" name="Freeform 86"/>
            <p:cNvSpPr>
              <a:spLocks noChangeArrowheads="1"/>
            </p:cNvSpPr>
            <p:nvPr/>
          </p:nvSpPr>
          <p:spPr bwMode="auto">
            <a:xfrm>
              <a:off x="7908035" y="986109"/>
              <a:ext cx="16626" cy="16631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12 w 13"/>
                <a:gd name="T5" fmla="*/ 6 h 13"/>
                <a:gd name="T6" fmla="*/ 0 w 13"/>
                <a:gd name="T7" fmla="*/ 12 h 13"/>
                <a:gd name="T8" fmla="*/ 0 w 13"/>
                <a:gd name="T9" fmla="*/ 0 h 13"/>
                <a:gd name="T10" fmla="*/ 6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lnTo>
                    <a:pt x="6" y="0"/>
                  </a:lnTo>
                  <a:cubicBezTo>
                    <a:pt x="12" y="0"/>
                    <a:pt x="12" y="6"/>
                    <a:pt x="12" y="6"/>
                  </a:cubicBezTo>
                  <a:cubicBezTo>
                    <a:pt x="6" y="12"/>
                    <a:pt x="6" y="12"/>
                    <a:pt x="0" y="12"/>
                  </a:cubicBezTo>
                  <a:cubicBezTo>
                    <a:pt x="0" y="6"/>
                    <a:pt x="0" y="6"/>
                    <a:pt x="0" y="0"/>
                  </a:cubicBezTo>
                  <a:lnTo>
                    <a:pt x="6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9" name="Freeform 87"/>
            <p:cNvSpPr>
              <a:spLocks noChangeArrowheads="1"/>
            </p:cNvSpPr>
            <p:nvPr/>
          </p:nvSpPr>
          <p:spPr bwMode="auto">
            <a:xfrm>
              <a:off x="8473364" y="1462882"/>
              <a:ext cx="1147283" cy="942459"/>
            </a:xfrm>
            <a:custGeom>
              <a:avLst/>
              <a:gdLst>
                <a:gd name="T0" fmla="*/ 901 w 915"/>
                <a:gd name="T1" fmla="*/ 472 h 748"/>
                <a:gd name="T2" fmla="*/ 901 w 915"/>
                <a:gd name="T3" fmla="*/ 472 h 748"/>
                <a:gd name="T4" fmla="*/ 515 w 915"/>
                <a:gd name="T5" fmla="*/ 171 h 748"/>
                <a:gd name="T6" fmla="*/ 172 w 915"/>
                <a:gd name="T7" fmla="*/ 79 h 748"/>
                <a:gd name="T8" fmla="*/ 533 w 915"/>
                <a:gd name="T9" fmla="*/ 735 h 748"/>
                <a:gd name="T10" fmla="*/ 521 w 915"/>
                <a:gd name="T11" fmla="*/ 747 h 748"/>
                <a:gd name="T12" fmla="*/ 160 w 915"/>
                <a:gd name="T13" fmla="*/ 61 h 748"/>
                <a:gd name="T14" fmla="*/ 527 w 915"/>
                <a:gd name="T15" fmla="*/ 153 h 748"/>
                <a:gd name="T16" fmla="*/ 914 w 915"/>
                <a:gd name="T17" fmla="*/ 459 h 748"/>
                <a:gd name="T18" fmla="*/ 901 w 915"/>
                <a:gd name="T19" fmla="*/ 47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5" h="748">
                  <a:moveTo>
                    <a:pt x="901" y="472"/>
                  </a:moveTo>
                  <a:lnTo>
                    <a:pt x="901" y="472"/>
                  </a:lnTo>
                  <a:cubicBezTo>
                    <a:pt x="809" y="392"/>
                    <a:pt x="662" y="257"/>
                    <a:pt x="515" y="171"/>
                  </a:cubicBezTo>
                  <a:cubicBezTo>
                    <a:pt x="374" y="79"/>
                    <a:pt x="246" y="18"/>
                    <a:pt x="172" y="79"/>
                  </a:cubicBezTo>
                  <a:cubicBezTo>
                    <a:pt x="31" y="190"/>
                    <a:pt x="533" y="735"/>
                    <a:pt x="533" y="735"/>
                  </a:cubicBezTo>
                  <a:cubicBezTo>
                    <a:pt x="521" y="747"/>
                    <a:pt x="521" y="747"/>
                    <a:pt x="521" y="747"/>
                  </a:cubicBezTo>
                  <a:cubicBezTo>
                    <a:pt x="521" y="747"/>
                    <a:pt x="0" y="183"/>
                    <a:pt x="160" y="61"/>
                  </a:cubicBezTo>
                  <a:cubicBezTo>
                    <a:pt x="239" y="0"/>
                    <a:pt x="380" y="61"/>
                    <a:pt x="527" y="153"/>
                  </a:cubicBezTo>
                  <a:cubicBezTo>
                    <a:pt x="674" y="245"/>
                    <a:pt x="816" y="374"/>
                    <a:pt x="914" y="459"/>
                  </a:cubicBezTo>
                  <a:lnTo>
                    <a:pt x="901" y="4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0" name="Freeform 88"/>
            <p:cNvSpPr>
              <a:spLocks noChangeArrowheads="1"/>
            </p:cNvSpPr>
            <p:nvPr/>
          </p:nvSpPr>
          <p:spPr bwMode="auto">
            <a:xfrm>
              <a:off x="8695062" y="1462885"/>
              <a:ext cx="448935" cy="471228"/>
            </a:xfrm>
            <a:custGeom>
              <a:avLst/>
              <a:gdLst>
                <a:gd name="T0" fmla="*/ 270 w 356"/>
                <a:gd name="T1" fmla="*/ 374 h 375"/>
                <a:gd name="T2" fmla="*/ 270 w 356"/>
                <a:gd name="T3" fmla="*/ 374 h 375"/>
                <a:gd name="T4" fmla="*/ 331 w 356"/>
                <a:gd name="T5" fmla="*/ 275 h 375"/>
                <a:gd name="T6" fmla="*/ 227 w 356"/>
                <a:gd name="T7" fmla="*/ 6 h 375"/>
                <a:gd name="T8" fmla="*/ 0 w 356"/>
                <a:gd name="T9" fmla="*/ 85 h 375"/>
                <a:gd name="T10" fmla="*/ 270 w 356"/>
                <a:gd name="T1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" h="375">
                  <a:moveTo>
                    <a:pt x="270" y="374"/>
                  </a:moveTo>
                  <a:lnTo>
                    <a:pt x="270" y="374"/>
                  </a:lnTo>
                  <a:cubicBezTo>
                    <a:pt x="300" y="361"/>
                    <a:pt x="319" y="331"/>
                    <a:pt x="331" y="275"/>
                  </a:cubicBezTo>
                  <a:cubicBezTo>
                    <a:pt x="355" y="159"/>
                    <a:pt x="300" y="0"/>
                    <a:pt x="227" y="6"/>
                  </a:cubicBezTo>
                  <a:cubicBezTo>
                    <a:pt x="166" y="12"/>
                    <a:pt x="55" y="73"/>
                    <a:pt x="0" y="85"/>
                  </a:cubicBezTo>
                  <a:lnTo>
                    <a:pt x="270" y="374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1" name="Freeform 89"/>
            <p:cNvSpPr>
              <a:spLocks noChangeArrowheads="1"/>
            </p:cNvSpPr>
            <p:nvPr/>
          </p:nvSpPr>
          <p:spPr bwMode="auto">
            <a:xfrm>
              <a:off x="8689518" y="1457338"/>
              <a:ext cx="565329" cy="371443"/>
            </a:xfrm>
            <a:custGeom>
              <a:avLst/>
              <a:gdLst>
                <a:gd name="T0" fmla="*/ 6 w 448"/>
                <a:gd name="T1" fmla="*/ 79 h 295"/>
                <a:gd name="T2" fmla="*/ 6 w 448"/>
                <a:gd name="T3" fmla="*/ 79 h 295"/>
                <a:gd name="T4" fmla="*/ 227 w 448"/>
                <a:gd name="T5" fmla="*/ 42 h 295"/>
                <a:gd name="T6" fmla="*/ 392 w 448"/>
                <a:gd name="T7" fmla="*/ 159 h 295"/>
                <a:gd name="T8" fmla="*/ 294 w 448"/>
                <a:gd name="T9" fmla="*/ 294 h 295"/>
                <a:gd name="T10" fmla="*/ 92 w 448"/>
                <a:gd name="T11" fmla="*/ 183 h 295"/>
                <a:gd name="T12" fmla="*/ 0 w 448"/>
                <a:gd name="T13" fmla="*/ 85 h 295"/>
                <a:gd name="T14" fmla="*/ 6 w 448"/>
                <a:gd name="T15" fmla="*/ 7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295">
                  <a:moveTo>
                    <a:pt x="6" y="79"/>
                  </a:moveTo>
                  <a:lnTo>
                    <a:pt x="6" y="79"/>
                  </a:lnTo>
                  <a:cubicBezTo>
                    <a:pt x="227" y="42"/>
                    <a:pt x="227" y="42"/>
                    <a:pt x="227" y="42"/>
                  </a:cubicBezTo>
                  <a:cubicBezTo>
                    <a:pt x="306" y="0"/>
                    <a:pt x="447" y="104"/>
                    <a:pt x="392" y="159"/>
                  </a:cubicBezTo>
                  <a:cubicBezTo>
                    <a:pt x="294" y="294"/>
                    <a:pt x="294" y="294"/>
                    <a:pt x="294" y="294"/>
                  </a:cubicBezTo>
                  <a:cubicBezTo>
                    <a:pt x="92" y="183"/>
                    <a:pt x="92" y="183"/>
                    <a:pt x="92" y="183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6" y="79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2" name="Freeform 90"/>
            <p:cNvSpPr>
              <a:spLocks noChangeArrowheads="1"/>
            </p:cNvSpPr>
            <p:nvPr/>
          </p:nvSpPr>
          <p:spPr bwMode="auto">
            <a:xfrm>
              <a:off x="8689518" y="1424076"/>
              <a:ext cx="581958" cy="371443"/>
            </a:xfrm>
            <a:custGeom>
              <a:avLst/>
              <a:gdLst>
                <a:gd name="T0" fmla="*/ 129 w 461"/>
                <a:gd name="T1" fmla="*/ 67 h 295"/>
                <a:gd name="T2" fmla="*/ 129 w 461"/>
                <a:gd name="T3" fmla="*/ 67 h 295"/>
                <a:gd name="T4" fmla="*/ 245 w 461"/>
                <a:gd name="T5" fmla="*/ 43 h 295"/>
                <a:gd name="T6" fmla="*/ 410 w 461"/>
                <a:gd name="T7" fmla="*/ 159 h 295"/>
                <a:gd name="T8" fmla="*/ 312 w 461"/>
                <a:gd name="T9" fmla="*/ 294 h 295"/>
                <a:gd name="T10" fmla="*/ 37 w 461"/>
                <a:gd name="T11" fmla="*/ 147 h 295"/>
                <a:gd name="T12" fmla="*/ 0 w 461"/>
                <a:gd name="T13" fmla="*/ 110 h 295"/>
                <a:gd name="T14" fmla="*/ 129 w 461"/>
                <a:gd name="T15" fmla="*/ 6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1" h="295">
                  <a:moveTo>
                    <a:pt x="129" y="67"/>
                  </a:moveTo>
                  <a:lnTo>
                    <a:pt x="129" y="67"/>
                  </a:lnTo>
                  <a:cubicBezTo>
                    <a:pt x="245" y="43"/>
                    <a:pt x="245" y="43"/>
                    <a:pt x="245" y="43"/>
                  </a:cubicBezTo>
                  <a:cubicBezTo>
                    <a:pt x="319" y="0"/>
                    <a:pt x="460" y="104"/>
                    <a:pt x="410" y="159"/>
                  </a:cubicBezTo>
                  <a:cubicBezTo>
                    <a:pt x="312" y="294"/>
                    <a:pt x="312" y="294"/>
                    <a:pt x="312" y="294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9" y="67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3" name="Freeform 91"/>
            <p:cNvSpPr>
              <a:spLocks noChangeArrowheads="1"/>
            </p:cNvSpPr>
            <p:nvPr/>
          </p:nvSpPr>
          <p:spPr bwMode="auto">
            <a:xfrm>
              <a:off x="8916761" y="1501690"/>
              <a:ext cx="238323" cy="216212"/>
            </a:xfrm>
            <a:custGeom>
              <a:avLst/>
              <a:gdLst>
                <a:gd name="T0" fmla="*/ 184 w 191"/>
                <a:gd name="T1" fmla="*/ 0 h 173"/>
                <a:gd name="T2" fmla="*/ 184 w 191"/>
                <a:gd name="T3" fmla="*/ 0 h 173"/>
                <a:gd name="T4" fmla="*/ 0 w 191"/>
                <a:gd name="T5" fmla="*/ 166 h 173"/>
                <a:gd name="T6" fmla="*/ 12 w 191"/>
                <a:gd name="T7" fmla="*/ 172 h 173"/>
                <a:gd name="T8" fmla="*/ 190 w 191"/>
                <a:gd name="T9" fmla="*/ 6 h 173"/>
                <a:gd name="T10" fmla="*/ 184 w 191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73">
                  <a:moveTo>
                    <a:pt x="184" y="0"/>
                  </a:moveTo>
                  <a:lnTo>
                    <a:pt x="184" y="0"/>
                  </a:lnTo>
                  <a:cubicBezTo>
                    <a:pt x="0" y="166"/>
                    <a:pt x="0" y="166"/>
                    <a:pt x="0" y="166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90" y="6"/>
                    <a:pt x="190" y="6"/>
                    <a:pt x="190" y="6"/>
                  </a:cubicBezTo>
                  <a:lnTo>
                    <a:pt x="184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4" name="Freeform 92"/>
            <p:cNvSpPr>
              <a:spLocks noChangeArrowheads="1"/>
            </p:cNvSpPr>
            <p:nvPr/>
          </p:nvSpPr>
          <p:spPr bwMode="auto">
            <a:xfrm>
              <a:off x="8689518" y="1457337"/>
              <a:ext cx="465564" cy="471232"/>
            </a:xfrm>
            <a:custGeom>
              <a:avLst/>
              <a:gdLst>
                <a:gd name="T0" fmla="*/ 270 w 369"/>
                <a:gd name="T1" fmla="*/ 373 h 374"/>
                <a:gd name="T2" fmla="*/ 270 w 369"/>
                <a:gd name="T3" fmla="*/ 373 h 374"/>
                <a:gd name="T4" fmla="*/ 343 w 369"/>
                <a:gd name="T5" fmla="*/ 275 h 374"/>
                <a:gd name="T6" fmla="*/ 239 w 369"/>
                <a:gd name="T7" fmla="*/ 0 h 374"/>
                <a:gd name="T8" fmla="*/ 239 w 369"/>
                <a:gd name="T9" fmla="*/ 0 h 374"/>
                <a:gd name="T10" fmla="*/ 98 w 369"/>
                <a:gd name="T11" fmla="*/ 49 h 374"/>
                <a:gd name="T12" fmla="*/ 0 w 369"/>
                <a:gd name="T13" fmla="*/ 85 h 374"/>
                <a:gd name="T14" fmla="*/ 270 w 369"/>
                <a:gd name="T15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374">
                  <a:moveTo>
                    <a:pt x="270" y="373"/>
                  </a:moveTo>
                  <a:lnTo>
                    <a:pt x="270" y="373"/>
                  </a:lnTo>
                  <a:cubicBezTo>
                    <a:pt x="306" y="361"/>
                    <a:pt x="331" y="330"/>
                    <a:pt x="343" y="275"/>
                  </a:cubicBezTo>
                  <a:cubicBezTo>
                    <a:pt x="368" y="159"/>
                    <a:pt x="312" y="0"/>
                    <a:pt x="239" y="0"/>
                  </a:cubicBezTo>
                  <a:lnTo>
                    <a:pt x="239" y="0"/>
                  </a:lnTo>
                  <a:cubicBezTo>
                    <a:pt x="98" y="49"/>
                    <a:pt x="98" y="49"/>
                    <a:pt x="98" y="49"/>
                  </a:cubicBezTo>
                  <a:cubicBezTo>
                    <a:pt x="55" y="67"/>
                    <a:pt x="18" y="79"/>
                    <a:pt x="0" y="85"/>
                  </a:cubicBezTo>
                  <a:lnTo>
                    <a:pt x="270" y="373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5" name="Freeform 93"/>
            <p:cNvSpPr>
              <a:spLocks noChangeArrowheads="1"/>
            </p:cNvSpPr>
            <p:nvPr/>
          </p:nvSpPr>
          <p:spPr bwMode="auto">
            <a:xfrm>
              <a:off x="8689518" y="1457337"/>
              <a:ext cx="465564" cy="471232"/>
            </a:xfrm>
            <a:custGeom>
              <a:avLst/>
              <a:gdLst>
                <a:gd name="T0" fmla="*/ 270 w 369"/>
                <a:gd name="T1" fmla="*/ 373 h 374"/>
                <a:gd name="T2" fmla="*/ 270 w 369"/>
                <a:gd name="T3" fmla="*/ 373 h 374"/>
                <a:gd name="T4" fmla="*/ 343 w 369"/>
                <a:gd name="T5" fmla="*/ 275 h 374"/>
                <a:gd name="T6" fmla="*/ 239 w 369"/>
                <a:gd name="T7" fmla="*/ 0 h 374"/>
                <a:gd name="T8" fmla="*/ 239 w 369"/>
                <a:gd name="T9" fmla="*/ 0 h 374"/>
                <a:gd name="T10" fmla="*/ 61 w 369"/>
                <a:gd name="T11" fmla="*/ 61 h 374"/>
                <a:gd name="T12" fmla="*/ 6 w 369"/>
                <a:gd name="T13" fmla="*/ 79 h 374"/>
                <a:gd name="T14" fmla="*/ 0 w 369"/>
                <a:gd name="T15" fmla="*/ 85 h 374"/>
                <a:gd name="T16" fmla="*/ 270 w 369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374">
                  <a:moveTo>
                    <a:pt x="270" y="373"/>
                  </a:moveTo>
                  <a:lnTo>
                    <a:pt x="270" y="373"/>
                  </a:lnTo>
                  <a:cubicBezTo>
                    <a:pt x="306" y="361"/>
                    <a:pt x="331" y="330"/>
                    <a:pt x="343" y="275"/>
                  </a:cubicBezTo>
                  <a:cubicBezTo>
                    <a:pt x="368" y="159"/>
                    <a:pt x="312" y="0"/>
                    <a:pt x="239" y="0"/>
                  </a:cubicBezTo>
                  <a:lnTo>
                    <a:pt x="239" y="0"/>
                  </a:lnTo>
                  <a:cubicBezTo>
                    <a:pt x="61" y="61"/>
                    <a:pt x="61" y="61"/>
                    <a:pt x="61" y="61"/>
                  </a:cubicBezTo>
                  <a:cubicBezTo>
                    <a:pt x="43" y="73"/>
                    <a:pt x="18" y="79"/>
                    <a:pt x="6" y="79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270" y="373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6" name="Freeform 94"/>
            <p:cNvSpPr>
              <a:spLocks noChangeArrowheads="1"/>
            </p:cNvSpPr>
            <p:nvPr/>
          </p:nvSpPr>
          <p:spPr bwMode="auto">
            <a:xfrm>
              <a:off x="8689518" y="1457337"/>
              <a:ext cx="465564" cy="471232"/>
            </a:xfrm>
            <a:custGeom>
              <a:avLst/>
              <a:gdLst>
                <a:gd name="T0" fmla="*/ 270 w 369"/>
                <a:gd name="T1" fmla="*/ 373 h 374"/>
                <a:gd name="T2" fmla="*/ 270 w 369"/>
                <a:gd name="T3" fmla="*/ 373 h 374"/>
                <a:gd name="T4" fmla="*/ 343 w 369"/>
                <a:gd name="T5" fmla="*/ 275 h 374"/>
                <a:gd name="T6" fmla="*/ 239 w 369"/>
                <a:gd name="T7" fmla="*/ 0 h 374"/>
                <a:gd name="T8" fmla="*/ 239 w 369"/>
                <a:gd name="T9" fmla="*/ 0 h 374"/>
                <a:gd name="T10" fmla="*/ 0 w 369"/>
                <a:gd name="T11" fmla="*/ 85 h 374"/>
                <a:gd name="T12" fmla="*/ 270 w 369"/>
                <a:gd name="T13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374">
                  <a:moveTo>
                    <a:pt x="270" y="373"/>
                  </a:moveTo>
                  <a:lnTo>
                    <a:pt x="270" y="373"/>
                  </a:lnTo>
                  <a:cubicBezTo>
                    <a:pt x="306" y="361"/>
                    <a:pt x="331" y="330"/>
                    <a:pt x="343" y="275"/>
                  </a:cubicBezTo>
                  <a:cubicBezTo>
                    <a:pt x="368" y="159"/>
                    <a:pt x="312" y="0"/>
                    <a:pt x="239" y="0"/>
                  </a:cubicBezTo>
                  <a:lnTo>
                    <a:pt x="239" y="0"/>
                  </a:lnTo>
                  <a:cubicBezTo>
                    <a:pt x="0" y="85"/>
                    <a:pt x="0" y="85"/>
                    <a:pt x="0" y="85"/>
                  </a:cubicBezTo>
                  <a:lnTo>
                    <a:pt x="270" y="373"/>
                  </a:ln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7" name="Freeform 95"/>
            <p:cNvSpPr>
              <a:spLocks noChangeArrowheads="1"/>
            </p:cNvSpPr>
            <p:nvPr/>
          </p:nvSpPr>
          <p:spPr bwMode="auto">
            <a:xfrm>
              <a:off x="8844708" y="1723444"/>
              <a:ext cx="55423" cy="60985"/>
            </a:xfrm>
            <a:custGeom>
              <a:avLst/>
              <a:gdLst>
                <a:gd name="T0" fmla="*/ 42 w 43"/>
                <a:gd name="T1" fmla="*/ 49 h 50"/>
                <a:gd name="T2" fmla="*/ 24 w 43"/>
                <a:gd name="T3" fmla="*/ 12 h 50"/>
                <a:gd name="T4" fmla="*/ 0 w 43"/>
                <a:gd name="T5" fmla="*/ 0 h 50"/>
                <a:gd name="T6" fmla="*/ 42 w 43"/>
                <a:gd name="T7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0">
                  <a:moveTo>
                    <a:pt x="42" y="49"/>
                  </a:moveTo>
                  <a:lnTo>
                    <a:pt x="24" y="12"/>
                  </a:lnTo>
                  <a:lnTo>
                    <a:pt x="0" y="0"/>
                  </a:lnTo>
                  <a:lnTo>
                    <a:pt x="42" y="49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8" name="Freeform 96"/>
            <p:cNvSpPr>
              <a:spLocks noChangeArrowheads="1"/>
            </p:cNvSpPr>
            <p:nvPr/>
          </p:nvSpPr>
          <p:spPr bwMode="auto">
            <a:xfrm>
              <a:off x="8844708" y="1723444"/>
              <a:ext cx="55423" cy="60985"/>
            </a:xfrm>
            <a:custGeom>
              <a:avLst/>
              <a:gdLst>
                <a:gd name="T0" fmla="*/ 42 w 43"/>
                <a:gd name="T1" fmla="*/ 49 h 50"/>
                <a:gd name="T2" fmla="*/ 24 w 43"/>
                <a:gd name="T3" fmla="*/ 12 h 50"/>
                <a:gd name="T4" fmla="*/ 0 w 43"/>
                <a:gd name="T5" fmla="*/ 0 h 50"/>
                <a:gd name="T6" fmla="*/ 42 w 43"/>
                <a:gd name="T7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0">
                  <a:moveTo>
                    <a:pt x="42" y="49"/>
                  </a:moveTo>
                  <a:lnTo>
                    <a:pt x="24" y="12"/>
                  </a:lnTo>
                  <a:lnTo>
                    <a:pt x="0" y="0"/>
                  </a:lnTo>
                  <a:lnTo>
                    <a:pt x="42" y="49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9" name="Freeform 97"/>
            <p:cNvSpPr>
              <a:spLocks noChangeArrowheads="1"/>
            </p:cNvSpPr>
            <p:nvPr/>
          </p:nvSpPr>
          <p:spPr bwMode="auto">
            <a:xfrm>
              <a:off x="8866877" y="1740075"/>
              <a:ext cx="16628" cy="16631"/>
            </a:xfrm>
            <a:custGeom>
              <a:avLst/>
              <a:gdLst>
                <a:gd name="T0" fmla="*/ 6 w 13"/>
                <a:gd name="T1" fmla="*/ 12 h 13"/>
                <a:gd name="T2" fmla="*/ 12 w 13"/>
                <a:gd name="T3" fmla="*/ 12 h 13"/>
                <a:gd name="T4" fmla="*/ 6 w 13"/>
                <a:gd name="T5" fmla="*/ 0 h 13"/>
                <a:gd name="T6" fmla="*/ 0 w 13"/>
                <a:gd name="T7" fmla="*/ 6 h 13"/>
                <a:gd name="T8" fmla="*/ 6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12"/>
                  </a:moveTo>
                  <a:lnTo>
                    <a:pt x="12" y="12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70" name="Freeform 98"/>
            <p:cNvSpPr>
              <a:spLocks noChangeArrowheads="1"/>
            </p:cNvSpPr>
            <p:nvPr/>
          </p:nvSpPr>
          <p:spPr bwMode="auto">
            <a:xfrm>
              <a:off x="8717233" y="1479513"/>
              <a:ext cx="393511" cy="349265"/>
            </a:xfrm>
            <a:custGeom>
              <a:avLst/>
              <a:gdLst>
                <a:gd name="T0" fmla="*/ 7 w 314"/>
                <a:gd name="T1" fmla="*/ 92 h 277"/>
                <a:gd name="T2" fmla="*/ 7 w 314"/>
                <a:gd name="T3" fmla="*/ 92 h 277"/>
                <a:gd name="T4" fmla="*/ 160 w 314"/>
                <a:gd name="T5" fmla="*/ 31 h 277"/>
                <a:gd name="T6" fmla="*/ 252 w 314"/>
                <a:gd name="T7" fmla="*/ 55 h 277"/>
                <a:gd name="T8" fmla="*/ 288 w 314"/>
                <a:gd name="T9" fmla="*/ 276 h 277"/>
                <a:gd name="T10" fmla="*/ 50 w 314"/>
                <a:gd name="T11" fmla="*/ 147 h 277"/>
                <a:gd name="T12" fmla="*/ 0 w 314"/>
                <a:gd name="T13" fmla="*/ 92 h 277"/>
                <a:gd name="T14" fmla="*/ 7 w 314"/>
                <a:gd name="T15" fmla="*/ 9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277">
                  <a:moveTo>
                    <a:pt x="7" y="92"/>
                  </a:moveTo>
                  <a:lnTo>
                    <a:pt x="7" y="92"/>
                  </a:lnTo>
                  <a:cubicBezTo>
                    <a:pt x="31" y="80"/>
                    <a:pt x="123" y="43"/>
                    <a:pt x="160" y="31"/>
                  </a:cubicBezTo>
                  <a:cubicBezTo>
                    <a:pt x="190" y="18"/>
                    <a:pt x="221" y="0"/>
                    <a:pt x="252" y="55"/>
                  </a:cubicBezTo>
                  <a:cubicBezTo>
                    <a:pt x="288" y="104"/>
                    <a:pt x="313" y="214"/>
                    <a:pt x="288" y="276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7" y="92"/>
                    <a:pt x="7" y="92"/>
                    <a:pt x="7" y="92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71" name="Freeform 99"/>
            <p:cNvSpPr>
              <a:spLocks noChangeArrowheads="1"/>
            </p:cNvSpPr>
            <p:nvPr/>
          </p:nvSpPr>
          <p:spPr bwMode="auto">
            <a:xfrm>
              <a:off x="7431389" y="975022"/>
              <a:ext cx="2178176" cy="1696426"/>
            </a:xfrm>
            <a:custGeom>
              <a:avLst/>
              <a:gdLst>
                <a:gd name="T0" fmla="*/ 1293 w 1735"/>
                <a:gd name="T1" fmla="*/ 1349 h 1350"/>
                <a:gd name="T2" fmla="*/ 1293 w 1735"/>
                <a:gd name="T3" fmla="*/ 1349 h 1350"/>
                <a:gd name="T4" fmla="*/ 0 w 1735"/>
                <a:gd name="T5" fmla="*/ 650 h 1350"/>
                <a:gd name="T6" fmla="*/ 1293 w 1735"/>
                <a:gd name="T7" fmla="*/ 1349 h 1350"/>
                <a:gd name="T8" fmla="*/ 1734 w 1735"/>
                <a:gd name="T9" fmla="*/ 528 h 1350"/>
                <a:gd name="T10" fmla="*/ 1734 w 1735"/>
                <a:gd name="T11" fmla="*/ 528 h 1350"/>
                <a:gd name="T12" fmla="*/ 919 w 1735"/>
                <a:gd name="T13" fmla="*/ 0 h 1350"/>
                <a:gd name="T14" fmla="*/ 1734 w 1735"/>
                <a:gd name="T15" fmla="*/ 528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5" h="1350">
                  <a:moveTo>
                    <a:pt x="1293" y="1349"/>
                  </a:moveTo>
                  <a:lnTo>
                    <a:pt x="1293" y="1349"/>
                  </a:lnTo>
                  <a:cubicBezTo>
                    <a:pt x="717" y="1153"/>
                    <a:pt x="300" y="822"/>
                    <a:pt x="0" y="650"/>
                  </a:cubicBezTo>
                  <a:cubicBezTo>
                    <a:pt x="184" y="865"/>
                    <a:pt x="594" y="1196"/>
                    <a:pt x="1293" y="1349"/>
                  </a:cubicBezTo>
                  <a:close/>
                  <a:moveTo>
                    <a:pt x="1734" y="528"/>
                  </a:moveTo>
                  <a:lnTo>
                    <a:pt x="1734" y="528"/>
                  </a:lnTo>
                  <a:cubicBezTo>
                    <a:pt x="1373" y="350"/>
                    <a:pt x="1115" y="111"/>
                    <a:pt x="919" y="0"/>
                  </a:cubicBezTo>
                  <a:cubicBezTo>
                    <a:pt x="1042" y="141"/>
                    <a:pt x="1281" y="381"/>
                    <a:pt x="1734" y="528"/>
                  </a:cubicBezTo>
                  <a:close/>
                </a:path>
              </a:pathLst>
            </a:custGeom>
            <a:solidFill>
              <a:srgbClr val="D9F0F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0114613" y="2904552"/>
              <a:ext cx="9383969" cy="1132630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Gotham Bold" panose="02000803030000020004" pitchFamily="2" charset="0"/>
                  <a:cs typeface="Lato Regular"/>
                </a:rPr>
                <a:t>THANKS FOR LISTENING!</a:t>
              </a: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-303280" y="5911207"/>
            <a:ext cx="5478004" cy="1113500"/>
            <a:chOff x="-609734" y="11822413"/>
            <a:chExt cx="10956007" cy="2227000"/>
          </a:xfrm>
        </p:grpSpPr>
        <p:sp>
          <p:nvSpPr>
            <p:cNvPr id="389" name="Freeform 62"/>
            <p:cNvSpPr>
              <a:spLocks noChangeArrowheads="1"/>
            </p:cNvSpPr>
            <p:nvPr/>
          </p:nvSpPr>
          <p:spPr bwMode="auto">
            <a:xfrm>
              <a:off x="-609734" y="11822413"/>
              <a:ext cx="10956007" cy="2226998"/>
            </a:xfrm>
            <a:custGeom>
              <a:avLst/>
              <a:gdLst>
                <a:gd name="T0" fmla="*/ 12346 w 12347"/>
                <a:gd name="T1" fmla="*/ 2508 h 2509"/>
                <a:gd name="T2" fmla="*/ 12346 w 12347"/>
                <a:gd name="T3" fmla="*/ 2508 h 2509"/>
                <a:gd name="T4" fmla="*/ 0 w 12347"/>
                <a:gd name="T5" fmla="*/ 2508 h 2509"/>
                <a:gd name="T6" fmla="*/ 6177 w 12347"/>
                <a:gd name="T7" fmla="*/ 0 h 2509"/>
                <a:gd name="T8" fmla="*/ 12346 w 12347"/>
                <a:gd name="T9" fmla="*/ 2508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47" h="2509">
                  <a:moveTo>
                    <a:pt x="12346" y="2508"/>
                  </a:moveTo>
                  <a:lnTo>
                    <a:pt x="12346" y="2508"/>
                  </a:lnTo>
                  <a:cubicBezTo>
                    <a:pt x="0" y="2508"/>
                    <a:pt x="0" y="2508"/>
                    <a:pt x="0" y="2508"/>
                  </a:cubicBezTo>
                  <a:cubicBezTo>
                    <a:pt x="0" y="2508"/>
                    <a:pt x="2761" y="0"/>
                    <a:pt x="6177" y="0"/>
                  </a:cubicBezTo>
                  <a:cubicBezTo>
                    <a:pt x="9585" y="0"/>
                    <a:pt x="12346" y="2508"/>
                    <a:pt x="12346" y="2508"/>
                  </a:cubicBezTo>
                </a:path>
              </a:pathLst>
            </a:custGeom>
            <a:solidFill>
              <a:srgbClr val="C7CB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grpSp>
          <p:nvGrpSpPr>
            <p:cNvPr id="390" name="Group 389"/>
            <p:cNvGrpSpPr/>
            <p:nvPr/>
          </p:nvGrpSpPr>
          <p:grpSpPr>
            <a:xfrm>
              <a:off x="2829668" y="11822413"/>
              <a:ext cx="5513220" cy="2227000"/>
              <a:chOff x="2829668" y="11822413"/>
              <a:chExt cx="5513220" cy="2227000"/>
            </a:xfrm>
          </p:grpSpPr>
          <p:sp>
            <p:nvSpPr>
              <p:cNvPr id="391" name="Freeform 64"/>
              <p:cNvSpPr>
                <a:spLocks noChangeArrowheads="1"/>
              </p:cNvSpPr>
              <p:nvPr/>
            </p:nvSpPr>
            <p:spPr bwMode="auto">
              <a:xfrm>
                <a:off x="2829668" y="11822413"/>
                <a:ext cx="5513220" cy="2226998"/>
              </a:xfrm>
              <a:custGeom>
                <a:avLst/>
                <a:gdLst>
                  <a:gd name="T0" fmla="*/ 6214 w 6215"/>
                  <a:gd name="T1" fmla="*/ 1016 h 2509"/>
                  <a:gd name="T2" fmla="*/ 6214 w 6215"/>
                  <a:gd name="T3" fmla="*/ 1016 h 2509"/>
                  <a:gd name="T4" fmla="*/ 2299 w 6215"/>
                  <a:gd name="T5" fmla="*/ 0 h 2509"/>
                  <a:gd name="T6" fmla="*/ 2026 w 6215"/>
                  <a:gd name="T7" fmla="*/ 6 h 2509"/>
                  <a:gd name="T8" fmla="*/ 578 w 6215"/>
                  <a:gd name="T9" fmla="*/ 1454 h 2509"/>
                  <a:gd name="T10" fmla="*/ 0 w 6215"/>
                  <a:gd name="T11" fmla="*/ 2508 h 2509"/>
                  <a:gd name="T12" fmla="*/ 5212 w 6215"/>
                  <a:gd name="T13" fmla="*/ 2508 h 2509"/>
                  <a:gd name="T14" fmla="*/ 6214 w 6215"/>
                  <a:gd name="T15" fmla="*/ 1016 h 2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15" h="2509">
                    <a:moveTo>
                      <a:pt x="6214" y="1016"/>
                    </a:moveTo>
                    <a:lnTo>
                      <a:pt x="6214" y="1016"/>
                    </a:lnTo>
                    <a:cubicBezTo>
                      <a:pt x="5149" y="476"/>
                      <a:pt x="3784" y="0"/>
                      <a:pt x="2299" y="0"/>
                    </a:cubicBezTo>
                    <a:cubicBezTo>
                      <a:pt x="2203" y="0"/>
                      <a:pt x="2115" y="0"/>
                      <a:pt x="2026" y="6"/>
                    </a:cubicBezTo>
                    <a:cubicBezTo>
                      <a:pt x="1467" y="394"/>
                      <a:pt x="984" y="870"/>
                      <a:pt x="578" y="1454"/>
                    </a:cubicBezTo>
                    <a:cubicBezTo>
                      <a:pt x="356" y="1797"/>
                      <a:pt x="159" y="2146"/>
                      <a:pt x="0" y="2508"/>
                    </a:cubicBezTo>
                    <a:cubicBezTo>
                      <a:pt x="5212" y="2508"/>
                      <a:pt x="5212" y="2508"/>
                      <a:pt x="5212" y="2508"/>
                    </a:cubicBezTo>
                    <a:cubicBezTo>
                      <a:pt x="5428" y="1924"/>
                      <a:pt x="5695" y="1359"/>
                      <a:pt x="6214" y="1016"/>
                    </a:cubicBezTo>
                  </a:path>
                </a:pathLst>
              </a:custGeom>
              <a:solidFill>
                <a:srgbClr val="764E2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2" name="Freeform 66"/>
              <p:cNvSpPr>
                <a:spLocks noChangeArrowheads="1"/>
              </p:cNvSpPr>
              <p:nvPr/>
            </p:nvSpPr>
            <p:spPr bwMode="auto">
              <a:xfrm>
                <a:off x="6820785" y="12562137"/>
                <a:ext cx="1224726" cy="1487274"/>
              </a:xfrm>
              <a:custGeom>
                <a:avLst/>
                <a:gdLst>
                  <a:gd name="T0" fmla="*/ 1339 w 1379"/>
                  <a:gd name="T1" fmla="*/ 0 h 1677"/>
                  <a:gd name="T2" fmla="*/ 1378 w 1379"/>
                  <a:gd name="T3" fmla="*/ 12 h 1677"/>
                  <a:gd name="T4" fmla="*/ 1378 w 1379"/>
                  <a:gd name="T5" fmla="*/ 12 h 1677"/>
                  <a:gd name="T6" fmla="*/ 1269 w 1379"/>
                  <a:gd name="T7" fmla="*/ 82 h 1677"/>
                  <a:gd name="T8" fmla="*/ 1155 w 1379"/>
                  <a:gd name="T9" fmla="*/ 165 h 1677"/>
                  <a:gd name="T10" fmla="*/ 1022 w 1379"/>
                  <a:gd name="T11" fmla="*/ 292 h 1677"/>
                  <a:gd name="T12" fmla="*/ 876 w 1379"/>
                  <a:gd name="T13" fmla="*/ 450 h 1677"/>
                  <a:gd name="T14" fmla="*/ 800 w 1379"/>
                  <a:gd name="T15" fmla="*/ 539 h 1677"/>
                  <a:gd name="T16" fmla="*/ 730 w 1379"/>
                  <a:gd name="T17" fmla="*/ 641 h 1677"/>
                  <a:gd name="T18" fmla="*/ 692 w 1379"/>
                  <a:gd name="T19" fmla="*/ 692 h 1677"/>
                  <a:gd name="T20" fmla="*/ 660 w 1379"/>
                  <a:gd name="T21" fmla="*/ 749 h 1677"/>
                  <a:gd name="T22" fmla="*/ 597 w 1379"/>
                  <a:gd name="T23" fmla="*/ 857 h 1677"/>
                  <a:gd name="T24" fmla="*/ 533 w 1379"/>
                  <a:gd name="T25" fmla="*/ 977 h 1677"/>
                  <a:gd name="T26" fmla="*/ 482 w 1379"/>
                  <a:gd name="T27" fmla="*/ 1098 h 1677"/>
                  <a:gd name="T28" fmla="*/ 394 w 1379"/>
                  <a:gd name="T29" fmla="*/ 1346 h 1677"/>
                  <a:gd name="T30" fmla="*/ 362 w 1379"/>
                  <a:gd name="T31" fmla="*/ 1466 h 1677"/>
                  <a:gd name="T32" fmla="*/ 330 w 1379"/>
                  <a:gd name="T33" fmla="*/ 1587 h 1677"/>
                  <a:gd name="T34" fmla="*/ 305 w 1379"/>
                  <a:gd name="T35" fmla="*/ 1676 h 1677"/>
                  <a:gd name="T36" fmla="*/ 0 w 1379"/>
                  <a:gd name="T37" fmla="*/ 1676 h 1677"/>
                  <a:gd name="T38" fmla="*/ 13 w 1379"/>
                  <a:gd name="T39" fmla="*/ 1631 h 1677"/>
                  <a:gd name="T40" fmla="*/ 44 w 1379"/>
                  <a:gd name="T41" fmla="*/ 1504 h 1677"/>
                  <a:gd name="T42" fmla="*/ 89 w 1379"/>
                  <a:gd name="T43" fmla="*/ 1377 h 1677"/>
                  <a:gd name="T44" fmla="*/ 146 w 1379"/>
                  <a:gd name="T45" fmla="*/ 1250 h 1677"/>
                  <a:gd name="T46" fmla="*/ 209 w 1379"/>
                  <a:gd name="T47" fmla="*/ 1117 h 1677"/>
                  <a:gd name="T48" fmla="*/ 279 w 1379"/>
                  <a:gd name="T49" fmla="*/ 996 h 1677"/>
                  <a:gd name="T50" fmla="*/ 349 w 1379"/>
                  <a:gd name="T51" fmla="*/ 869 h 1677"/>
                  <a:gd name="T52" fmla="*/ 425 w 1379"/>
                  <a:gd name="T53" fmla="*/ 755 h 1677"/>
                  <a:gd name="T54" fmla="*/ 508 w 1379"/>
                  <a:gd name="T55" fmla="*/ 641 h 1677"/>
                  <a:gd name="T56" fmla="*/ 552 w 1379"/>
                  <a:gd name="T57" fmla="*/ 590 h 1677"/>
                  <a:gd name="T58" fmla="*/ 597 w 1379"/>
                  <a:gd name="T59" fmla="*/ 539 h 1677"/>
                  <a:gd name="T60" fmla="*/ 781 w 1379"/>
                  <a:gd name="T61" fmla="*/ 355 h 1677"/>
                  <a:gd name="T62" fmla="*/ 952 w 1379"/>
                  <a:gd name="T63" fmla="*/ 209 h 1677"/>
                  <a:gd name="T64" fmla="*/ 1117 w 1379"/>
                  <a:gd name="T65" fmla="*/ 108 h 1677"/>
                  <a:gd name="T66" fmla="*/ 1244 w 1379"/>
                  <a:gd name="T67" fmla="*/ 38 h 1677"/>
                  <a:gd name="T68" fmla="*/ 1339 w 1379"/>
                  <a:gd name="T69" fmla="*/ 0 h 1677"/>
                  <a:gd name="T70" fmla="*/ 1339 w 1379"/>
                  <a:gd name="T71" fmla="*/ 0 h 1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79" h="1677">
                    <a:moveTo>
                      <a:pt x="1339" y="0"/>
                    </a:moveTo>
                    <a:cubicBezTo>
                      <a:pt x="1352" y="6"/>
                      <a:pt x="1365" y="6"/>
                      <a:pt x="1378" y="12"/>
                    </a:cubicBezTo>
                    <a:lnTo>
                      <a:pt x="1378" y="12"/>
                    </a:lnTo>
                    <a:cubicBezTo>
                      <a:pt x="1378" y="12"/>
                      <a:pt x="1333" y="38"/>
                      <a:pt x="1269" y="82"/>
                    </a:cubicBezTo>
                    <a:cubicBezTo>
                      <a:pt x="1238" y="101"/>
                      <a:pt x="1200" y="133"/>
                      <a:pt x="1155" y="165"/>
                    </a:cubicBezTo>
                    <a:cubicBezTo>
                      <a:pt x="1117" y="203"/>
                      <a:pt x="1066" y="241"/>
                      <a:pt x="1022" y="292"/>
                    </a:cubicBezTo>
                    <a:cubicBezTo>
                      <a:pt x="971" y="336"/>
                      <a:pt x="920" y="393"/>
                      <a:pt x="876" y="450"/>
                    </a:cubicBezTo>
                    <a:cubicBezTo>
                      <a:pt x="851" y="476"/>
                      <a:pt x="825" y="508"/>
                      <a:pt x="800" y="539"/>
                    </a:cubicBezTo>
                    <a:cubicBezTo>
                      <a:pt x="774" y="578"/>
                      <a:pt x="755" y="609"/>
                      <a:pt x="730" y="641"/>
                    </a:cubicBezTo>
                    <a:cubicBezTo>
                      <a:pt x="717" y="660"/>
                      <a:pt x="705" y="679"/>
                      <a:pt x="692" y="692"/>
                    </a:cubicBezTo>
                    <a:cubicBezTo>
                      <a:pt x="685" y="711"/>
                      <a:pt x="673" y="730"/>
                      <a:pt x="660" y="749"/>
                    </a:cubicBezTo>
                    <a:cubicBezTo>
                      <a:pt x="641" y="781"/>
                      <a:pt x="616" y="819"/>
                      <a:pt x="597" y="857"/>
                    </a:cubicBezTo>
                    <a:cubicBezTo>
                      <a:pt x="578" y="895"/>
                      <a:pt x="552" y="939"/>
                      <a:pt x="533" y="977"/>
                    </a:cubicBezTo>
                    <a:cubicBezTo>
                      <a:pt x="520" y="1015"/>
                      <a:pt x="495" y="1053"/>
                      <a:pt x="482" y="1098"/>
                    </a:cubicBezTo>
                    <a:cubicBezTo>
                      <a:pt x="444" y="1174"/>
                      <a:pt x="419" y="1257"/>
                      <a:pt x="394" y="1346"/>
                    </a:cubicBezTo>
                    <a:cubicBezTo>
                      <a:pt x="381" y="1384"/>
                      <a:pt x="368" y="1428"/>
                      <a:pt x="362" y="1466"/>
                    </a:cubicBezTo>
                    <a:cubicBezTo>
                      <a:pt x="349" y="1510"/>
                      <a:pt x="336" y="1549"/>
                      <a:pt x="330" y="1587"/>
                    </a:cubicBezTo>
                    <a:cubicBezTo>
                      <a:pt x="317" y="1618"/>
                      <a:pt x="311" y="1644"/>
                      <a:pt x="305" y="1676"/>
                    </a:cubicBezTo>
                    <a:cubicBezTo>
                      <a:pt x="305" y="1676"/>
                      <a:pt x="305" y="1676"/>
                      <a:pt x="0" y="1676"/>
                    </a:cubicBezTo>
                    <a:cubicBezTo>
                      <a:pt x="6" y="1663"/>
                      <a:pt x="6" y="1644"/>
                      <a:pt x="13" y="1631"/>
                    </a:cubicBezTo>
                    <a:cubicBezTo>
                      <a:pt x="19" y="1587"/>
                      <a:pt x="32" y="1549"/>
                      <a:pt x="44" y="1504"/>
                    </a:cubicBezTo>
                    <a:cubicBezTo>
                      <a:pt x="57" y="1460"/>
                      <a:pt x="70" y="1415"/>
                      <a:pt x="89" y="1377"/>
                    </a:cubicBezTo>
                    <a:cubicBezTo>
                      <a:pt x="101" y="1333"/>
                      <a:pt x="127" y="1288"/>
                      <a:pt x="146" y="1250"/>
                    </a:cubicBezTo>
                    <a:cubicBezTo>
                      <a:pt x="165" y="1206"/>
                      <a:pt x="184" y="1162"/>
                      <a:pt x="209" y="1117"/>
                    </a:cubicBezTo>
                    <a:cubicBezTo>
                      <a:pt x="228" y="1079"/>
                      <a:pt x="254" y="1035"/>
                      <a:pt x="279" y="996"/>
                    </a:cubicBezTo>
                    <a:cubicBezTo>
                      <a:pt x="298" y="952"/>
                      <a:pt x="324" y="914"/>
                      <a:pt x="349" y="869"/>
                    </a:cubicBezTo>
                    <a:cubicBezTo>
                      <a:pt x="374" y="831"/>
                      <a:pt x="400" y="793"/>
                      <a:pt x="425" y="755"/>
                    </a:cubicBezTo>
                    <a:cubicBezTo>
                      <a:pt x="457" y="717"/>
                      <a:pt x="482" y="679"/>
                      <a:pt x="508" y="641"/>
                    </a:cubicBezTo>
                    <a:cubicBezTo>
                      <a:pt x="527" y="622"/>
                      <a:pt x="539" y="609"/>
                      <a:pt x="552" y="590"/>
                    </a:cubicBezTo>
                    <a:cubicBezTo>
                      <a:pt x="571" y="571"/>
                      <a:pt x="584" y="552"/>
                      <a:pt x="597" y="539"/>
                    </a:cubicBezTo>
                    <a:cubicBezTo>
                      <a:pt x="654" y="469"/>
                      <a:pt x="717" y="412"/>
                      <a:pt x="781" y="355"/>
                    </a:cubicBezTo>
                    <a:cubicBezTo>
                      <a:pt x="838" y="304"/>
                      <a:pt x="895" y="254"/>
                      <a:pt x="952" y="209"/>
                    </a:cubicBezTo>
                    <a:cubicBezTo>
                      <a:pt x="1009" y="171"/>
                      <a:pt x="1066" y="133"/>
                      <a:pt x="1117" y="108"/>
                    </a:cubicBezTo>
                    <a:cubicBezTo>
                      <a:pt x="1162" y="76"/>
                      <a:pt x="1206" y="57"/>
                      <a:pt x="1244" y="38"/>
                    </a:cubicBezTo>
                    <a:cubicBezTo>
                      <a:pt x="1289" y="19"/>
                      <a:pt x="1320" y="6"/>
                      <a:pt x="1339" y="0"/>
                    </a:cubicBezTo>
                    <a:lnTo>
                      <a:pt x="1339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3" name="Freeform 67"/>
              <p:cNvSpPr>
                <a:spLocks noChangeArrowheads="1"/>
              </p:cNvSpPr>
              <p:nvPr/>
            </p:nvSpPr>
            <p:spPr bwMode="auto">
              <a:xfrm>
                <a:off x="6210378" y="12323390"/>
                <a:ext cx="1267767" cy="1726021"/>
              </a:xfrm>
              <a:custGeom>
                <a:avLst/>
                <a:gdLst>
                  <a:gd name="T0" fmla="*/ 1397 w 1430"/>
                  <a:gd name="T1" fmla="*/ 0 h 1944"/>
                  <a:gd name="T2" fmla="*/ 1429 w 1430"/>
                  <a:gd name="T3" fmla="*/ 13 h 1944"/>
                  <a:gd name="T4" fmla="*/ 1333 w 1430"/>
                  <a:gd name="T5" fmla="*/ 102 h 1944"/>
                  <a:gd name="T6" fmla="*/ 1219 w 1430"/>
                  <a:gd name="T7" fmla="*/ 216 h 1944"/>
                  <a:gd name="T8" fmla="*/ 1086 w 1430"/>
                  <a:gd name="T9" fmla="*/ 368 h 1944"/>
                  <a:gd name="T10" fmla="*/ 933 w 1430"/>
                  <a:gd name="T11" fmla="*/ 559 h 1944"/>
                  <a:gd name="T12" fmla="*/ 781 w 1430"/>
                  <a:gd name="T13" fmla="*/ 781 h 1944"/>
                  <a:gd name="T14" fmla="*/ 711 w 1430"/>
                  <a:gd name="T15" fmla="*/ 908 h 1944"/>
                  <a:gd name="T16" fmla="*/ 642 w 1430"/>
                  <a:gd name="T17" fmla="*/ 1035 h 1944"/>
                  <a:gd name="T18" fmla="*/ 572 w 1430"/>
                  <a:gd name="T19" fmla="*/ 1162 h 1944"/>
                  <a:gd name="T20" fmla="*/ 540 w 1430"/>
                  <a:gd name="T21" fmla="*/ 1232 h 1944"/>
                  <a:gd name="T22" fmla="*/ 515 w 1430"/>
                  <a:gd name="T23" fmla="*/ 1302 h 1944"/>
                  <a:gd name="T24" fmla="*/ 413 w 1430"/>
                  <a:gd name="T25" fmla="*/ 1574 h 1944"/>
                  <a:gd name="T26" fmla="*/ 330 w 1430"/>
                  <a:gd name="T27" fmla="*/ 1847 h 1944"/>
                  <a:gd name="T28" fmla="*/ 305 w 1430"/>
                  <a:gd name="T29" fmla="*/ 1943 h 1944"/>
                  <a:gd name="T30" fmla="*/ 0 w 1430"/>
                  <a:gd name="T31" fmla="*/ 1943 h 1944"/>
                  <a:gd name="T32" fmla="*/ 51 w 1430"/>
                  <a:gd name="T33" fmla="*/ 1759 h 1944"/>
                  <a:gd name="T34" fmla="*/ 102 w 1430"/>
                  <a:gd name="T35" fmla="*/ 1619 h 1944"/>
                  <a:gd name="T36" fmla="*/ 165 w 1430"/>
                  <a:gd name="T37" fmla="*/ 1479 h 1944"/>
                  <a:gd name="T38" fmla="*/ 305 w 1430"/>
                  <a:gd name="T39" fmla="*/ 1200 h 1944"/>
                  <a:gd name="T40" fmla="*/ 343 w 1430"/>
                  <a:gd name="T41" fmla="*/ 1130 h 1944"/>
                  <a:gd name="T42" fmla="*/ 387 w 1430"/>
                  <a:gd name="T43" fmla="*/ 1060 h 1944"/>
                  <a:gd name="T44" fmla="*/ 470 w 1430"/>
                  <a:gd name="T45" fmla="*/ 933 h 1944"/>
                  <a:gd name="T46" fmla="*/ 553 w 1430"/>
                  <a:gd name="T47" fmla="*/ 806 h 1944"/>
                  <a:gd name="T48" fmla="*/ 648 w 1430"/>
                  <a:gd name="T49" fmla="*/ 686 h 1944"/>
                  <a:gd name="T50" fmla="*/ 832 w 1430"/>
                  <a:gd name="T51" fmla="*/ 476 h 1944"/>
                  <a:gd name="T52" fmla="*/ 1010 w 1430"/>
                  <a:gd name="T53" fmla="*/ 298 h 1944"/>
                  <a:gd name="T54" fmla="*/ 1168 w 1430"/>
                  <a:gd name="T55" fmla="*/ 159 h 1944"/>
                  <a:gd name="T56" fmla="*/ 1302 w 1430"/>
                  <a:gd name="T57" fmla="*/ 64 h 1944"/>
                  <a:gd name="T58" fmla="*/ 1397 w 1430"/>
                  <a:gd name="T59" fmla="*/ 0 h 1944"/>
                  <a:gd name="T60" fmla="*/ 1397 w 1430"/>
                  <a:gd name="T61" fmla="*/ 0 h 1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30" h="1944">
                    <a:moveTo>
                      <a:pt x="1397" y="0"/>
                    </a:moveTo>
                    <a:cubicBezTo>
                      <a:pt x="1410" y="7"/>
                      <a:pt x="1416" y="13"/>
                      <a:pt x="1429" y="13"/>
                    </a:cubicBezTo>
                    <a:cubicBezTo>
                      <a:pt x="1416" y="25"/>
                      <a:pt x="1384" y="51"/>
                      <a:pt x="1333" y="102"/>
                    </a:cubicBezTo>
                    <a:cubicBezTo>
                      <a:pt x="1302" y="134"/>
                      <a:pt x="1264" y="172"/>
                      <a:pt x="1219" y="216"/>
                    </a:cubicBezTo>
                    <a:cubicBezTo>
                      <a:pt x="1175" y="260"/>
                      <a:pt x="1130" y="311"/>
                      <a:pt x="1086" y="368"/>
                    </a:cubicBezTo>
                    <a:cubicBezTo>
                      <a:pt x="1035" y="425"/>
                      <a:pt x="984" y="489"/>
                      <a:pt x="933" y="559"/>
                    </a:cubicBezTo>
                    <a:cubicBezTo>
                      <a:pt x="883" y="629"/>
                      <a:pt x="832" y="705"/>
                      <a:pt x="781" y="781"/>
                    </a:cubicBezTo>
                    <a:cubicBezTo>
                      <a:pt x="756" y="825"/>
                      <a:pt x="737" y="863"/>
                      <a:pt x="711" y="908"/>
                    </a:cubicBezTo>
                    <a:cubicBezTo>
                      <a:pt x="686" y="946"/>
                      <a:pt x="660" y="990"/>
                      <a:pt x="642" y="1035"/>
                    </a:cubicBezTo>
                    <a:cubicBezTo>
                      <a:pt x="616" y="1079"/>
                      <a:pt x="597" y="1117"/>
                      <a:pt x="572" y="1162"/>
                    </a:cubicBezTo>
                    <a:cubicBezTo>
                      <a:pt x="572" y="1162"/>
                      <a:pt x="572" y="1162"/>
                      <a:pt x="540" y="1232"/>
                    </a:cubicBezTo>
                    <a:cubicBezTo>
                      <a:pt x="540" y="1232"/>
                      <a:pt x="540" y="1232"/>
                      <a:pt x="515" y="1302"/>
                    </a:cubicBezTo>
                    <a:cubicBezTo>
                      <a:pt x="476" y="1390"/>
                      <a:pt x="438" y="1486"/>
                      <a:pt x="413" y="1574"/>
                    </a:cubicBezTo>
                    <a:cubicBezTo>
                      <a:pt x="387" y="1670"/>
                      <a:pt x="356" y="1759"/>
                      <a:pt x="330" y="1847"/>
                    </a:cubicBezTo>
                    <a:cubicBezTo>
                      <a:pt x="324" y="1879"/>
                      <a:pt x="311" y="1911"/>
                      <a:pt x="305" y="1943"/>
                    </a:cubicBezTo>
                    <a:cubicBezTo>
                      <a:pt x="305" y="1943"/>
                      <a:pt x="305" y="1943"/>
                      <a:pt x="0" y="1943"/>
                    </a:cubicBezTo>
                    <a:cubicBezTo>
                      <a:pt x="13" y="1879"/>
                      <a:pt x="32" y="1822"/>
                      <a:pt x="51" y="1759"/>
                    </a:cubicBezTo>
                    <a:cubicBezTo>
                      <a:pt x="64" y="1714"/>
                      <a:pt x="83" y="1663"/>
                      <a:pt x="102" y="1619"/>
                    </a:cubicBezTo>
                    <a:cubicBezTo>
                      <a:pt x="121" y="1574"/>
                      <a:pt x="140" y="1524"/>
                      <a:pt x="165" y="1479"/>
                    </a:cubicBezTo>
                    <a:cubicBezTo>
                      <a:pt x="210" y="1384"/>
                      <a:pt x="254" y="1289"/>
                      <a:pt x="305" y="1200"/>
                    </a:cubicBezTo>
                    <a:cubicBezTo>
                      <a:pt x="305" y="1200"/>
                      <a:pt x="305" y="1200"/>
                      <a:pt x="343" y="1130"/>
                    </a:cubicBezTo>
                    <a:cubicBezTo>
                      <a:pt x="343" y="1130"/>
                      <a:pt x="343" y="1130"/>
                      <a:pt x="387" y="1060"/>
                    </a:cubicBezTo>
                    <a:cubicBezTo>
                      <a:pt x="413" y="1016"/>
                      <a:pt x="438" y="971"/>
                      <a:pt x="470" y="933"/>
                    </a:cubicBezTo>
                    <a:cubicBezTo>
                      <a:pt x="496" y="889"/>
                      <a:pt x="527" y="845"/>
                      <a:pt x="553" y="806"/>
                    </a:cubicBezTo>
                    <a:cubicBezTo>
                      <a:pt x="584" y="768"/>
                      <a:pt x="616" y="724"/>
                      <a:pt x="648" y="686"/>
                    </a:cubicBezTo>
                    <a:cubicBezTo>
                      <a:pt x="705" y="609"/>
                      <a:pt x="769" y="540"/>
                      <a:pt x="832" y="476"/>
                    </a:cubicBezTo>
                    <a:cubicBezTo>
                      <a:pt x="889" y="413"/>
                      <a:pt x="953" y="349"/>
                      <a:pt x="1010" y="298"/>
                    </a:cubicBezTo>
                    <a:cubicBezTo>
                      <a:pt x="1067" y="248"/>
                      <a:pt x="1118" y="197"/>
                      <a:pt x="1168" y="159"/>
                    </a:cubicBezTo>
                    <a:cubicBezTo>
                      <a:pt x="1219" y="121"/>
                      <a:pt x="1264" y="89"/>
                      <a:pt x="1302" y="64"/>
                    </a:cubicBezTo>
                    <a:cubicBezTo>
                      <a:pt x="1340" y="32"/>
                      <a:pt x="1378" y="13"/>
                      <a:pt x="1397" y="0"/>
                    </a:cubicBezTo>
                    <a:lnTo>
                      <a:pt x="1397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4" name="Freeform 68"/>
              <p:cNvSpPr>
                <a:spLocks noChangeArrowheads="1"/>
              </p:cNvSpPr>
              <p:nvPr/>
            </p:nvSpPr>
            <p:spPr bwMode="auto">
              <a:xfrm>
                <a:off x="5529542" y="12155095"/>
                <a:ext cx="1436021" cy="1894317"/>
              </a:xfrm>
              <a:custGeom>
                <a:avLst/>
                <a:gdLst>
                  <a:gd name="T0" fmla="*/ 1613 w 1620"/>
                  <a:gd name="T1" fmla="*/ 0 h 2134"/>
                  <a:gd name="T2" fmla="*/ 1619 w 1620"/>
                  <a:gd name="T3" fmla="*/ 25 h 2134"/>
                  <a:gd name="T4" fmla="*/ 1613 w 1620"/>
                  <a:gd name="T5" fmla="*/ 31 h 2134"/>
                  <a:gd name="T6" fmla="*/ 1587 w 1620"/>
                  <a:gd name="T7" fmla="*/ 38 h 2134"/>
                  <a:gd name="T8" fmla="*/ 1486 w 1620"/>
                  <a:gd name="T9" fmla="*/ 95 h 2134"/>
                  <a:gd name="T10" fmla="*/ 1346 w 1620"/>
                  <a:gd name="T11" fmla="*/ 190 h 2134"/>
                  <a:gd name="T12" fmla="*/ 1181 w 1620"/>
                  <a:gd name="T13" fmla="*/ 342 h 2134"/>
                  <a:gd name="T14" fmla="*/ 1010 w 1620"/>
                  <a:gd name="T15" fmla="*/ 539 h 2134"/>
                  <a:gd name="T16" fmla="*/ 838 w 1620"/>
                  <a:gd name="T17" fmla="*/ 781 h 2134"/>
                  <a:gd name="T18" fmla="*/ 762 w 1620"/>
                  <a:gd name="T19" fmla="*/ 914 h 2134"/>
                  <a:gd name="T20" fmla="*/ 686 w 1620"/>
                  <a:gd name="T21" fmla="*/ 1053 h 2134"/>
                  <a:gd name="T22" fmla="*/ 553 w 1620"/>
                  <a:gd name="T23" fmla="*/ 1345 h 2134"/>
                  <a:gd name="T24" fmla="*/ 495 w 1620"/>
                  <a:gd name="T25" fmla="*/ 1498 h 2134"/>
                  <a:gd name="T26" fmla="*/ 445 w 1620"/>
                  <a:gd name="T27" fmla="*/ 1656 h 2134"/>
                  <a:gd name="T28" fmla="*/ 394 w 1620"/>
                  <a:gd name="T29" fmla="*/ 1809 h 2134"/>
                  <a:gd name="T30" fmla="*/ 349 w 1620"/>
                  <a:gd name="T31" fmla="*/ 1955 h 2134"/>
                  <a:gd name="T32" fmla="*/ 292 w 1620"/>
                  <a:gd name="T33" fmla="*/ 2133 h 2134"/>
                  <a:gd name="T34" fmla="*/ 0 w 1620"/>
                  <a:gd name="T35" fmla="*/ 2133 h 2134"/>
                  <a:gd name="T36" fmla="*/ 70 w 1620"/>
                  <a:gd name="T37" fmla="*/ 1866 h 2134"/>
                  <a:gd name="T38" fmla="*/ 191 w 1620"/>
                  <a:gd name="T39" fmla="*/ 1555 h 2134"/>
                  <a:gd name="T40" fmla="*/ 267 w 1620"/>
                  <a:gd name="T41" fmla="*/ 1403 h 2134"/>
                  <a:gd name="T42" fmla="*/ 343 w 1620"/>
                  <a:gd name="T43" fmla="*/ 1250 h 2134"/>
                  <a:gd name="T44" fmla="*/ 514 w 1620"/>
                  <a:gd name="T45" fmla="*/ 952 h 2134"/>
                  <a:gd name="T46" fmla="*/ 603 w 1620"/>
                  <a:gd name="T47" fmla="*/ 812 h 2134"/>
                  <a:gd name="T48" fmla="*/ 705 w 1620"/>
                  <a:gd name="T49" fmla="*/ 685 h 2134"/>
                  <a:gd name="T50" fmla="*/ 749 w 1620"/>
                  <a:gd name="T51" fmla="*/ 622 h 2134"/>
                  <a:gd name="T52" fmla="*/ 806 w 1620"/>
                  <a:gd name="T53" fmla="*/ 558 h 2134"/>
                  <a:gd name="T54" fmla="*/ 908 w 1620"/>
                  <a:gd name="T55" fmla="*/ 450 h 2134"/>
                  <a:gd name="T56" fmla="*/ 1111 w 1620"/>
                  <a:gd name="T57" fmla="*/ 260 h 2134"/>
                  <a:gd name="T58" fmla="*/ 1301 w 1620"/>
                  <a:gd name="T59" fmla="*/ 127 h 2134"/>
                  <a:gd name="T60" fmla="*/ 1467 w 1620"/>
                  <a:gd name="T61" fmla="*/ 51 h 2134"/>
                  <a:gd name="T62" fmla="*/ 1613 w 1620"/>
                  <a:gd name="T63" fmla="*/ 0 h 2134"/>
                  <a:gd name="T64" fmla="*/ 1613 w 1620"/>
                  <a:gd name="T65" fmla="*/ 0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0" h="2134">
                    <a:moveTo>
                      <a:pt x="1613" y="0"/>
                    </a:moveTo>
                    <a:cubicBezTo>
                      <a:pt x="1613" y="0"/>
                      <a:pt x="1613" y="0"/>
                      <a:pt x="1619" y="25"/>
                    </a:cubicBezTo>
                    <a:cubicBezTo>
                      <a:pt x="1619" y="25"/>
                      <a:pt x="1619" y="25"/>
                      <a:pt x="1613" y="31"/>
                    </a:cubicBezTo>
                    <a:cubicBezTo>
                      <a:pt x="1606" y="31"/>
                      <a:pt x="1600" y="38"/>
                      <a:pt x="1587" y="38"/>
                    </a:cubicBezTo>
                    <a:cubicBezTo>
                      <a:pt x="1562" y="51"/>
                      <a:pt x="1530" y="70"/>
                      <a:pt x="1486" y="95"/>
                    </a:cubicBezTo>
                    <a:cubicBezTo>
                      <a:pt x="1448" y="120"/>
                      <a:pt x="1397" y="152"/>
                      <a:pt x="1346" y="190"/>
                    </a:cubicBezTo>
                    <a:cubicBezTo>
                      <a:pt x="1295" y="235"/>
                      <a:pt x="1238" y="279"/>
                      <a:pt x="1181" y="342"/>
                    </a:cubicBezTo>
                    <a:cubicBezTo>
                      <a:pt x="1124" y="400"/>
                      <a:pt x="1067" y="463"/>
                      <a:pt x="1010" y="539"/>
                    </a:cubicBezTo>
                    <a:cubicBezTo>
                      <a:pt x="953" y="609"/>
                      <a:pt x="895" y="692"/>
                      <a:pt x="838" y="781"/>
                    </a:cubicBezTo>
                    <a:cubicBezTo>
                      <a:pt x="813" y="819"/>
                      <a:pt x="787" y="869"/>
                      <a:pt x="762" y="914"/>
                    </a:cubicBezTo>
                    <a:cubicBezTo>
                      <a:pt x="737" y="958"/>
                      <a:pt x="711" y="1003"/>
                      <a:pt x="686" y="1053"/>
                    </a:cubicBezTo>
                    <a:cubicBezTo>
                      <a:pt x="635" y="1149"/>
                      <a:pt x="591" y="1244"/>
                      <a:pt x="553" y="1345"/>
                    </a:cubicBezTo>
                    <a:cubicBezTo>
                      <a:pt x="533" y="1396"/>
                      <a:pt x="508" y="1447"/>
                      <a:pt x="495" y="1498"/>
                    </a:cubicBezTo>
                    <a:cubicBezTo>
                      <a:pt x="476" y="1549"/>
                      <a:pt x="457" y="1599"/>
                      <a:pt x="445" y="1656"/>
                    </a:cubicBezTo>
                    <a:cubicBezTo>
                      <a:pt x="426" y="1707"/>
                      <a:pt x="413" y="1758"/>
                      <a:pt x="394" y="1809"/>
                    </a:cubicBezTo>
                    <a:cubicBezTo>
                      <a:pt x="381" y="1860"/>
                      <a:pt x="368" y="1904"/>
                      <a:pt x="349" y="1955"/>
                    </a:cubicBezTo>
                    <a:cubicBezTo>
                      <a:pt x="337" y="2018"/>
                      <a:pt x="311" y="2075"/>
                      <a:pt x="292" y="2133"/>
                    </a:cubicBezTo>
                    <a:cubicBezTo>
                      <a:pt x="292" y="2133"/>
                      <a:pt x="292" y="2133"/>
                      <a:pt x="0" y="2133"/>
                    </a:cubicBezTo>
                    <a:cubicBezTo>
                      <a:pt x="13" y="2044"/>
                      <a:pt x="38" y="1955"/>
                      <a:pt x="70" y="1866"/>
                    </a:cubicBezTo>
                    <a:cubicBezTo>
                      <a:pt x="102" y="1764"/>
                      <a:pt x="146" y="1663"/>
                      <a:pt x="191" y="1555"/>
                    </a:cubicBezTo>
                    <a:cubicBezTo>
                      <a:pt x="216" y="1504"/>
                      <a:pt x="242" y="1453"/>
                      <a:pt x="267" y="1403"/>
                    </a:cubicBezTo>
                    <a:cubicBezTo>
                      <a:pt x="292" y="1352"/>
                      <a:pt x="318" y="1301"/>
                      <a:pt x="343" y="1250"/>
                    </a:cubicBezTo>
                    <a:cubicBezTo>
                      <a:pt x="394" y="1149"/>
                      <a:pt x="451" y="1047"/>
                      <a:pt x="514" y="952"/>
                    </a:cubicBezTo>
                    <a:cubicBezTo>
                      <a:pt x="540" y="907"/>
                      <a:pt x="572" y="857"/>
                      <a:pt x="603" y="812"/>
                    </a:cubicBezTo>
                    <a:cubicBezTo>
                      <a:pt x="635" y="768"/>
                      <a:pt x="667" y="723"/>
                      <a:pt x="705" y="685"/>
                    </a:cubicBezTo>
                    <a:cubicBezTo>
                      <a:pt x="717" y="660"/>
                      <a:pt x="737" y="641"/>
                      <a:pt x="749" y="622"/>
                    </a:cubicBezTo>
                    <a:cubicBezTo>
                      <a:pt x="768" y="596"/>
                      <a:pt x="787" y="577"/>
                      <a:pt x="806" y="558"/>
                    </a:cubicBezTo>
                    <a:cubicBezTo>
                      <a:pt x="838" y="520"/>
                      <a:pt x="870" y="482"/>
                      <a:pt x="908" y="450"/>
                    </a:cubicBezTo>
                    <a:cubicBezTo>
                      <a:pt x="978" y="381"/>
                      <a:pt x="1048" y="317"/>
                      <a:pt x="1111" y="260"/>
                    </a:cubicBezTo>
                    <a:cubicBezTo>
                      <a:pt x="1181" y="209"/>
                      <a:pt x="1244" y="165"/>
                      <a:pt x="1301" y="127"/>
                    </a:cubicBezTo>
                    <a:cubicBezTo>
                      <a:pt x="1365" y="95"/>
                      <a:pt x="1422" y="70"/>
                      <a:pt x="1467" y="51"/>
                    </a:cubicBezTo>
                    <a:cubicBezTo>
                      <a:pt x="1543" y="12"/>
                      <a:pt x="1594" y="0"/>
                      <a:pt x="1613" y="0"/>
                    </a:cubicBezTo>
                    <a:lnTo>
                      <a:pt x="1613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5" name="Freeform 69"/>
              <p:cNvSpPr>
                <a:spLocks noChangeArrowheads="1"/>
              </p:cNvSpPr>
              <p:nvPr/>
            </p:nvSpPr>
            <p:spPr bwMode="auto">
              <a:xfrm>
                <a:off x="4825227" y="11986798"/>
                <a:ext cx="1545581" cy="2062615"/>
              </a:xfrm>
              <a:custGeom>
                <a:avLst/>
                <a:gdLst>
                  <a:gd name="T0" fmla="*/ 1695 w 1740"/>
                  <a:gd name="T1" fmla="*/ 0 h 2325"/>
                  <a:gd name="T2" fmla="*/ 1733 w 1740"/>
                  <a:gd name="T3" fmla="*/ 7 h 2325"/>
                  <a:gd name="T4" fmla="*/ 1739 w 1740"/>
                  <a:gd name="T5" fmla="*/ 19 h 2325"/>
                  <a:gd name="T6" fmla="*/ 1726 w 1740"/>
                  <a:gd name="T7" fmla="*/ 26 h 2325"/>
                  <a:gd name="T8" fmla="*/ 1695 w 1740"/>
                  <a:gd name="T9" fmla="*/ 38 h 2325"/>
                  <a:gd name="T10" fmla="*/ 1587 w 1740"/>
                  <a:gd name="T11" fmla="*/ 95 h 2325"/>
                  <a:gd name="T12" fmla="*/ 1428 w 1740"/>
                  <a:gd name="T13" fmla="*/ 203 h 2325"/>
                  <a:gd name="T14" fmla="*/ 1244 w 1740"/>
                  <a:gd name="T15" fmla="*/ 375 h 2325"/>
                  <a:gd name="T16" fmla="*/ 1053 w 1740"/>
                  <a:gd name="T17" fmla="*/ 597 h 2325"/>
                  <a:gd name="T18" fmla="*/ 869 w 1740"/>
                  <a:gd name="T19" fmla="*/ 870 h 2325"/>
                  <a:gd name="T20" fmla="*/ 844 w 1740"/>
                  <a:gd name="T21" fmla="*/ 902 h 2325"/>
                  <a:gd name="T22" fmla="*/ 825 w 1740"/>
                  <a:gd name="T23" fmla="*/ 940 h 2325"/>
                  <a:gd name="T24" fmla="*/ 781 w 1740"/>
                  <a:gd name="T25" fmla="*/ 1016 h 2325"/>
                  <a:gd name="T26" fmla="*/ 698 w 1740"/>
                  <a:gd name="T27" fmla="*/ 1175 h 2325"/>
                  <a:gd name="T28" fmla="*/ 552 w 1740"/>
                  <a:gd name="T29" fmla="*/ 1511 h 2325"/>
                  <a:gd name="T30" fmla="*/ 489 w 1740"/>
                  <a:gd name="T31" fmla="*/ 1683 h 2325"/>
                  <a:gd name="T32" fmla="*/ 438 w 1740"/>
                  <a:gd name="T33" fmla="*/ 1854 h 2325"/>
                  <a:gd name="T34" fmla="*/ 342 w 1740"/>
                  <a:gd name="T35" fmla="*/ 2190 h 2325"/>
                  <a:gd name="T36" fmla="*/ 304 w 1740"/>
                  <a:gd name="T37" fmla="*/ 2324 h 2325"/>
                  <a:gd name="T38" fmla="*/ 0 w 1740"/>
                  <a:gd name="T39" fmla="*/ 2324 h 2325"/>
                  <a:gd name="T40" fmla="*/ 57 w 1740"/>
                  <a:gd name="T41" fmla="*/ 2108 h 2325"/>
                  <a:gd name="T42" fmla="*/ 114 w 1740"/>
                  <a:gd name="T43" fmla="*/ 1936 h 2325"/>
                  <a:gd name="T44" fmla="*/ 152 w 1740"/>
                  <a:gd name="T45" fmla="*/ 1847 h 2325"/>
                  <a:gd name="T46" fmla="*/ 184 w 1740"/>
                  <a:gd name="T47" fmla="*/ 1765 h 2325"/>
                  <a:gd name="T48" fmla="*/ 266 w 1740"/>
                  <a:gd name="T49" fmla="*/ 1587 h 2325"/>
                  <a:gd name="T50" fmla="*/ 342 w 1740"/>
                  <a:gd name="T51" fmla="*/ 1416 h 2325"/>
                  <a:gd name="T52" fmla="*/ 527 w 1740"/>
                  <a:gd name="T53" fmla="*/ 1079 h 2325"/>
                  <a:gd name="T54" fmla="*/ 622 w 1740"/>
                  <a:gd name="T55" fmla="*/ 921 h 2325"/>
                  <a:gd name="T56" fmla="*/ 673 w 1740"/>
                  <a:gd name="T57" fmla="*/ 845 h 2325"/>
                  <a:gd name="T58" fmla="*/ 704 w 1740"/>
                  <a:gd name="T59" fmla="*/ 813 h 2325"/>
                  <a:gd name="T60" fmla="*/ 730 w 1740"/>
                  <a:gd name="T61" fmla="*/ 775 h 2325"/>
                  <a:gd name="T62" fmla="*/ 781 w 1740"/>
                  <a:gd name="T63" fmla="*/ 705 h 2325"/>
                  <a:gd name="T64" fmla="*/ 838 w 1740"/>
                  <a:gd name="T65" fmla="*/ 635 h 2325"/>
                  <a:gd name="T66" fmla="*/ 952 w 1740"/>
                  <a:gd name="T67" fmla="*/ 508 h 2325"/>
                  <a:gd name="T68" fmla="*/ 1174 w 1740"/>
                  <a:gd name="T69" fmla="*/ 299 h 2325"/>
                  <a:gd name="T70" fmla="*/ 1390 w 1740"/>
                  <a:gd name="T71" fmla="*/ 146 h 2325"/>
                  <a:gd name="T72" fmla="*/ 1561 w 1740"/>
                  <a:gd name="T73" fmla="*/ 51 h 2325"/>
                  <a:gd name="T74" fmla="*/ 1695 w 1740"/>
                  <a:gd name="T75" fmla="*/ 0 h 2325"/>
                  <a:gd name="T76" fmla="*/ 1695 w 1740"/>
                  <a:gd name="T77" fmla="*/ 0 h 2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40" h="2325">
                    <a:moveTo>
                      <a:pt x="1695" y="0"/>
                    </a:moveTo>
                    <a:cubicBezTo>
                      <a:pt x="1707" y="7"/>
                      <a:pt x="1720" y="7"/>
                      <a:pt x="1733" y="7"/>
                    </a:cubicBezTo>
                    <a:cubicBezTo>
                      <a:pt x="1733" y="7"/>
                      <a:pt x="1733" y="7"/>
                      <a:pt x="1739" y="19"/>
                    </a:cubicBezTo>
                    <a:cubicBezTo>
                      <a:pt x="1739" y="19"/>
                      <a:pt x="1733" y="19"/>
                      <a:pt x="1726" y="26"/>
                    </a:cubicBezTo>
                    <a:cubicBezTo>
                      <a:pt x="1720" y="26"/>
                      <a:pt x="1707" y="32"/>
                      <a:pt x="1695" y="38"/>
                    </a:cubicBezTo>
                    <a:cubicBezTo>
                      <a:pt x="1669" y="51"/>
                      <a:pt x="1631" y="70"/>
                      <a:pt x="1587" y="95"/>
                    </a:cubicBezTo>
                    <a:cubicBezTo>
                      <a:pt x="1542" y="121"/>
                      <a:pt x="1485" y="159"/>
                      <a:pt x="1428" y="203"/>
                    </a:cubicBezTo>
                    <a:cubicBezTo>
                      <a:pt x="1371" y="254"/>
                      <a:pt x="1307" y="305"/>
                      <a:pt x="1244" y="375"/>
                    </a:cubicBezTo>
                    <a:cubicBezTo>
                      <a:pt x="1180" y="438"/>
                      <a:pt x="1117" y="515"/>
                      <a:pt x="1053" y="597"/>
                    </a:cubicBezTo>
                    <a:cubicBezTo>
                      <a:pt x="990" y="679"/>
                      <a:pt x="926" y="768"/>
                      <a:pt x="869" y="870"/>
                    </a:cubicBezTo>
                    <a:cubicBezTo>
                      <a:pt x="857" y="883"/>
                      <a:pt x="850" y="889"/>
                      <a:pt x="844" y="902"/>
                    </a:cubicBezTo>
                    <a:cubicBezTo>
                      <a:pt x="838" y="914"/>
                      <a:pt x="831" y="927"/>
                      <a:pt x="825" y="940"/>
                    </a:cubicBezTo>
                    <a:cubicBezTo>
                      <a:pt x="812" y="965"/>
                      <a:pt x="793" y="990"/>
                      <a:pt x="781" y="1016"/>
                    </a:cubicBezTo>
                    <a:cubicBezTo>
                      <a:pt x="755" y="1073"/>
                      <a:pt x="723" y="1124"/>
                      <a:pt x="698" y="1175"/>
                    </a:cubicBezTo>
                    <a:cubicBezTo>
                      <a:pt x="647" y="1283"/>
                      <a:pt x="596" y="1397"/>
                      <a:pt x="552" y="1511"/>
                    </a:cubicBezTo>
                    <a:cubicBezTo>
                      <a:pt x="533" y="1568"/>
                      <a:pt x="508" y="1619"/>
                      <a:pt x="489" y="1683"/>
                    </a:cubicBezTo>
                    <a:cubicBezTo>
                      <a:pt x="476" y="1740"/>
                      <a:pt x="451" y="1797"/>
                      <a:pt x="438" y="1854"/>
                    </a:cubicBezTo>
                    <a:cubicBezTo>
                      <a:pt x="406" y="1968"/>
                      <a:pt x="374" y="2082"/>
                      <a:pt x="342" y="2190"/>
                    </a:cubicBezTo>
                    <a:cubicBezTo>
                      <a:pt x="330" y="2235"/>
                      <a:pt x="317" y="2279"/>
                      <a:pt x="304" y="2324"/>
                    </a:cubicBezTo>
                    <a:cubicBezTo>
                      <a:pt x="304" y="2324"/>
                      <a:pt x="304" y="2324"/>
                      <a:pt x="0" y="2324"/>
                    </a:cubicBezTo>
                    <a:cubicBezTo>
                      <a:pt x="19" y="2254"/>
                      <a:pt x="38" y="2178"/>
                      <a:pt x="57" y="2108"/>
                    </a:cubicBezTo>
                    <a:cubicBezTo>
                      <a:pt x="76" y="2051"/>
                      <a:pt x="95" y="1994"/>
                      <a:pt x="114" y="1936"/>
                    </a:cubicBezTo>
                    <a:cubicBezTo>
                      <a:pt x="127" y="1905"/>
                      <a:pt x="139" y="1879"/>
                      <a:pt x="152" y="1847"/>
                    </a:cubicBezTo>
                    <a:cubicBezTo>
                      <a:pt x="165" y="1822"/>
                      <a:pt x="178" y="1790"/>
                      <a:pt x="184" y="1765"/>
                    </a:cubicBezTo>
                    <a:cubicBezTo>
                      <a:pt x="209" y="1708"/>
                      <a:pt x="235" y="1651"/>
                      <a:pt x="266" y="1587"/>
                    </a:cubicBezTo>
                    <a:cubicBezTo>
                      <a:pt x="292" y="1530"/>
                      <a:pt x="317" y="1473"/>
                      <a:pt x="342" y="1416"/>
                    </a:cubicBezTo>
                    <a:cubicBezTo>
                      <a:pt x="400" y="1302"/>
                      <a:pt x="463" y="1187"/>
                      <a:pt x="527" y="1079"/>
                    </a:cubicBezTo>
                    <a:cubicBezTo>
                      <a:pt x="558" y="1029"/>
                      <a:pt x="590" y="972"/>
                      <a:pt x="622" y="921"/>
                    </a:cubicBezTo>
                    <a:cubicBezTo>
                      <a:pt x="641" y="895"/>
                      <a:pt x="660" y="870"/>
                      <a:pt x="673" y="845"/>
                    </a:cubicBezTo>
                    <a:cubicBezTo>
                      <a:pt x="685" y="832"/>
                      <a:pt x="692" y="819"/>
                      <a:pt x="704" y="813"/>
                    </a:cubicBezTo>
                    <a:cubicBezTo>
                      <a:pt x="711" y="800"/>
                      <a:pt x="717" y="787"/>
                      <a:pt x="730" y="775"/>
                    </a:cubicBezTo>
                    <a:cubicBezTo>
                      <a:pt x="749" y="749"/>
                      <a:pt x="762" y="724"/>
                      <a:pt x="781" y="705"/>
                    </a:cubicBezTo>
                    <a:cubicBezTo>
                      <a:pt x="800" y="679"/>
                      <a:pt x="819" y="660"/>
                      <a:pt x="838" y="635"/>
                    </a:cubicBezTo>
                    <a:cubicBezTo>
                      <a:pt x="876" y="591"/>
                      <a:pt x="914" y="546"/>
                      <a:pt x="952" y="508"/>
                    </a:cubicBezTo>
                    <a:cubicBezTo>
                      <a:pt x="1028" y="432"/>
                      <a:pt x="1104" y="356"/>
                      <a:pt x="1174" y="299"/>
                    </a:cubicBezTo>
                    <a:cubicBezTo>
                      <a:pt x="1250" y="235"/>
                      <a:pt x="1320" y="184"/>
                      <a:pt x="1390" y="146"/>
                    </a:cubicBezTo>
                    <a:cubicBezTo>
                      <a:pt x="1453" y="102"/>
                      <a:pt x="1510" y="70"/>
                      <a:pt x="1561" y="51"/>
                    </a:cubicBezTo>
                    <a:cubicBezTo>
                      <a:pt x="1625" y="26"/>
                      <a:pt x="1669" y="7"/>
                      <a:pt x="1695" y="0"/>
                    </a:cubicBezTo>
                    <a:lnTo>
                      <a:pt x="1695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6" name="Freeform 70"/>
              <p:cNvSpPr>
                <a:spLocks noChangeArrowheads="1"/>
              </p:cNvSpPr>
              <p:nvPr/>
            </p:nvSpPr>
            <p:spPr bwMode="auto">
              <a:xfrm>
                <a:off x="4101348" y="11873295"/>
                <a:ext cx="1655138" cy="2176116"/>
              </a:xfrm>
              <a:custGeom>
                <a:avLst/>
                <a:gdLst>
                  <a:gd name="T0" fmla="*/ 1796 w 1867"/>
                  <a:gd name="T1" fmla="*/ 0 h 2452"/>
                  <a:gd name="T2" fmla="*/ 1866 w 1867"/>
                  <a:gd name="T3" fmla="*/ 13 h 2452"/>
                  <a:gd name="T4" fmla="*/ 1866 w 1867"/>
                  <a:gd name="T5" fmla="*/ 13 h 2452"/>
                  <a:gd name="T6" fmla="*/ 1834 w 1867"/>
                  <a:gd name="T7" fmla="*/ 26 h 2452"/>
                  <a:gd name="T8" fmla="*/ 1714 w 1867"/>
                  <a:gd name="T9" fmla="*/ 83 h 2452"/>
                  <a:gd name="T10" fmla="*/ 1549 w 1867"/>
                  <a:gd name="T11" fmla="*/ 203 h 2452"/>
                  <a:gd name="T12" fmla="*/ 1358 w 1867"/>
                  <a:gd name="T13" fmla="*/ 375 h 2452"/>
                  <a:gd name="T14" fmla="*/ 1155 w 1867"/>
                  <a:gd name="T15" fmla="*/ 610 h 2452"/>
                  <a:gd name="T16" fmla="*/ 958 w 1867"/>
                  <a:gd name="T17" fmla="*/ 895 h 2452"/>
                  <a:gd name="T18" fmla="*/ 774 w 1867"/>
                  <a:gd name="T19" fmla="*/ 1219 h 2452"/>
                  <a:gd name="T20" fmla="*/ 730 w 1867"/>
                  <a:gd name="T21" fmla="*/ 1302 h 2452"/>
                  <a:gd name="T22" fmla="*/ 692 w 1867"/>
                  <a:gd name="T23" fmla="*/ 1390 h 2452"/>
                  <a:gd name="T24" fmla="*/ 647 w 1867"/>
                  <a:gd name="T25" fmla="*/ 1479 h 2452"/>
                  <a:gd name="T26" fmla="*/ 609 w 1867"/>
                  <a:gd name="T27" fmla="*/ 1568 h 2452"/>
                  <a:gd name="T28" fmla="*/ 577 w 1867"/>
                  <a:gd name="T29" fmla="*/ 1657 h 2452"/>
                  <a:gd name="T30" fmla="*/ 539 w 1867"/>
                  <a:gd name="T31" fmla="*/ 1746 h 2452"/>
                  <a:gd name="T32" fmla="*/ 508 w 1867"/>
                  <a:gd name="T33" fmla="*/ 1835 h 2452"/>
                  <a:gd name="T34" fmla="*/ 476 w 1867"/>
                  <a:gd name="T35" fmla="*/ 1924 h 2452"/>
                  <a:gd name="T36" fmla="*/ 419 w 1867"/>
                  <a:gd name="T37" fmla="*/ 2101 h 2452"/>
                  <a:gd name="T38" fmla="*/ 362 w 1867"/>
                  <a:gd name="T39" fmla="*/ 2279 h 2452"/>
                  <a:gd name="T40" fmla="*/ 305 w 1867"/>
                  <a:gd name="T41" fmla="*/ 2444 h 2452"/>
                  <a:gd name="T42" fmla="*/ 305 w 1867"/>
                  <a:gd name="T43" fmla="*/ 2451 h 2452"/>
                  <a:gd name="T44" fmla="*/ 0 w 1867"/>
                  <a:gd name="T45" fmla="*/ 2451 h 2452"/>
                  <a:gd name="T46" fmla="*/ 25 w 1867"/>
                  <a:gd name="T47" fmla="*/ 2355 h 2452"/>
                  <a:gd name="T48" fmla="*/ 82 w 1867"/>
                  <a:gd name="T49" fmla="*/ 2184 h 2452"/>
                  <a:gd name="T50" fmla="*/ 228 w 1867"/>
                  <a:gd name="T51" fmla="*/ 1828 h 2452"/>
                  <a:gd name="T52" fmla="*/ 273 w 1867"/>
                  <a:gd name="T53" fmla="*/ 1733 h 2452"/>
                  <a:gd name="T54" fmla="*/ 317 w 1867"/>
                  <a:gd name="T55" fmla="*/ 1644 h 2452"/>
                  <a:gd name="T56" fmla="*/ 362 w 1867"/>
                  <a:gd name="T57" fmla="*/ 1556 h 2452"/>
                  <a:gd name="T58" fmla="*/ 406 w 1867"/>
                  <a:gd name="T59" fmla="*/ 1467 h 2452"/>
                  <a:gd name="T60" fmla="*/ 450 w 1867"/>
                  <a:gd name="T61" fmla="*/ 1378 h 2452"/>
                  <a:gd name="T62" fmla="*/ 501 w 1867"/>
                  <a:gd name="T63" fmla="*/ 1289 h 2452"/>
                  <a:gd name="T64" fmla="*/ 552 w 1867"/>
                  <a:gd name="T65" fmla="*/ 1206 h 2452"/>
                  <a:gd name="T66" fmla="*/ 603 w 1867"/>
                  <a:gd name="T67" fmla="*/ 1117 h 2452"/>
                  <a:gd name="T68" fmla="*/ 704 w 1867"/>
                  <a:gd name="T69" fmla="*/ 959 h 2452"/>
                  <a:gd name="T70" fmla="*/ 819 w 1867"/>
                  <a:gd name="T71" fmla="*/ 800 h 2452"/>
                  <a:gd name="T72" fmla="*/ 933 w 1867"/>
                  <a:gd name="T73" fmla="*/ 654 h 2452"/>
                  <a:gd name="T74" fmla="*/ 990 w 1867"/>
                  <a:gd name="T75" fmla="*/ 591 h 2452"/>
                  <a:gd name="T76" fmla="*/ 1054 w 1867"/>
                  <a:gd name="T77" fmla="*/ 521 h 2452"/>
                  <a:gd name="T78" fmla="*/ 1288 w 1867"/>
                  <a:gd name="T79" fmla="*/ 299 h 2452"/>
                  <a:gd name="T80" fmla="*/ 1504 w 1867"/>
                  <a:gd name="T81" fmla="*/ 140 h 2452"/>
                  <a:gd name="T82" fmla="*/ 1695 w 1867"/>
                  <a:gd name="T83" fmla="*/ 38 h 2452"/>
                  <a:gd name="T84" fmla="*/ 1796 w 1867"/>
                  <a:gd name="T85" fmla="*/ 0 h 2452"/>
                  <a:gd name="T86" fmla="*/ 1796 w 1867"/>
                  <a:gd name="T87" fmla="*/ 0 h 2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67" h="2452">
                    <a:moveTo>
                      <a:pt x="1796" y="0"/>
                    </a:moveTo>
                    <a:cubicBezTo>
                      <a:pt x="1815" y="7"/>
                      <a:pt x="1841" y="7"/>
                      <a:pt x="1866" y="13"/>
                    </a:cubicBezTo>
                    <a:lnTo>
                      <a:pt x="1866" y="13"/>
                    </a:lnTo>
                    <a:cubicBezTo>
                      <a:pt x="1854" y="13"/>
                      <a:pt x="1847" y="19"/>
                      <a:pt x="1834" y="26"/>
                    </a:cubicBezTo>
                    <a:cubicBezTo>
                      <a:pt x="1803" y="38"/>
                      <a:pt x="1765" y="57"/>
                      <a:pt x="1714" y="83"/>
                    </a:cubicBezTo>
                    <a:cubicBezTo>
                      <a:pt x="1669" y="115"/>
                      <a:pt x="1612" y="153"/>
                      <a:pt x="1549" y="203"/>
                    </a:cubicBezTo>
                    <a:cubicBezTo>
                      <a:pt x="1485" y="248"/>
                      <a:pt x="1422" y="305"/>
                      <a:pt x="1358" y="375"/>
                    </a:cubicBezTo>
                    <a:cubicBezTo>
                      <a:pt x="1288" y="445"/>
                      <a:pt x="1219" y="527"/>
                      <a:pt x="1155" y="610"/>
                    </a:cubicBezTo>
                    <a:cubicBezTo>
                      <a:pt x="1085" y="699"/>
                      <a:pt x="1022" y="794"/>
                      <a:pt x="958" y="895"/>
                    </a:cubicBezTo>
                    <a:cubicBezTo>
                      <a:pt x="895" y="997"/>
                      <a:pt x="831" y="1105"/>
                      <a:pt x="774" y="1219"/>
                    </a:cubicBezTo>
                    <a:cubicBezTo>
                      <a:pt x="762" y="1244"/>
                      <a:pt x="743" y="1276"/>
                      <a:pt x="730" y="1302"/>
                    </a:cubicBezTo>
                    <a:cubicBezTo>
                      <a:pt x="717" y="1333"/>
                      <a:pt x="704" y="1359"/>
                      <a:pt x="692" y="1390"/>
                    </a:cubicBezTo>
                    <a:cubicBezTo>
                      <a:pt x="679" y="1416"/>
                      <a:pt x="660" y="1448"/>
                      <a:pt x="647" y="1479"/>
                    </a:cubicBezTo>
                    <a:cubicBezTo>
                      <a:pt x="647" y="1479"/>
                      <a:pt x="647" y="1479"/>
                      <a:pt x="609" y="1568"/>
                    </a:cubicBezTo>
                    <a:cubicBezTo>
                      <a:pt x="609" y="1568"/>
                      <a:pt x="609" y="1568"/>
                      <a:pt x="577" y="1657"/>
                    </a:cubicBezTo>
                    <a:cubicBezTo>
                      <a:pt x="565" y="1683"/>
                      <a:pt x="552" y="1714"/>
                      <a:pt x="539" y="1746"/>
                    </a:cubicBezTo>
                    <a:cubicBezTo>
                      <a:pt x="527" y="1771"/>
                      <a:pt x="520" y="1803"/>
                      <a:pt x="508" y="1835"/>
                    </a:cubicBezTo>
                    <a:cubicBezTo>
                      <a:pt x="495" y="1867"/>
                      <a:pt x="489" y="1892"/>
                      <a:pt x="476" y="1924"/>
                    </a:cubicBezTo>
                    <a:cubicBezTo>
                      <a:pt x="457" y="1987"/>
                      <a:pt x="438" y="2044"/>
                      <a:pt x="419" y="2101"/>
                    </a:cubicBezTo>
                    <a:cubicBezTo>
                      <a:pt x="400" y="2165"/>
                      <a:pt x="381" y="2222"/>
                      <a:pt x="362" y="2279"/>
                    </a:cubicBezTo>
                    <a:cubicBezTo>
                      <a:pt x="343" y="2336"/>
                      <a:pt x="324" y="2393"/>
                      <a:pt x="305" y="2444"/>
                    </a:cubicBezTo>
                    <a:lnTo>
                      <a:pt x="305" y="2451"/>
                    </a:lnTo>
                    <a:cubicBezTo>
                      <a:pt x="305" y="2451"/>
                      <a:pt x="305" y="2451"/>
                      <a:pt x="0" y="2451"/>
                    </a:cubicBezTo>
                    <a:cubicBezTo>
                      <a:pt x="13" y="2419"/>
                      <a:pt x="19" y="2387"/>
                      <a:pt x="25" y="2355"/>
                    </a:cubicBezTo>
                    <a:cubicBezTo>
                      <a:pt x="44" y="2298"/>
                      <a:pt x="63" y="2241"/>
                      <a:pt x="82" y="2184"/>
                    </a:cubicBezTo>
                    <a:cubicBezTo>
                      <a:pt x="127" y="2063"/>
                      <a:pt x="171" y="1943"/>
                      <a:pt x="228" y="1828"/>
                    </a:cubicBezTo>
                    <a:cubicBezTo>
                      <a:pt x="241" y="1797"/>
                      <a:pt x="260" y="1765"/>
                      <a:pt x="273" y="1733"/>
                    </a:cubicBezTo>
                    <a:cubicBezTo>
                      <a:pt x="286" y="1708"/>
                      <a:pt x="298" y="1676"/>
                      <a:pt x="317" y="1644"/>
                    </a:cubicBezTo>
                    <a:cubicBezTo>
                      <a:pt x="330" y="1619"/>
                      <a:pt x="343" y="1587"/>
                      <a:pt x="362" y="1556"/>
                    </a:cubicBezTo>
                    <a:cubicBezTo>
                      <a:pt x="362" y="1556"/>
                      <a:pt x="362" y="1556"/>
                      <a:pt x="406" y="1467"/>
                    </a:cubicBezTo>
                    <a:cubicBezTo>
                      <a:pt x="406" y="1467"/>
                      <a:pt x="406" y="1467"/>
                      <a:pt x="450" y="1378"/>
                    </a:cubicBezTo>
                    <a:cubicBezTo>
                      <a:pt x="470" y="1353"/>
                      <a:pt x="482" y="1321"/>
                      <a:pt x="501" y="1289"/>
                    </a:cubicBezTo>
                    <a:cubicBezTo>
                      <a:pt x="514" y="1264"/>
                      <a:pt x="533" y="1232"/>
                      <a:pt x="552" y="1206"/>
                    </a:cubicBezTo>
                    <a:cubicBezTo>
                      <a:pt x="565" y="1175"/>
                      <a:pt x="584" y="1149"/>
                      <a:pt x="603" y="1117"/>
                    </a:cubicBezTo>
                    <a:cubicBezTo>
                      <a:pt x="635" y="1067"/>
                      <a:pt x="673" y="1010"/>
                      <a:pt x="704" y="959"/>
                    </a:cubicBezTo>
                    <a:cubicBezTo>
                      <a:pt x="743" y="902"/>
                      <a:pt x="781" y="851"/>
                      <a:pt x="819" y="800"/>
                    </a:cubicBezTo>
                    <a:cubicBezTo>
                      <a:pt x="857" y="749"/>
                      <a:pt x="895" y="705"/>
                      <a:pt x="933" y="654"/>
                    </a:cubicBezTo>
                    <a:cubicBezTo>
                      <a:pt x="952" y="635"/>
                      <a:pt x="971" y="610"/>
                      <a:pt x="990" y="591"/>
                    </a:cubicBezTo>
                    <a:cubicBezTo>
                      <a:pt x="1009" y="565"/>
                      <a:pt x="1028" y="546"/>
                      <a:pt x="1054" y="521"/>
                    </a:cubicBezTo>
                    <a:cubicBezTo>
                      <a:pt x="1130" y="438"/>
                      <a:pt x="1206" y="369"/>
                      <a:pt x="1288" y="299"/>
                    </a:cubicBezTo>
                    <a:cubicBezTo>
                      <a:pt x="1365" y="235"/>
                      <a:pt x="1441" y="184"/>
                      <a:pt x="1504" y="140"/>
                    </a:cubicBezTo>
                    <a:cubicBezTo>
                      <a:pt x="1574" y="96"/>
                      <a:pt x="1638" y="64"/>
                      <a:pt x="1695" y="38"/>
                    </a:cubicBezTo>
                    <a:cubicBezTo>
                      <a:pt x="1733" y="26"/>
                      <a:pt x="1765" y="13"/>
                      <a:pt x="1796" y="0"/>
                    </a:cubicBezTo>
                    <a:lnTo>
                      <a:pt x="1796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7" name="Freeform 71"/>
              <p:cNvSpPr>
                <a:spLocks noChangeArrowheads="1"/>
              </p:cNvSpPr>
              <p:nvPr/>
            </p:nvSpPr>
            <p:spPr bwMode="auto">
              <a:xfrm>
                <a:off x="3338340" y="11822413"/>
                <a:ext cx="1780352" cy="2226998"/>
              </a:xfrm>
              <a:custGeom>
                <a:avLst/>
                <a:gdLst>
                  <a:gd name="T0" fmla="*/ 1923 w 2007"/>
                  <a:gd name="T1" fmla="*/ 0 h 2509"/>
                  <a:gd name="T2" fmla="*/ 2006 w 2007"/>
                  <a:gd name="T3" fmla="*/ 6 h 2509"/>
                  <a:gd name="T4" fmla="*/ 1930 w 2007"/>
                  <a:gd name="T5" fmla="*/ 57 h 2509"/>
                  <a:gd name="T6" fmla="*/ 1765 w 2007"/>
                  <a:gd name="T7" fmla="*/ 178 h 2509"/>
                  <a:gd name="T8" fmla="*/ 1568 w 2007"/>
                  <a:gd name="T9" fmla="*/ 356 h 2509"/>
                  <a:gd name="T10" fmla="*/ 1352 w 2007"/>
                  <a:gd name="T11" fmla="*/ 584 h 2509"/>
                  <a:gd name="T12" fmla="*/ 1136 w 2007"/>
                  <a:gd name="T13" fmla="*/ 857 h 2509"/>
                  <a:gd name="T14" fmla="*/ 1028 w 2007"/>
                  <a:gd name="T15" fmla="*/ 1003 h 2509"/>
                  <a:gd name="T16" fmla="*/ 927 w 2007"/>
                  <a:gd name="T17" fmla="*/ 1162 h 2509"/>
                  <a:gd name="T18" fmla="*/ 825 w 2007"/>
                  <a:gd name="T19" fmla="*/ 1327 h 2509"/>
                  <a:gd name="T20" fmla="*/ 774 w 2007"/>
                  <a:gd name="T21" fmla="*/ 1410 h 2509"/>
                  <a:gd name="T22" fmla="*/ 730 w 2007"/>
                  <a:gd name="T23" fmla="*/ 1492 h 2509"/>
                  <a:gd name="T24" fmla="*/ 685 w 2007"/>
                  <a:gd name="T25" fmla="*/ 1581 h 2509"/>
                  <a:gd name="T26" fmla="*/ 647 w 2007"/>
                  <a:gd name="T27" fmla="*/ 1663 h 2509"/>
                  <a:gd name="T28" fmla="*/ 603 w 2007"/>
                  <a:gd name="T29" fmla="*/ 1752 h 2509"/>
                  <a:gd name="T30" fmla="*/ 565 w 2007"/>
                  <a:gd name="T31" fmla="*/ 1841 h 2509"/>
                  <a:gd name="T32" fmla="*/ 527 w 2007"/>
                  <a:gd name="T33" fmla="*/ 1924 h 2509"/>
                  <a:gd name="T34" fmla="*/ 495 w 2007"/>
                  <a:gd name="T35" fmla="*/ 2012 h 2509"/>
                  <a:gd name="T36" fmla="*/ 457 w 2007"/>
                  <a:gd name="T37" fmla="*/ 2095 h 2509"/>
                  <a:gd name="T38" fmla="*/ 425 w 2007"/>
                  <a:gd name="T39" fmla="*/ 2178 h 2509"/>
                  <a:gd name="T40" fmla="*/ 285 w 2007"/>
                  <a:gd name="T41" fmla="*/ 2501 h 2509"/>
                  <a:gd name="T42" fmla="*/ 285 w 2007"/>
                  <a:gd name="T43" fmla="*/ 2508 h 2509"/>
                  <a:gd name="T44" fmla="*/ 0 w 2007"/>
                  <a:gd name="T45" fmla="*/ 2508 h 2509"/>
                  <a:gd name="T46" fmla="*/ 25 w 2007"/>
                  <a:gd name="T47" fmla="*/ 2406 h 2509"/>
                  <a:gd name="T48" fmla="*/ 152 w 2007"/>
                  <a:gd name="T49" fmla="*/ 2063 h 2509"/>
                  <a:gd name="T50" fmla="*/ 190 w 2007"/>
                  <a:gd name="T51" fmla="*/ 1974 h 2509"/>
                  <a:gd name="T52" fmla="*/ 235 w 2007"/>
                  <a:gd name="T53" fmla="*/ 1892 h 2509"/>
                  <a:gd name="T54" fmla="*/ 330 w 2007"/>
                  <a:gd name="T55" fmla="*/ 1720 h 2509"/>
                  <a:gd name="T56" fmla="*/ 432 w 2007"/>
                  <a:gd name="T57" fmla="*/ 1549 h 2509"/>
                  <a:gd name="T58" fmla="*/ 482 w 2007"/>
                  <a:gd name="T59" fmla="*/ 1460 h 2509"/>
                  <a:gd name="T60" fmla="*/ 533 w 2007"/>
                  <a:gd name="T61" fmla="*/ 1378 h 2509"/>
                  <a:gd name="T62" fmla="*/ 590 w 2007"/>
                  <a:gd name="T63" fmla="*/ 1295 h 2509"/>
                  <a:gd name="T64" fmla="*/ 647 w 2007"/>
                  <a:gd name="T65" fmla="*/ 1213 h 2509"/>
                  <a:gd name="T66" fmla="*/ 762 w 2007"/>
                  <a:gd name="T67" fmla="*/ 1048 h 2509"/>
                  <a:gd name="T68" fmla="*/ 882 w 2007"/>
                  <a:gd name="T69" fmla="*/ 895 h 2509"/>
                  <a:gd name="T70" fmla="*/ 1003 w 2007"/>
                  <a:gd name="T71" fmla="*/ 749 h 2509"/>
                  <a:gd name="T72" fmla="*/ 1066 w 2007"/>
                  <a:gd name="T73" fmla="*/ 679 h 2509"/>
                  <a:gd name="T74" fmla="*/ 1130 w 2007"/>
                  <a:gd name="T75" fmla="*/ 616 h 2509"/>
                  <a:gd name="T76" fmla="*/ 1257 w 2007"/>
                  <a:gd name="T77" fmla="*/ 489 h 2509"/>
                  <a:gd name="T78" fmla="*/ 1498 w 2007"/>
                  <a:gd name="T79" fmla="*/ 279 h 2509"/>
                  <a:gd name="T80" fmla="*/ 1720 w 2007"/>
                  <a:gd name="T81" fmla="*/ 121 h 2509"/>
                  <a:gd name="T82" fmla="*/ 1898 w 2007"/>
                  <a:gd name="T83" fmla="*/ 13 h 2509"/>
                  <a:gd name="T84" fmla="*/ 1923 w 2007"/>
                  <a:gd name="T85" fmla="*/ 0 h 2509"/>
                  <a:gd name="T86" fmla="*/ 1923 w 2007"/>
                  <a:gd name="T87" fmla="*/ 0 h 2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07" h="2509">
                    <a:moveTo>
                      <a:pt x="1923" y="0"/>
                    </a:moveTo>
                    <a:cubicBezTo>
                      <a:pt x="1955" y="0"/>
                      <a:pt x="1980" y="0"/>
                      <a:pt x="2006" y="6"/>
                    </a:cubicBezTo>
                    <a:cubicBezTo>
                      <a:pt x="1987" y="19"/>
                      <a:pt x="1955" y="38"/>
                      <a:pt x="1930" y="57"/>
                    </a:cubicBezTo>
                    <a:cubicBezTo>
                      <a:pt x="1879" y="89"/>
                      <a:pt x="1828" y="133"/>
                      <a:pt x="1765" y="178"/>
                    </a:cubicBezTo>
                    <a:cubicBezTo>
                      <a:pt x="1701" y="229"/>
                      <a:pt x="1638" y="292"/>
                      <a:pt x="1568" y="356"/>
                    </a:cubicBezTo>
                    <a:cubicBezTo>
                      <a:pt x="1498" y="426"/>
                      <a:pt x="1428" y="502"/>
                      <a:pt x="1352" y="584"/>
                    </a:cubicBezTo>
                    <a:cubicBezTo>
                      <a:pt x="1282" y="667"/>
                      <a:pt x="1206" y="756"/>
                      <a:pt x="1136" y="857"/>
                    </a:cubicBezTo>
                    <a:cubicBezTo>
                      <a:pt x="1098" y="902"/>
                      <a:pt x="1066" y="952"/>
                      <a:pt x="1028" y="1003"/>
                    </a:cubicBezTo>
                    <a:cubicBezTo>
                      <a:pt x="996" y="1060"/>
                      <a:pt x="958" y="1111"/>
                      <a:pt x="927" y="1162"/>
                    </a:cubicBezTo>
                    <a:cubicBezTo>
                      <a:pt x="889" y="1219"/>
                      <a:pt x="857" y="1270"/>
                      <a:pt x="825" y="1327"/>
                    </a:cubicBezTo>
                    <a:cubicBezTo>
                      <a:pt x="806" y="1352"/>
                      <a:pt x="793" y="1378"/>
                      <a:pt x="774" y="1410"/>
                    </a:cubicBezTo>
                    <a:cubicBezTo>
                      <a:pt x="762" y="1435"/>
                      <a:pt x="749" y="1467"/>
                      <a:pt x="730" y="1492"/>
                    </a:cubicBezTo>
                    <a:cubicBezTo>
                      <a:pt x="730" y="1492"/>
                      <a:pt x="730" y="1492"/>
                      <a:pt x="685" y="1581"/>
                    </a:cubicBezTo>
                    <a:cubicBezTo>
                      <a:pt x="673" y="1606"/>
                      <a:pt x="660" y="1638"/>
                      <a:pt x="647" y="1663"/>
                    </a:cubicBezTo>
                    <a:cubicBezTo>
                      <a:pt x="628" y="1695"/>
                      <a:pt x="616" y="1720"/>
                      <a:pt x="603" y="1752"/>
                    </a:cubicBezTo>
                    <a:cubicBezTo>
                      <a:pt x="590" y="1778"/>
                      <a:pt x="578" y="1809"/>
                      <a:pt x="565" y="1841"/>
                    </a:cubicBezTo>
                    <a:cubicBezTo>
                      <a:pt x="552" y="1867"/>
                      <a:pt x="539" y="1898"/>
                      <a:pt x="527" y="1924"/>
                    </a:cubicBezTo>
                    <a:cubicBezTo>
                      <a:pt x="520" y="1955"/>
                      <a:pt x="508" y="1981"/>
                      <a:pt x="495" y="2012"/>
                    </a:cubicBezTo>
                    <a:cubicBezTo>
                      <a:pt x="482" y="2038"/>
                      <a:pt x="470" y="2070"/>
                      <a:pt x="457" y="2095"/>
                    </a:cubicBezTo>
                    <a:cubicBezTo>
                      <a:pt x="444" y="2127"/>
                      <a:pt x="438" y="2152"/>
                      <a:pt x="425" y="2178"/>
                    </a:cubicBezTo>
                    <a:cubicBezTo>
                      <a:pt x="374" y="2292"/>
                      <a:pt x="330" y="2400"/>
                      <a:pt x="285" y="2501"/>
                    </a:cubicBezTo>
                    <a:cubicBezTo>
                      <a:pt x="285" y="2501"/>
                      <a:pt x="285" y="2501"/>
                      <a:pt x="285" y="2508"/>
                    </a:cubicBezTo>
                    <a:cubicBezTo>
                      <a:pt x="285" y="2508"/>
                      <a:pt x="285" y="2508"/>
                      <a:pt x="0" y="2508"/>
                    </a:cubicBezTo>
                    <a:cubicBezTo>
                      <a:pt x="6" y="2469"/>
                      <a:pt x="19" y="2438"/>
                      <a:pt x="25" y="2406"/>
                    </a:cubicBezTo>
                    <a:cubicBezTo>
                      <a:pt x="63" y="2292"/>
                      <a:pt x="101" y="2178"/>
                      <a:pt x="152" y="2063"/>
                    </a:cubicBezTo>
                    <a:cubicBezTo>
                      <a:pt x="165" y="2038"/>
                      <a:pt x="178" y="2006"/>
                      <a:pt x="190" y="1974"/>
                    </a:cubicBezTo>
                    <a:cubicBezTo>
                      <a:pt x="203" y="1949"/>
                      <a:pt x="216" y="1917"/>
                      <a:pt x="235" y="1892"/>
                    </a:cubicBezTo>
                    <a:cubicBezTo>
                      <a:pt x="260" y="1835"/>
                      <a:pt x="292" y="1778"/>
                      <a:pt x="330" y="1720"/>
                    </a:cubicBezTo>
                    <a:cubicBezTo>
                      <a:pt x="362" y="1663"/>
                      <a:pt x="393" y="1606"/>
                      <a:pt x="432" y="1549"/>
                    </a:cubicBezTo>
                    <a:cubicBezTo>
                      <a:pt x="444" y="1517"/>
                      <a:pt x="463" y="1492"/>
                      <a:pt x="482" y="1460"/>
                    </a:cubicBezTo>
                    <a:cubicBezTo>
                      <a:pt x="482" y="1460"/>
                      <a:pt x="482" y="1460"/>
                      <a:pt x="533" y="1378"/>
                    </a:cubicBezTo>
                    <a:cubicBezTo>
                      <a:pt x="552" y="1346"/>
                      <a:pt x="571" y="1321"/>
                      <a:pt x="590" y="1295"/>
                    </a:cubicBezTo>
                    <a:cubicBezTo>
                      <a:pt x="609" y="1263"/>
                      <a:pt x="628" y="1238"/>
                      <a:pt x="647" y="1213"/>
                    </a:cubicBezTo>
                    <a:cubicBezTo>
                      <a:pt x="679" y="1156"/>
                      <a:pt x="723" y="1105"/>
                      <a:pt x="762" y="1048"/>
                    </a:cubicBezTo>
                    <a:cubicBezTo>
                      <a:pt x="800" y="997"/>
                      <a:pt x="838" y="946"/>
                      <a:pt x="882" y="895"/>
                    </a:cubicBezTo>
                    <a:cubicBezTo>
                      <a:pt x="920" y="844"/>
                      <a:pt x="965" y="794"/>
                      <a:pt x="1003" y="749"/>
                    </a:cubicBezTo>
                    <a:cubicBezTo>
                      <a:pt x="1028" y="724"/>
                      <a:pt x="1047" y="705"/>
                      <a:pt x="1066" y="679"/>
                    </a:cubicBezTo>
                    <a:cubicBezTo>
                      <a:pt x="1092" y="660"/>
                      <a:pt x="1111" y="635"/>
                      <a:pt x="1130" y="616"/>
                    </a:cubicBezTo>
                    <a:cubicBezTo>
                      <a:pt x="1174" y="572"/>
                      <a:pt x="1212" y="533"/>
                      <a:pt x="1257" y="489"/>
                    </a:cubicBezTo>
                    <a:cubicBezTo>
                      <a:pt x="1339" y="413"/>
                      <a:pt x="1422" y="343"/>
                      <a:pt x="1498" y="279"/>
                    </a:cubicBezTo>
                    <a:cubicBezTo>
                      <a:pt x="1580" y="222"/>
                      <a:pt x="1650" y="165"/>
                      <a:pt x="1720" y="121"/>
                    </a:cubicBezTo>
                    <a:cubicBezTo>
                      <a:pt x="1790" y="76"/>
                      <a:pt x="1847" y="38"/>
                      <a:pt x="1898" y="13"/>
                    </a:cubicBezTo>
                    <a:cubicBezTo>
                      <a:pt x="1911" y="6"/>
                      <a:pt x="1917" y="6"/>
                      <a:pt x="1923" y="0"/>
                    </a:cubicBezTo>
                    <a:lnTo>
                      <a:pt x="1923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</p:grpSp>
      </p:grpSp>
      <p:grpSp>
        <p:nvGrpSpPr>
          <p:cNvPr id="399" name="Group 398"/>
          <p:cNvGrpSpPr/>
          <p:nvPr/>
        </p:nvGrpSpPr>
        <p:grpSpPr>
          <a:xfrm>
            <a:off x="216750" y="5992350"/>
            <a:ext cx="420632" cy="1084144"/>
            <a:chOff x="11144496" y="9395810"/>
            <a:chExt cx="841264" cy="2168288"/>
          </a:xfrm>
        </p:grpSpPr>
        <p:sp>
          <p:nvSpPr>
            <p:cNvPr id="494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5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6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7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431172" y="5588935"/>
            <a:ext cx="420632" cy="1084144"/>
            <a:chOff x="11144496" y="9395810"/>
            <a:chExt cx="841264" cy="2168288"/>
          </a:xfrm>
        </p:grpSpPr>
        <p:sp>
          <p:nvSpPr>
            <p:cNvPr id="490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1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2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3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742433" y="6041541"/>
            <a:ext cx="420632" cy="1084144"/>
            <a:chOff x="11144496" y="9395810"/>
            <a:chExt cx="841264" cy="2168288"/>
          </a:xfrm>
        </p:grpSpPr>
        <p:sp>
          <p:nvSpPr>
            <p:cNvPr id="486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7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8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9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995790" y="5447870"/>
            <a:ext cx="420632" cy="1084144"/>
            <a:chOff x="11144496" y="9395810"/>
            <a:chExt cx="841264" cy="2168288"/>
          </a:xfrm>
        </p:grpSpPr>
        <p:sp>
          <p:nvSpPr>
            <p:cNvPr id="482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3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4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5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509641" y="5369135"/>
            <a:ext cx="420632" cy="1084144"/>
            <a:chOff x="11144496" y="9395810"/>
            <a:chExt cx="841264" cy="2168288"/>
          </a:xfrm>
        </p:grpSpPr>
        <p:sp>
          <p:nvSpPr>
            <p:cNvPr id="478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79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0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1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224734" y="5727434"/>
            <a:ext cx="420632" cy="1084144"/>
            <a:chOff x="11144496" y="9395810"/>
            <a:chExt cx="841264" cy="2168288"/>
          </a:xfrm>
        </p:grpSpPr>
        <p:sp>
          <p:nvSpPr>
            <p:cNvPr id="474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75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76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77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4742352" y="5102461"/>
            <a:ext cx="8735977" cy="1778859"/>
            <a:chOff x="12910965" y="6836131"/>
            <a:chExt cx="10956007" cy="2230911"/>
          </a:xfrm>
        </p:grpSpPr>
        <p:sp>
          <p:nvSpPr>
            <p:cNvPr id="499" name="Freeform 63"/>
            <p:cNvSpPr>
              <a:spLocks noChangeArrowheads="1"/>
            </p:cNvSpPr>
            <p:nvPr/>
          </p:nvSpPr>
          <p:spPr bwMode="auto">
            <a:xfrm>
              <a:off x="12910965" y="6843960"/>
              <a:ext cx="5239317" cy="2223082"/>
            </a:xfrm>
            <a:custGeom>
              <a:avLst/>
              <a:gdLst>
                <a:gd name="T0" fmla="*/ 5904 w 5905"/>
                <a:gd name="T1" fmla="*/ 0 h 2503"/>
                <a:gd name="T2" fmla="*/ 5904 w 5905"/>
                <a:gd name="T3" fmla="*/ 0 h 2503"/>
                <a:gd name="T4" fmla="*/ 0 w 5905"/>
                <a:gd name="T5" fmla="*/ 2502 h 2503"/>
                <a:gd name="T6" fmla="*/ 3878 w 5905"/>
                <a:gd name="T7" fmla="*/ 2502 h 2503"/>
                <a:gd name="T8" fmla="*/ 4456 w 5905"/>
                <a:gd name="T9" fmla="*/ 1448 h 2503"/>
                <a:gd name="T10" fmla="*/ 5904 w 5905"/>
                <a:gd name="T11" fmla="*/ 0 h 2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5" h="2503">
                  <a:moveTo>
                    <a:pt x="5904" y="0"/>
                  </a:moveTo>
                  <a:lnTo>
                    <a:pt x="5904" y="0"/>
                  </a:lnTo>
                  <a:cubicBezTo>
                    <a:pt x="2615" y="127"/>
                    <a:pt x="0" y="2502"/>
                    <a:pt x="0" y="2502"/>
                  </a:cubicBezTo>
                  <a:cubicBezTo>
                    <a:pt x="3878" y="2502"/>
                    <a:pt x="3878" y="2502"/>
                    <a:pt x="3878" y="2502"/>
                  </a:cubicBezTo>
                  <a:cubicBezTo>
                    <a:pt x="4037" y="2140"/>
                    <a:pt x="4234" y="1791"/>
                    <a:pt x="4456" y="1448"/>
                  </a:cubicBezTo>
                  <a:cubicBezTo>
                    <a:pt x="4862" y="864"/>
                    <a:pt x="5345" y="388"/>
                    <a:pt x="5904" y="0"/>
                  </a:cubicBezTo>
                </a:path>
              </a:pathLst>
            </a:custGeom>
            <a:solidFill>
              <a:srgbClr val="C7CB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0" name="Freeform 64"/>
            <p:cNvSpPr>
              <a:spLocks noChangeArrowheads="1"/>
            </p:cNvSpPr>
            <p:nvPr/>
          </p:nvSpPr>
          <p:spPr bwMode="auto">
            <a:xfrm>
              <a:off x="16350367" y="6836131"/>
              <a:ext cx="5513220" cy="2226998"/>
            </a:xfrm>
            <a:custGeom>
              <a:avLst/>
              <a:gdLst>
                <a:gd name="T0" fmla="*/ 6214 w 6215"/>
                <a:gd name="T1" fmla="*/ 1016 h 2509"/>
                <a:gd name="T2" fmla="*/ 6214 w 6215"/>
                <a:gd name="T3" fmla="*/ 1016 h 2509"/>
                <a:gd name="T4" fmla="*/ 2299 w 6215"/>
                <a:gd name="T5" fmla="*/ 0 h 2509"/>
                <a:gd name="T6" fmla="*/ 2026 w 6215"/>
                <a:gd name="T7" fmla="*/ 6 h 2509"/>
                <a:gd name="T8" fmla="*/ 578 w 6215"/>
                <a:gd name="T9" fmla="*/ 1454 h 2509"/>
                <a:gd name="T10" fmla="*/ 0 w 6215"/>
                <a:gd name="T11" fmla="*/ 2508 h 2509"/>
                <a:gd name="T12" fmla="*/ 5212 w 6215"/>
                <a:gd name="T13" fmla="*/ 2508 h 2509"/>
                <a:gd name="T14" fmla="*/ 6214 w 6215"/>
                <a:gd name="T15" fmla="*/ 1016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15" h="2509">
                  <a:moveTo>
                    <a:pt x="6214" y="1016"/>
                  </a:moveTo>
                  <a:lnTo>
                    <a:pt x="6214" y="1016"/>
                  </a:lnTo>
                  <a:cubicBezTo>
                    <a:pt x="5149" y="476"/>
                    <a:pt x="3784" y="0"/>
                    <a:pt x="2299" y="0"/>
                  </a:cubicBezTo>
                  <a:cubicBezTo>
                    <a:pt x="2203" y="0"/>
                    <a:pt x="2115" y="0"/>
                    <a:pt x="2026" y="6"/>
                  </a:cubicBezTo>
                  <a:cubicBezTo>
                    <a:pt x="1467" y="394"/>
                    <a:pt x="984" y="870"/>
                    <a:pt x="578" y="1454"/>
                  </a:cubicBezTo>
                  <a:cubicBezTo>
                    <a:pt x="356" y="1797"/>
                    <a:pt x="159" y="2146"/>
                    <a:pt x="0" y="2508"/>
                  </a:cubicBezTo>
                  <a:cubicBezTo>
                    <a:pt x="5212" y="2508"/>
                    <a:pt x="5212" y="2508"/>
                    <a:pt x="5212" y="2508"/>
                  </a:cubicBezTo>
                  <a:cubicBezTo>
                    <a:pt x="5428" y="1924"/>
                    <a:pt x="5695" y="1359"/>
                    <a:pt x="6214" y="1016"/>
                  </a:cubicBezTo>
                </a:path>
              </a:pathLst>
            </a:custGeom>
            <a:solidFill>
              <a:srgbClr val="764E2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1" name="Freeform 65"/>
            <p:cNvSpPr>
              <a:spLocks noChangeArrowheads="1"/>
            </p:cNvSpPr>
            <p:nvPr/>
          </p:nvSpPr>
          <p:spPr bwMode="auto">
            <a:xfrm>
              <a:off x="20975368" y="7740238"/>
              <a:ext cx="2891604" cy="1326804"/>
            </a:xfrm>
            <a:custGeom>
              <a:avLst/>
              <a:gdLst>
                <a:gd name="T0" fmla="*/ 1002 w 3257"/>
                <a:gd name="T1" fmla="*/ 0 h 1493"/>
                <a:gd name="T2" fmla="*/ 1002 w 3257"/>
                <a:gd name="T3" fmla="*/ 0 h 1493"/>
                <a:gd name="T4" fmla="*/ 0 w 3257"/>
                <a:gd name="T5" fmla="*/ 1492 h 1493"/>
                <a:gd name="T6" fmla="*/ 3256 w 3257"/>
                <a:gd name="T7" fmla="*/ 1492 h 1493"/>
                <a:gd name="T8" fmla="*/ 1002 w 3257"/>
                <a:gd name="T9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7" h="1493">
                  <a:moveTo>
                    <a:pt x="1002" y="0"/>
                  </a:moveTo>
                  <a:lnTo>
                    <a:pt x="1002" y="0"/>
                  </a:lnTo>
                  <a:cubicBezTo>
                    <a:pt x="483" y="343"/>
                    <a:pt x="216" y="908"/>
                    <a:pt x="0" y="1492"/>
                  </a:cubicBezTo>
                  <a:cubicBezTo>
                    <a:pt x="3256" y="1492"/>
                    <a:pt x="3256" y="1492"/>
                    <a:pt x="3256" y="1492"/>
                  </a:cubicBezTo>
                  <a:cubicBezTo>
                    <a:pt x="3256" y="1492"/>
                    <a:pt x="2380" y="692"/>
                    <a:pt x="1002" y="0"/>
                  </a:cubicBezTo>
                </a:path>
              </a:pathLst>
            </a:custGeom>
            <a:solidFill>
              <a:srgbClr val="C7CB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2" name="Freeform 66"/>
            <p:cNvSpPr>
              <a:spLocks noChangeArrowheads="1"/>
            </p:cNvSpPr>
            <p:nvPr/>
          </p:nvSpPr>
          <p:spPr bwMode="auto">
            <a:xfrm>
              <a:off x="20341484" y="7575855"/>
              <a:ext cx="1224726" cy="1487274"/>
            </a:xfrm>
            <a:custGeom>
              <a:avLst/>
              <a:gdLst>
                <a:gd name="T0" fmla="*/ 1339 w 1379"/>
                <a:gd name="T1" fmla="*/ 0 h 1677"/>
                <a:gd name="T2" fmla="*/ 1378 w 1379"/>
                <a:gd name="T3" fmla="*/ 12 h 1677"/>
                <a:gd name="T4" fmla="*/ 1378 w 1379"/>
                <a:gd name="T5" fmla="*/ 12 h 1677"/>
                <a:gd name="T6" fmla="*/ 1269 w 1379"/>
                <a:gd name="T7" fmla="*/ 82 h 1677"/>
                <a:gd name="T8" fmla="*/ 1155 w 1379"/>
                <a:gd name="T9" fmla="*/ 165 h 1677"/>
                <a:gd name="T10" fmla="*/ 1022 w 1379"/>
                <a:gd name="T11" fmla="*/ 292 h 1677"/>
                <a:gd name="T12" fmla="*/ 876 w 1379"/>
                <a:gd name="T13" fmla="*/ 450 h 1677"/>
                <a:gd name="T14" fmla="*/ 800 w 1379"/>
                <a:gd name="T15" fmla="*/ 539 h 1677"/>
                <a:gd name="T16" fmla="*/ 730 w 1379"/>
                <a:gd name="T17" fmla="*/ 641 h 1677"/>
                <a:gd name="T18" fmla="*/ 692 w 1379"/>
                <a:gd name="T19" fmla="*/ 692 h 1677"/>
                <a:gd name="T20" fmla="*/ 660 w 1379"/>
                <a:gd name="T21" fmla="*/ 749 h 1677"/>
                <a:gd name="T22" fmla="*/ 597 w 1379"/>
                <a:gd name="T23" fmla="*/ 857 h 1677"/>
                <a:gd name="T24" fmla="*/ 533 w 1379"/>
                <a:gd name="T25" fmla="*/ 977 h 1677"/>
                <a:gd name="T26" fmla="*/ 482 w 1379"/>
                <a:gd name="T27" fmla="*/ 1098 h 1677"/>
                <a:gd name="T28" fmla="*/ 394 w 1379"/>
                <a:gd name="T29" fmla="*/ 1346 h 1677"/>
                <a:gd name="T30" fmla="*/ 362 w 1379"/>
                <a:gd name="T31" fmla="*/ 1466 h 1677"/>
                <a:gd name="T32" fmla="*/ 330 w 1379"/>
                <a:gd name="T33" fmla="*/ 1587 h 1677"/>
                <a:gd name="T34" fmla="*/ 305 w 1379"/>
                <a:gd name="T35" fmla="*/ 1676 h 1677"/>
                <a:gd name="T36" fmla="*/ 0 w 1379"/>
                <a:gd name="T37" fmla="*/ 1676 h 1677"/>
                <a:gd name="T38" fmla="*/ 13 w 1379"/>
                <a:gd name="T39" fmla="*/ 1631 h 1677"/>
                <a:gd name="T40" fmla="*/ 44 w 1379"/>
                <a:gd name="T41" fmla="*/ 1504 h 1677"/>
                <a:gd name="T42" fmla="*/ 89 w 1379"/>
                <a:gd name="T43" fmla="*/ 1377 h 1677"/>
                <a:gd name="T44" fmla="*/ 146 w 1379"/>
                <a:gd name="T45" fmla="*/ 1250 h 1677"/>
                <a:gd name="T46" fmla="*/ 209 w 1379"/>
                <a:gd name="T47" fmla="*/ 1117 h 1677"/>
                <a:gd name="T48" fmla="*/ 279 w 1379"/>
                <a:gd name="T49" fmla="*/ 996 h 1677"/>
                <a:gd name="T50" fmla="*/ 349 w 1379"/>
                <a:gd name="T51" fmla="*/ 869 h 1677"/>
                <a:gd name="T52" fmla="*/ 425 w 1379"/>
                <a:gd name="T53" fmla="*/ 755 h 1677"/>
                <a:gd name="T54" fmla="*/ 508 w 1379"/>
                <a:gd name="T55" fmla="*/ 641 h 1677"/>
                <a:gd name="T56" fmla="*/ 552 w 1379"/>
                <a:gd name="T57" fmla="*/ 590 h 1677"/>
                <a:gd name="T58" fmla="*/ 597 w 1379"/>
                <a:gd name="T59" fmla="*/ 539 h 1677"/>
                <a:gd name="T60" fmla="*/ 781 w 1379"/>
                <a:gd name="T61" fmla="*/ 355 h 1677"/>
                <a:gd name="T62" fmla="*/ 952 w 1379"/>
                <a:gd name="T63" fmla="*/ 209 h 1677"/>
                <a:gd name="T64" fmla="*/ 1117 w 1379"/>
                <a:gd name="T65" fmla="*/ 108 h 1677"/>
                <a:gd name="T66" fmla="*/ 1244 w 1379"/>
                <a:gd name="T67" fmla="*/ 38 h 1677"/>
                <a:gd name="T68" fmla="*/ 1339 w 1379"/>
                <a:gd name="T69" fmla="*/ 0 h 1677"/>
                <a:gd name="T70" fmla="*/ 1339 w 1379"/>
                <a:gd name="T71" fmla="*/ 0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79" h="1677">
                  <a:moveTo>
                    <a:pt x="1339" y="0"/>
                  </a:moveTo>
                  <a:cubicBezTo>
                    <a:pt x="1352" y="6"/>
                    <a:pt x="1365" y="6"/>
                    <a:pt x="1378" y="12"/>
                  </a:cubicBezTo>
                  <a:lnTo>
                    <a:pt x="1378" y="12"/>
                  </a:lnTo>
                  <a:cubicBezTo>
                    <a:pt x="1378" y="12"/>
                    <a:pt x="1333" y="38"/>
                    <a:pt x="1269" y="82"/>
                  </a:cubicBezTo>
                  <a:cubicBezTo>
                    <a:pt x="1238" y="101"/>
                    <a:pt x="1200" y="133"/>
                    <a:pt x="1155" y="165"/>
                  </a:cubicBezTo>
                  <a:cubicBezTo>
                    <a:pt x="1117" y="203"/>
                    <a:pt x="1066" y="241"/>
                    <a:pt x="1022" y="292"/>
                  </a:cubicBezTo>
                  <a:cubicBezTo>
                    <a:pt x="971" y="336"/>
                    <a:pt x="920" y="393"/>
                    <a:pt x="876" y="450"/>
                  </a:cubicBezTo>
                  <a:cubicBezTo>
                    <a:pt x="851" y="476"/>
                    <a:pt x="825" y="508"/>
                    <a:pt x="800" y="539"/>
                  </a:cubicBezTo>
                  <a:cubicBezTo>
                    <a:pt x="774" y="578"/>
                    <a:pt x="755" y="609"/>
                    <a:pt x="730" y="641"/>
                  </a:cubicBezTo>
                  <a:cubicBezTo>
                    <a:pt x="717" y="660"/>
                    <a:pt x="705" y="679"/>
                    <a:pt x="692" y="692"/>
                  </a:cubicBezTo>
                  <a:cubicBezTo>
                    <a:pt x="685" y="711"/>
                    <a:pt x="673" y="730"/>
                    <a:pt x="660" y="749"/>
                  </a:cubicBezTo>
                  <a:cubicBezTo>
                    <a:pt x="641" y="781"/>
                    <a:pt x="616" y="819"/>
                    <a:pt x="597" y="857"/>
                  </a:cubicBezTo>
                  <a:cubicBezTo>
                    <a:pt x="578" y="895"/>
                    <a:pt x="552" y="939"/>
                    <a:pt x="533" y="977"/>
                  </a:cubicBezTo>
                  <a:cubicBezTo>
                    <a:pt x="520" y="1015"/>
                    <a:pt x="495" y="1053"/>
                    <a:pt x="482" y="1098"/>
                  </a:cubicBezTo>
                  <a:cubicBezTo>
                    <a:pt x="444" y="1174"/>
                    <a:pt x="419" y="1257"/>
                    <a:pt x="394" y="1346"/>
                  </a:cubicBezTo>
                  <a:cubicBezTo>
                    <a:pt x="381" y="1384"/>
                    <a:pt x="368" y="1428"/>
                    <a:pt x="362" y="1466"/>
                  </a:cubicBezTo>
                  <a:cubicBezTo>
                    <a:pt x="349" y="1510"/>
                    <a:pt x="336" y="1549"/>
                    <a:pt x="330" y="1587"/>
                  </a:cubicBezTo>
                  <a:cubicBezTo>
                    <a:pt x="317" y="1618"/>
                    <a:pt x="311" y="1644"/>
                    <a:pt x="305" y="1676"/>
                  </a:cubicBezTo>
                  <a:cubicBezTo>
                    <a:pt x="305" y="1676"/>
                    <a:pt x="305" y="1676"/>
                    <a:pt x="0" y="1676"/>
                  </a:cubicBezTo>
                  <a:cubicBezTo>
                    <a:pt x="6" y="1663"/>
                    <a:pt x="6" y="1644"/>
                    <a:pt x="13" y="1631"/>
                  </a:cubicBezTo>
                  <a:cubicBezTo>
                    <a:pt x="19" y="1587"/>
                    <a:pt x="32" y="1549"/>
                    <a:pt x="44" y="1504"/>
                  </a:cubicBezTo>
                  <a:cubicBezTo>
                    <a:pt x="57" y="1460"/>
                    <a:pt x="70" y="1415"/>
                    <a:pt x="89" y="1377"/>
                  </a:cubicBezTo>
                  <a:cubicBezTo>
                    <a:pt x="101" y="1333"/>
                    <a:pt x="127" y="1288"/>
                    <a:pt x="146" y="1250"/>
                  </a:cubicBezTo>
                  <a:cubicBezTo>
                    <a:pt x="165" y="1206"/>
                    <a:pt x="184" y="1162"/>
                    <a:pt x="209" y="1117"/>
                  </a:cubicBezTo>
                  <a:cubicBezTo>
                    <a:pt x="228" y="1079"/>
                    <a:pt x="254" y="1035"/>
                    <a:pt x="279" y="996"/>
                  </a:cubicBezTo>
                  <a:cubicBezTo>
                    <a:pt x="298" y="952"/>
                    <a:pt x="324" y="914"/>
                    <a:pt x="349" y="869"/>
                  </a:cubicBezTo>
                  <a:cubicBezTo>
                    <a:pt x="374" y="831"/>
                    <a:pt x="400" y="793"/>
                    <a:pt x="425" y="755"/>
                  </a:cubicBezTo>
                  <a:cubicBezTo>
                    <a:pt x="457" y="717"/>
                    <a:pt x="482" y="679"/>
                    <a:pt x="508" y="641"/>
                  </a:cubicBezTo>
                  <a:cubicBezTo>
                    <a:pt x="527" y="622"/>
                    <a:pt x="539" y="609"/>
                    <a:pt x="552" y="590"/>
                  </a:cubicBezTo>
                  <a:cubicBezTo>
                    <a:pt x="571" y="571"/>
                    <a:pt x="584" y="552"/>
                    <a:pt x="597" y="539"/>
                  </a:cubicBezTo>
                  <a:cubicBezTo>
                    <a:pt x="654" y="469"/>
                    <a:pt x="717" y="412"/>
                    <a:pt x="781" y="355"/>
                  </a:cubicBezTo>
                  <a:cubicBezTo>
                    <a:pt x="838" y="304"/>
                    <a:pt x="895" y="254"/>
                    <a:pt x="952" y="209"/>
                  </a:cubicBezTo>
                  <a:cubicBezTo>
                    <a:pt x="1009" y="171"/>
                    <a:pt x="1066" y="133"/>
                    <a:pt x="1117" y="108"/>
                  </a:cubicBezTo>
                  <a:cubicBezTo>
                    <a:pt x="1162" y="76"/>
                    <a:pt x="1206" y="57"/>
                    <a:pt x="1244" y="38"/>
                  </a:cubicBezTo>
                  <a:cubicBezTo>
                    <a:pt x="1289" y="19"/>
                    <a:pt x="1320" y="6"/>
                    <a:pt x="1339" y="0"/>
                  </a:cubicBezTo>
                  <a:lnTo>
                    <a:pt x="1339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3" name="Freeform 67"/>
            <p:cNvSpPr>
              <a:spLocks noChangeArrowheads="1"/>
            </p:cNvSpPr>
            <p:nvPr/>
          </p:nvSpPr>
          <p:spPr bwMode="auto">
            <a:xfrm>
              <a:off x="19731077" y="7337108"/>
              <a:ext cx="1267767" cy="1726021"/>
            </a:xfrm>
            <a:custGeom>
              <a:avLst/>
              <a:gdLst>
                <a:gd name="T0" fmla="*/ 1397 w 1430"/>
                <a:gd name="T1" fmla="*/ 0 h 1944"/>
                <a:gd name="T2" fmla="*/ 1429 w 1430"/>
                <a:gd name="T3" fmla="*/ 13 h 1944"/>
                <a:gd name="T4" fmla="*/ 1333 w 1430"/>
                <a:gd name="T5" fmla="*/ 102 h 1944"/>
                <a:gd name="T6" fmla="*/ 1219 w 1430"/>
                <a:gd name="T7" fmla="*/ 216 h 1944"/>
                <a:gd name="T8" fmla="*/ 1086 w 1430"/>
                <a:gd name="T9" fmla="*/ 368 h 1944"/>
                <a:gd name="T10" fmla="*/ 933 w 1430"/>
                <a:gd name="T11" fmla="*/ 559 h 1944"/>
                <a:gd name="T12" fmla="*/ 781 w 1430"/>
                <a:gd name="T13" fmla="*/ 781 h 1944"/>
                <a:gd name="T14" fmla="*/ 711 w 1430"/>
                <a:gd name="T15" fmla="*/ 908 h 1944"/>
                <a:gd name="T16" fmla="*/ 642 w 1430"/>
                <a:gd name="T17" fmla="*/ 1035 h 1944"/>
                <a:gd name="T18" fmla="*/ 572 w 1430"/>
                <a:gd name="T19" fmla="*/ 1162 h 1944"/>
                <a:gd name="T20" fmla="*/ 540 w 1430"/>
                <a:gd name="T21" fmla="*/ 1232 h 1944"/>
                <a:gd name="T22" fmla="*/ 515 w 1430"/>
                <a:gd name="T23" fmla="*/ 1302 h 1944"/>
                <a:gd name="T24" fmla="*/ 413 w 1430"/>
                <a:gd name="T25" fmla="*/ 1574 h 1944"/>
                <a:gd name="T26" fmla="*/ 330 w 1430"/>
                <a:gd name="T27" fmla="*/ 1847 h 1944"/>
                <a:gd name="T28" fmla="*/ 305 w 1430"/>
                <a:gd name="T29" fmla="*/ 1943 h 1944"/>
                <a:gd name="T30" fmla="*/ 0 w 1430"/>
                <a:gd name="T31" fmla="*/ 1943 h 1944"/>
                <a:gd name="T32" fmla="*/ 51 w 1430"/>
                <a:gd name="T33" fmla="*/ 1759 h 1944"/>
                <a:gd name="T34" fmla="*/ 102 w 1430"/>
                <a:gd name="T35" fmla="*/ 1619 h 1944"/>
                <a:gd name="T36" fmla="*/ 165 w 1430"/>
                <a:gd name="T37" fmla="*/ 1479 h 1944"/>
                <a:gd name="T38" fmla="*/ 305 w 1430"/>
                <a:gd name="T39" fmla="*/ 1200 h 1944"/>
                <a:gd name="T40" fmla="*/ 343 w 1430"/>
                <a:gd name="T41" fmla="*/ 1130 h 1944"/>
                <a:gd name="T42" fmla="*/ 387 w 1430"/>
                <a:gd name="T43" fmla="*/ 1060 h 1944"/>
                <a:gd name="T44" fmla="*/ 470 w 1430"/>
                <a:gd name="T45" fmla="*/ 933 h 1944"/>
                <a:gd name="T46" fmla="*/ 553 w 1430"/>
                <a:gd name="T47" fmla="*/ 806 h 1944"/>
                <a:gd name="T48" fmla="*/ 648 w 1430"/>
                <a:gd name="T49" fmla="*/ 686 h 1944"/>
                <a:gd name="T50" fmla="*/ 832 w 1430"/>
                <a:gd name="T51" fmla="*/ 476 h 1944"/>
                <a:gd name="T52" fmla="*/ 1010 w 1430"/>
                <a:gd name="T53" fmla="*/ 298 h 1944"/>
                <a:gd name="T54" fmla="*/ 1168 w 1430"/>
                <a:gd name="T55" fmla="*/ 159 h 1944"/>
                <a:gd name="T56" fmla="*/ 1302 w 1430"/>
                <a:gd name="T57" fmla="*/ 64 h 1944"/>
                <a:gd name="T58" fmla="*/ 1397 w 1430"/>
                <a:gd name="T59" fmla="*/ 0 h 1944"/>
                <a:gd name="T60" fmla="*/ 1397 w 1430"/>
                <a:gd name="T61" fmla="*/ 0 h 1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0" h="1944">
                  <a:moveTo>
                    <a:pt x="1397" y="0"/>
                  </a:moveTo>
                  <a:cubicBezTo>
                    <a:pt x="1410" y="7"/>
                    <a:pt x="1416" y="13"/>
                    <a:pt x="1429" y="13"/>
                  </a:cubicBezTo>
                  <a:cubicBezTo>
                    <a:pt x="1416" y="25"/>
                    <a:pt x="1384" y="51"/>
                    <a:pt x="1333" y="102"/>
                  </a:cubicBezTo>
                  <a:cubicBezTo>
                    <a:pt x="1302" y="134"/>
                    <a:pt x="1264" y="172"/>
                    <a:pt x="1219" y="216"/>
                  </a:cubicBezTo>
                  <a:cubicBezTo>
                    <a:pt x="1175" y="260"/>
                    <a:pt x="1130" y="311"/>
                    <a:pt x="1086" y="368"/>
                  </a:cubicBezTo>
                  <a:cubicBezTo>
                    <a:pt x="1035" y="425"/>
                    <a:pt x="984" y="489"/>
                    <a:pt x="933" y="559"/>
                  </a:cubicBezTo>
                  <a:cubicBezTo>
                    <a:pt x="883" y="629"/>
                    <a:pt x="832" y="705"/>
                    <a:pt x="781" y="781"/>
                  </a:cubicBezTo>
                  <a:cubicBezTo>
                    <a:pt x="756" y="825"/>
                    <a:pt x="737" y="863"/>
                    <a:pt x="711" y="908"/>
                  </a:cubicBezTo>
                  <a:cubicBezTo>
                    <a:pt x="686" y="946"/>
                    <a:pt x="660" y="990"/>
                    <a:pt x="642" y="1035"/>
                  </a:cubicBezTo>
                  <a:cubicBezTo>
                    <a:pt x="616" y="1079"/>
                    <a:pt x="597" y="1117"/>
                    <a:pt x="572" y="1162"/>
                  </a:cubicBezTo>
                  <a:cubicBezTo>
                    <a:pt x="572" y="1162"/>
                    <a:pt x="572" y="1162"/>
                    <a:pt x="540" y="1232"/>
                  </a:cubicBezTo>
                  <a:cubicBezTo>
                    <a:pt x="540" y="1232"/>
                    <a:pt x="540" y="1232"/>
                    <a:pt x="515" y="1302"/>
                  </a:cubicBezTo>
                  <a:cubicBezTo>
                    <a:pt x="476" y="1390"/>
                    <a:pt x="438" y="1486"/>
                    <a:pt x="413" y="1574"/>
                  </a:cubicBezTo>
                  <a:cubicBezTo>
                    <a:pt x="387" y="1670"/>
                    <a:pt x="356" y="1759"/>
                    <a:pt x="330" y="1847"/>
                  </a:cubicBezTo>
                  <a:cubicBezTo>
                    <a:pt x="324" y="1879"/>
                    <a:pt x="311" y="1911"/>
                    <a:pt x="305" y="1943"/>
                  </a:cubicBezTo>
                  <a:cubicBezTo>
                    <a:pt x="305" y="1943"/>
                    <a:pt x="305" y="1943"/>
                    <a:pt x="0" y="1943"/>
                  </a:cubicBezTo>
                  <a:cubicBezTo>
                    <a:pt x="13" y="1879"/>
                    <a:pt x="32" y="1822"/>
                    <a:pt x="51" y="1759"/>
                  </a:cubicBezTo>
                  <a:cubicBezTo>
                    <a:pt x="64" y="1714"/>
                    <a:pt x="83" y="1663"/>
                    <a:pt x="102" y="1619"/>
                  </a:cubicBezTo>
                  <a:cubicBezTo>
                    <a:pt x="121" y="1574"/>
                    <a:pt x="140" y="1524"/>
                    <a:pt x="165" y="1479"/>
                  </a:cubicBezTo>
                  <a:cubicBezTo>
                    <a:pt x="210" y="1384"/>
                    <a:pt x="254" y="1289"/>
                    <a:pt x="305" y="1200"/>
                  </a:cubicBezTo>
                  <a:cubicBezTo>
                    <a:pt x="305" y="1200"/>
                    <a:pt x="305" y="1200"/>
                    <a:pt x="343" y="1130"/>
                  </a:cubicBezTo>
                  <a:cubicBezTo>
                    <a:pt x="343" y="1130"/>
                    <a:pt x="343" y="1130"/>
                    <a:pt x="387" y="1060"/>
                  </a:cubicBezTo>
                  <a:cubicBezTo>
                    <a:pt x="413" y="1016"/>
                    <a:pt x="438" y="971"/>
                    <a:pt x="470" y="933"/>
                  </a:cubicBezTo>
                  <a:cubicBezTo>
                    <a:pt x="496" y="889"/>
                    <a:pt x="527" y="845"/>
                    <a:pt x="553" y="806"/>
                  </a:cubicBezTo>
                  <a:cubicBezTo>
                    <a:pt x="584" y="768"/>
                    <a:pt x="616" y="724"/>
                    <a:pt x="648" y="686"/>
                  </a:cubicBezTo>
                  <a:cubicBezTo>
                    <a:pt x="705" y="609"/>
                    <a:pt x="769" y="540"/>
                    <a:pt x="832" y="476"/>
                  </a:cubicBezTo>
                  <a:cubicBezTo>
                    <a:pt x="889" y="413"/>
                    <a:pt x="953" y="349"/>
                    <a:pt x="1010" y="298"/>
                  </a:cubicBezTo>
                  <a:cubicBezTo>
                    <a:pt x="1067" y="248"/>
                    <a:pt x="1118" y="197"/>
                    <a:pt x="1168" y="159"/>
                  </a:cubicBezTo>
                  <a:cubicBezTo>
                    <a:pt x="1219" y="121"/>
                    <a:pt x="1264" y="89"/>
                    <a:pt x="1302" y="64"/>
                  </a:cubicBezTo>
                  <a:cubicBezTo>
                    <a:pt x="1340" y="32"/>
                    <a:pt x="1378" y="13"/>
                    <a:pt x="1397" y="0"/>
                  </a:cubicBezTo>
                  <a:lnTo>
                    <a:pt x="1397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4" name="Freeform 68"/>
            <p:cNvSpPr>
              <a:spLocks noChangeArrowheads="1"/>
            </p:cNvSpPr>
            <p:nvPr/>
          </p:nvSpPr>
          <p:spPr bwMode="auto">
            <a:xfrm>
              <a:off x="19050241" y="7168813"/>
              <a:ext cx="1436021" cy="1894317"/>
            </a:xfrm>
            <a:custGeom>
              <a:avLst/>
              <a:gdLst>
                <a:gd name="T0" fmla="*/ 1613 w 1620"/>
                <a:gd name="T1" fmla="*/ 0 h 2134"/>
                <a:gd name="T2" fmla="*/ 1619 w 1620"/>
                <a:gd name="T3" fmla="*/ 25 h 2134"/>
                <a:gd name="T4" fmla="*/ 1613 w 1620"/>
                <a:gd name="T5" fmla="*/ 31 h 2134"/>
                <a:gd name="T6" fmla="*/ 1587 w 1620"/>
                <a:gd name="T7" fmla="*/ 38 h 2134"/>
                <a:gd name="T8" fmla="*/ 1486 w 1620"/>
                <a:gd name="T9" fmla="*/ 95 h 2134"/>
                <a:gd name="T10" fmla="*/ 1346 w 1620"/>
                <a:gd name="T11" fmla="*/ 190 h 2134"/>
                <a:gd name="T12" fmla="*/ 1181 w 1620"/>
                <a:gd name="T13" fmla="*/ 342 h 2134"/>
                <a:gd name="T14" fmla="*/ 1010 w 1620"/>
                <a:gd name="T15" fmla="*/ 539 h 2134"/>
                <a:gd name="T16" fmla="*/ 838 w 1620"/>
                <a:gd name="T17" fmla="*/ 781 h 2134"/>
                <a:gd name="T18" fmla="*/ 762 w 1620"/>
                <a:gd name="T19" fmla="*/ 914 h 2134"/>
                <a:gd name="T20" fmla="*/ 686 w 1620"/>
                <a:gd name="T21" fmla="*/ 1053 h 2134"/>
                <a:gd name="T22" fmla="*/ 553 w 1620"/>
                <a:gd name="T23" fmla="*/ 1345 h 2134"/>
                <a:gd name="T24" fmla="*/ 495 w 1620"/>
                <a:gd name="T25" fmla="*/ 1498 h 2134"/>
                <a:gd name="T26" fmla="*/ 445 w 1620"/>
                <a:gd name="T27" fmla="*/ 1656 h 2134"/>
                <a:gd name="T28" fmla="*/ 394 w 1620"/>
                <a:gd name="T29" fmla="*/ 1809 h 2134"/>
                <a:gd name="T30" fmla="*/ 349 w 1620"/>
                <a:gd name="T31" fmla="*/ 1955 h 2134"/>
                <a:gd name="T32" fmla="*/ 292 w 1620"/>
                <a:gd name="T33" fmla="*/ 2133 h 2134"/>
                <a:gd name="T34" fmla="*/ 0 w 1620"/>
                <a:gd name="T35" fmla="*/ 2133 h 2134"/>
                <a:gd name="T36" fmla="*/ 70 w 1620"/>
                <a:gd name="T37" fmla="*/ 1866 h 2134"/>
                <a:gd name="T38" fmla="*/ 191 w 1620"/>
                <a:gd name="T39" fmla="*/ 1555 h 2134"/>
                <a:gd name="T40" fmla="*/ 267 w 1620"/>
                <a:gd name="T41" fmla="*/ 1403 h 2134"/>
                <a:gd name="T42" fmla="*/ 343 w 1620"/>
                <a:gd name="T43" fmla="*/ 1250 h 2134"/>
                <a:gd name="T44" fmla="*/ 514 w 1620"/>
                <a:gd name="T45" fmla="*/ 952 h 2134"/>
                <a:gd name="T46" fmla="*/ 603 w 1620"/>
                <a:gd name="T47" fmla="*/ 812 h 2134"/>
                <a:gd name="T48" fmla="*/ 705 w 1620"/>
                <a:gd name="T49" fmla="*/ 685 h 2134"/>
                <a:gd name="T50" fmla="*/ 749 w 1620"/>
                <a:gd name="T51" fmla="*/ 622 h 2134"/>
                <a:gd name="T52" fmla="*/ 806 w 1620"/>
                <a:gd name="T53" fmla="*/ 558 h 2134"/>
                <a:gd name="T54" fmla="*/ 908 w 1620"/>
                <a:gd name="T55" fmla="*/ 450 h 2134"/>
                <a:gd name="T56" fmla="*/ 1111 w 1620"/>
                <a:gd name="T57" fmla="*/ 260 h 2134"/>
                <a:gd name="T58" fmla="*/ 1301 w 1620"/>
                <a:gd name="T59" fmla="*/ 127 h 2134"/>
                <a:gd name="T60" fmla="*/ 1467 w 1620"/>
                <a:gd name="T61" fmla="*/ 51 h 2134"/>
                <a:gd name="T62" fmla="*/ 1613 w 1620"/>
                <a:gd name="T63" fmla="*/ 0 h 2134"/>
                <a:gd name="T64" fmla="*/ 1613 w 1620"/>
                <a:gd name="T65" fmla="*/ 0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0" h="2134">
                  <a:moveTo>
                    <a:pt x="1613" y="0"/>
                  </a:moveTo>
                  <a:cubicBezTo>
                    <a:pt x="1613" y="0"/>
                    <a:pt x="1613" y="0"/>
                    <a:pt x="1619" y="25"/>
                  </a:cubicBezTo>
                  <a:cubicBezTo>
                    <a:pt x="1619" y="25"/>
                    <a:pt x="1619" y="25"/>
                    <a:pt x="1613" y="31"/>
                  </a:cubicBezTo>
                  <a:cubicBezTo>
                    <a:pt x="1606" y="31"/>
                    <a:pt x="1600" y="38"/>
                    <a:pt x="1587" y="38"/>
                  </a:cubicBezTo>
                  <a:cubicBezTo>
                    <a:pt x="1562" y="51"/>
                    <a:pt x="1530" y="70"/>
                    <a:pt x="1486" y="95"/>
                  </a:cubicBezTo>
                  <a:cubicBezTo>
                    <a:pt x="1448" y="120"/>
                    <a:pt x="1397" y="152"/>
                    <a:pt x="1346" y="190"/>
                  </a:cubicBezTo>
                  <a:cubicBezTo>
                    <a:pt x="1295" y="235"/>
                    <a:pt x="1238" y="279"/>
                    <a:pt x="1181" y="342"/>
                  </a:cubicBezTo>
                  <a:cubicBezTo>
                    <a:pt x="1124" y="400"/>
                    <a:pt x="1067" y="463"/>
                    <a:pt x="1010" y="539"/>
                  </a:cubicBezTo>
                  <a:cubicBezTo>
                    <a:pt x="953" y="609"/>
                    <a:pt x="895" y="692"/>
                    <a:pt x="838" y="781"/>
                  </a:cubicBezTo>
                  <a:cubicBezTo>
                    <a:pt x="813" y="819"/>
                    <a:pt x="787" y="869"/>
                    <a:pt x="762" y="914"/>
                  </a:cubicBezTo>
                  <a:cubicBezTo>
                    <a:pt x="737" y="958"/>
                    <a:pt x="711" y="1003"/>
                    <a:pt x="686" y="1053"/>
                  </a:cubicBezTo>
                  <a:cubicBezTo>
                    <a:pt x="635" y="1149"/>
                    <a:pt x="591" y="1244"/>
                    <a:pt x="553" y="1345"/>
                  </a:cubicBezTo>
                  <a:cubicBezTo>
                    <a:pt x="533" y="1396"/>
                    <a:pt x="508" y="1447"/>
                    <a:pt x="495" y="1498"/>
                  </a:cubicBezTo>
                  <a:cubicBezTo>
                    <a:pt x="476" y="1549"/>
                    <a:pt x="457" y="1599"/>
                    <a:pt x="445" y="1656"/>
                  </a:cubicBezTo>
                  <a:cubicBezTo>
                    <a:pt x="426" y="1707"/>
                    <a:pt x="413" y="1758"/>
                    <a:pt x="394" y="1809"/>
                  </a:cubicBezTo>
                  <a:cubicBezTo>
                    <a:pt x="381" y="1860"/>
                    <a:pt x="368" y="1904"/>
                    <a:pt x="349" y="1955"/>
                  </a:cubicBezTo>
                  <a:cubicBezTo>
                    <a:pt x="337" y="2018"/>
                    <a:pt x="311" y="2075"/>
                    <a:pt x="292" y="2133"/>
                  </a:cubicBezTo>
                  <a:cubicBezTo>
                    <a:pt x="292" y="2133"/>
                    <a:pt x="292" y="2133"/>
                    <a:pt x="0" y="2133"/>
                  </a:cubicBezTo>
                  <a:cubicBezTo>
                    <a:pt x="13" y="2044"/>
                    <a:pt x="38" y="1955"/>
                    <a:pt x="70" y="1866"/>
                  </a:cubicBezTo>
                  <a:cubicBezTo>
                    <a:pt x="102" y="1764"/>
                    <a:pt x="146" y="1663"/>
                    <a:pt x="191" y="1555"/>
                  </a:cubicBezTo>
                  <a:cubicBezTo>
                    <a:pt x="216" y="1504"/>
                    <a:pt x="242" y="1453"/>
                    <a:pt x="267" y="1403"/>
                  </a:cubicBezTo>
                  <a:cubicBezTo>
                    <a:pt x="292" y="1352"/>
                    <a:pt x="318" y="1301"/>
                    <a:pt x="343" y="1250"/>
                  </a:cubicBezTo>
                  <a:cubicBezTo>
                    <a:pt x="394" y="1149"/>
                    <a:pt x="451" y="1047"/>
                    <a:pt x="514" y="952"/>
                  </a:cubicBezTo>
                  <a:cubicBezTo>
                    <a:pt x="540" y="907"/>
                    <a:pt x="572" y="857"/>
                    <a:pt x="603" y="812"/>
                  </a:cubicBezTo>
                  <a:cubicBezTo>
                    <a:pt x="635" y="768"/>
                    <a:pt x="667" y="723"/>
                    <a:pt x="705" y="685"/>
                  </a:cubicBezTo>
                  <a:cubicBezTo>
                    <a:pt x="717" y="660"/>
                    <a:pt x="737" y="641"/>
                    <a:pt x="749" y="622"/>
                  </a:cubicBezTo>
                  <a:cubicBezTo>
                    <a:pt x="768" y="596"/>
                    <a:pt x="787" y="577"/>
                    <a:pt x="806" y="558"/>
                  </a:cubicBezTo>
                  <a:cubicBezTo>
                    <a:pt x="838" y="520"/>
                    <a:pt x="870" y="482"/>
                    <a:pt x="908" y="450"/>
                  </a:cubicBezTo>
                  <a:cubicBezTo>
                    <a:pt x="978" y="381"/>
                    <a:pt x="1048" y="317"/>
                    <a:pt x="1111" y="260"/>
                  </a:cubicBezTo>
                  <a:cubicBezTo>
                    <a:pt x="1181" y="209"/>
                    <a:pt x="1244" y="165"/>
                    <a:pt x="1301" y="127"/>
                  </a:cubicBezTo>
                  <a:cubicBezTo>
                    <a:pt x="1365" y="95"/>
                    <a:pt x="1422" y="70"/>
                    <a:pt x="1467" y="51"/>
                  </a:cubicBezTo>
                  <a:cubicBezTo>
                    <a:pt x="1543" y="12"/>
                    <a:pt x="1594" y="0"/>
                    <a:pt x="1613" y="0"/>
                  </a:cubicBezTo>
                  <a:lnTo>
                    <a:pt x="1613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5" name="Freeform 69"/>
            <p:cNvSpPr>
              <a:spLocks noChangeArrowheads="1"/>
            </p:cNvSpPr>
            <p:nvPr/>
          </p:nvSpPr>
          <p:spPr bwMode="auto">
            <a:xfrm>
              <a:off x="18345926" y="7000516"/>
              <a:ext cx="1545581" cy="2062615"/>
            </a:xfrm>
            <a:custGeom>
              <a:avLst/>
              <a:gdLst>
                <a:gd name="T0" fmla="*/ 1695 w 1740"/>
                <a:gd name="T1" fmla="*/ 0 h 2325"/>
                <a:gd name="T2" fmla="*/ 1733 w 1740"/>
                <a:gd name="T3" fmla="*/ 7 h 2325"/>
                <a:gd name="T4" fmla="*/ 1739 w 1740"/>
                <a:gd name="T5" fmla="*/ 19 h 2325"/>
                <a:gd name="T6" fmla="*/ 1726 w 1740"/>
                <a:gd name="T7" fmla="*/ 26 h 2325"/>
                <a:gd name="T8" fmla="*/ 1695 w 1740"/>
                <a:gd name="T9" fmla="*/ 38 h 2325"/>
                <a:gd name="T10" fmla="*/ 1587 w 1740"/>
                <a:gd name="T11" fmla="*/ 95 h 2325"/>
                <a:gd name="T12" fmla="*/ 1428 w 1740"/>
                <a:gd name="T13" fmla="*/ 203 h 2325"/>
                <a:gd name="T14" fmla="*/ 1244 w 1740"/>
                <a:gd name="T15" fmla="*/ 375 h 2325"/>
                <a:gd name="T16" fmla="*/ 1053 w 1740"/>
                <a:gd name="T17" fmla="*/ 597 h 2325"/>
                <a:gd name="T18" fmla="*/ 869 w 1740"/>
                <a:gd name="T19" fmla="*/ 870 h 2325"/>
                <a:gd name="T20" fmla="*/ 844 w 1740"/>
                <a:gd name="T21" fmla="*/ 902 h 2325"/>
                <a:gd name="T22" fmla="*/ 825 w 1740"/>
                <a:gd name="T23" fmla="*/ 940 h 2325"/>
                <a:gd name="T24" fmla="*/ 781 w 1740"/>
                <a:gd name="T25" fmla="*/ 1016 h 2325"/>
                <a:gd name="T26" fmla="*/ 698 w 1740"/>
                <a:gd name="T27" fmla="*/ 1175 h 2325"/>
                <a:gd name="T28" fmla="*/ 552 w 1740"/>
                <a:gd name="T29" fmla="*/ 1511 h 2325"/>
                <a:gd name="T30" fmla="*/ 489 w 1740"/>
                <a:gd name="T31" fmla="*/ 1683 h 2325"/>
                <a:gd name="T32" fmla="*/ 438 w 1740"/>
                <a:gd name="T33" fmla="*/ 1854 h 2325"/>
                <a:gd name="T34" fmla="*/ 342 w 1740"/>
                <a:gd name="T35" fmla="*/ 2190 h 2325"/>
                <a:gd name="T36" fmla="*/ 304 w 1740"/>
                <a:gd name="T37" fmla="*/ 2324 h 2325"/>
                <a:gd name="T38" fmla="*/ 0 w 1740"/>
                <a:gd name="T39" fmla="*/ 2324 h 2325"/>
                <a:gd name="T40" fmla="*/ 57 w 1740"/>
                <a:gd name="T41" fmla="*/ 2108 h 2325"/>
                <a:gd name="T42" fmla="*/ 114 w 1740"/>
                <a:gd name="T43" fmla="*/ 1936 h 2325"/>
                <a:gd name="T44" fmla="*/ 152 w 1740"/>
                <a:gd name="T45" fmla="*/ 1847 h 2325"/>
                <a:gd name="T46" fmla="*/ 184 w 1740"/>
                <a:gd name="T47" fmla="*/ 1765 h 2325"/>
                <a:gd name="T48" fmla="*/ 266 w 1740"/>
                <a:gd name="T49" fmla="*/ 1587 h 2325"/>
                <a:gd name="T50" fmla="*/ 342 w 1740"/>
                <a:gd name="T51" fmla="*/ 1416 h 2325"/>
                <a:gd name="T52" fmla="*/ 527 w 1740"/>
                <a:gd name="T53" fmla="*/ 1079 h 2325"/>
                <a:gd name="T54" fmla="*/ 622 w 1740"/>
                <a:gd name="T55" fmla="*/ 921 h 2325"/>
                <a:gd name="T56" fmla="*/ 673 w 1740"/>
                <a:gd name="T57" fmla="*/ 845 h 2325"/>
                <a:gd name="T58" fmla="*/ 704 w 1740"/>
                <a:gd name="T59" fmla="*/ 813 h 2325"/>
                <a:gd name="T60" fmla="*/ 730 w 1740"/>
                <a:gd name="T61" fmla="*/ 775 h 2325"/>
                <a:gd name="T62" fmla="*/ 781 w 1740"/>
                <a:gd name="T63" fmla="*/ 705 h 2325"/>
                <a:gd name="T64" fmla="*/ 838 w 1740"/>
                <a:gd name="T65" fmla="*/ 635 h 2325"/>
                <a:gd name="T66" fmla="*/ 952 w 1740"/>
                <a:gd name="T67" fmla="*/ 508 h 2325"/>
                <a:gd name="T68" fmla="*/ 1174 w 1740"/>
                <a:gd name="T69" fmla="*/ 299 h 2325"/>
                <a:gd name="T70" fmla="*/ 1390 w 1740"/>
                <a:gd name="T71" fmla="*/ 146 h 2325"/>
                <a:gd name="T72" fmla="*/ 1561 w 1740"/>
                <a:gd name="T73" fmla="*/ 51 h 2325"/>
                <a:gd name="T74" fmla="*/ 1695 w 1740"/>
                <a:gd name="T75" fmla="*/ 0 h 2325"/>
                <a:gd name="T76" fmla="*/ 1695 w 1740"/>
                <a:gd name="T77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40" h="2325">
                  <a:moveTo>
                    <a:pt x="1695" y="0"/>
                  </a:moveTo>
                  <a:cubicBezTo>
                    <a:pt x="1707" y="7"/>
                    <a:pt x="1720" y="7"/>
                    <a:pt x="1733" y="7"/>
                  </a:cubicBezTo>
                  <a:cubicBezTo>
                    <a:pt x="1733" y="7"/>
                    <a:pt x="1733" y="7"/>
                    <a:pt x="1739" y="19"/>
                  </a:cubicBezTo>
                  <a:cubicBezTo>
                    <a:pt x="1739" y="19"/>
                    <a:pt x="1733" y="19"/>
                    <a:pt x="1726" y="26"/>
                  </a:cubicBezTo>
                  <a:cubicBezTo>
                    <a:pt x="1720" y="26"/>
                    <a:pt x="1707" y="32"/>
                    <a:pt x="1695" y="38"/>
                  </a:cubicBezTo>
                  <a:cubicBezTo>
                    <a:pt x="1669" y="51"/>
                    <a:pt x="1631" y="70"/>
                    <a:pt x="1587" y="95"/>
                  </a:cubicBezTo>
                  <a:cubicBezTo>
                    <a:pt x="1542" y="121"/>
                    <a:pt x="1485" y="159"/>
                    <a:pt x="1428" y="203"/>
                  </a:cubicBezTo>
                  <a:cubicBezTo>
                    <a:pt x="1371" y="254"/>
                    <a:pt x="1307" y="305"/>
                    <a:pt x="1244" y="375"/>
                  </a:cubicBezTo>
                  <a:cubicBezTo>
                    <a:pt x="1180" y="438"/>
                    <a:pt x="1117" y="515"/>
                    <a:pt x="1053" y="597"/>
                  </a:cubicBezTo>
                  <a:cubicBezTo>
                    <a:pt x="990" y="679"/>
                    <a:pt x="926" y="768"/>
                    <a:pt x="869" y="870"/>
                  </a:cubicBezTo>
                  <a:cubicBezTo>
                    <a:pt x="857" y="883"/>
                    <a:pt x="850" y="889"/>
                    <a:pt x="844" y="902"/>
                  </a:cubicBezTo>
                  <a:cubicBezTo>
                    <a:pt x="838" y="914"/>
                    <a:pt x="831" y="927"/>
                    <a:pt x="825" y="940"/>
                  </a:cubicBezTo>
                  <a:cubicBezTo>
                    <a:pt x="812" y="965"/>
                    <a:pt x="793" y="990"/>
                    <a:pt x="781" y="1016"/>
                  </a:cubicBezTo>
                  <a:cubicBezTo>
                    <a:pt x="755" y="1073"/>
                    <a:pt x="723" y="1124"/>
                    <a:pt x="698" y="1175"/>
                  </a:cubicBezTo>
                  <a:cubicBezTo>
                    <a:pt x="647" y="1283"/>
                    <a:pt x="596" y="1397"/>
                    <a:pt x="552" y="1511"/>
                  </a:cubicBezTo>
                  <a:cubicBezTo>
                    <a:pt x="533" y="1568"/>
                    <a:pt x="508" y="1619"/>
                    <a:pt x="489" y="1683"/>
                  </a:cubicBezTo>
                  <a:cubicBezTo>
                    <a:pt x="476" y="1740"/>
                    <a:pt x="451" y="1797"/>
                    <a:pt x="438" y="1854"/>
                  </a:cubicBezTo>
                  <a:cubicBezTo>
                    <a:pt x="406" y="1968"/>
                    <a:pt x="374" y="2082"/>
                    <a:pt x="342" y="2190"/>
                  </a:cubicBezTo>
                  <a:cubicBezTo>
                    <a:pt x="330" y="2235"/>
                    <a:pt x="317" y="2279"/>
                    <a:pt x="304" y="2324"/>
                  </a:cubicBezTo>
                  <a:cubicBezTo>
                    <a:pt x="304" y="2324"/>
                    <a:pt x="304" y="2324"/>
                    <a:pt x="0" y="2324"/>
                  </a:cubicBezTo>
                  <a:cubicBezTo>
                    <a:pt x="19" y="2254"/>
                    <a:pt x="38" y="2178"/>
                    <a:pt x="57" y="2108"/>
                  </a:cubicBezTo>
                  <a:cubicBezTo>
                    <a:pt x="76" y="2051"/>
                    <a:pt x="95" y="1994"/>
                    <a:pt x="114" y="1936"/>
                  </a:cubicBezTo>
                  <a:cubicBezTo>
                    <a:pt x="127" y="1905"/>
                    <a:pt x="139" y="1879"/>
                    <a:pt x="152" y="1847"/>
                  </a:cubicBezTo>
                  <a:cubicBezTo>
                    <a:pt x="165" y="1822"/>
                    <a:pt x="178" y="1790"/>
                    <a:pt x="184" y="1765"/>
                  </a:cubicBezTo>
                  <a:cubicBezTo>
                    <a:pt x="209" y="1708"/>
                    <a:pt x="235" y="1651"/>
                    <a:pt x="266" y="1587"/>
                  </a:cubicBezTo>
                  <a:cubicBezTo>
                    <a:pt x="292" y="1530"/>
                    <a:pt x="317" y="1473"/>
                    <a:pt x="342" y="1416"/>
                  </a:cubicBezTo>
                  <a:cubicBezTo>
                    <a:pt x="400" y="1302"/>
                    <a:pt x="463" y="1187"/>
                    <a:pt x="527" y="1079"/>
                  </a:cubicBezTo>
                  <a:cubicBezTo>
                    <a:pt x="558" y="1029"/>
                    <a:pt x="590" y="972"/>
                    <a:pt x="622" y="921"/>
                  </a:cubicBezTo>
                  <a:cubicBezTo>
                    <a:pt x="641" y="895"/>
                    <a:pt x="660" y="870"/>
                    <a:pt x="673" y="845"/>
                  </a:cubicBezTo>
                  <a:cubicBezTo>
                    <a:pt x="685" y="832"/>
                    <a:pt x="692" y="819"/>
                    <a:pt x="704" y="813"/>
                  </a:cubicBezTo>
                  <a:cubicBezTo>
                    <a:pt x="711" y="800"/>
                    <a:pt x="717" y="787"/>
                    <a:pt x="730" y="775"/>
                  </a:cubicBezTo>
                  <a:cubicBezTo>
                    <a:pt x="749" y="749"/>
                    <a:pt x="762" y="724"/>
                    <a:pt x="781" y="705"/>
                  </a:cubicBezTo>
                  <a:cubicBezTo>
                    <a:pt x="800" y="679"/>
                    <a:pt x="819" y="660"/>
                    <a:pt x="838" y="635"/>
                  </a:cubicBezTo>
                  <a:cubicBezTo>
                    <a:pt x="876" y="591"/>
                    <a:pt x="914" y="546"/>
                    <a:pt x="952" y="508"/>
                  </a:cubicBezTo>
                  <a:cubicBezTo>
                    <a:pt x="1028" y="432"/>
                    <a:pt x="1104" y="356"/>
                    <a:pt x="1174" y="299"/>
                  </a:cubicBezTo>
                  <a:cubicBezTo>
                    <a:pt x="1250" y="235"/>
                    <a:pt x="1320" y="184"/>
                    <a:pt x="1390" y="146"/>
                  </a:cubicBezTo>
                  <a:cubicBezTo>
                    <a:pt x="1453" y="102"/>
                    <a:pt x="1510" y="70"/>
                    <a:pt x="1561" y="51"/>
                  </a:cubicBezTo>
                  <a:cubicBezTo>
                    <a:pt x="1625" y="26"/>
                    <a:pt x="1669" y="7"/>
                    <a:pt x="1695" y="0"/>
                  </a:cubicBezTo>
                  <a:lnTo>
                    <a:pt x="1695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6" name="Freeform 70"/>
            <p:cNvSpPr>
              <a:spLocks noChangeArrowheads="1"/>
            </p:cNvSpPr>
            <p:nvPr/>
          </p:nvSpPr>
          <p:spPr bwMode="auto">
            <a:xfrm>
              <a:off x="17622047" y="6887013"/>
              <a:ext cx="1655138" cy="2176116"/>
            </a:xfrm>
            <a:custGeom>
              <a:avLst/>
              <a:gdLst>
                <a:gd name="T0" fmla="*/ 1796 w 1867"/>
                <a:gd name="T1" fmla="*/ 0 h 2452"/>
                <a:gd name="T2" fmla="*/ 1866 w 1867"/>
                <a:gd name="T3" fmla="*/ 13 h 2452"/>
                <a:gd name="T4" fmla="*/ 1866 w 1867"/>
                <a:gd name="T5" fmla="*/ 13 h 2452"/>
                <a:gd name="T6" fmla="*/ 1834 w 1867"/>
                <a:gd name="T7" fmla="*/ 26 h 2452"/>
                <a:gd name="T8" fmla="*/ 1714 w 1867"/>
                <a:gd name="T9" fmla="*/ 83 h 2452"/>
                <a:gd name="T10" fmla="*/ 1549 w 1867"/>
                <a:gd name="T11" fmla="*/ 203 h 2452"/>
                <a:gd name="T12" fmla="*/ 1358 w 1867"/>
                <a:gd name="T13" fmla="*/ 375 h 2452"/>
                <a:gd name="T14" fmla="*/ 1155 w 1867"/>
                <a:gd name="T15" fmla="*/ 610 h 2452"/>
                <a:gd name="T16" fmla="*/ 958 w 1867"/>
                <a:gd name="T17" fmla="*/ 895 h 2452"/>
                <a:gd name="T18" fmla="*/ 774 w 1867"/>
                <a:gd name="T19" fmla="*/ 1219 h 2452"/>
                <a:gd name="T20" fmla="*/ 730 w 1867"/>
                <a:gd name="T21" fmla="*/ 1302 h 2452"/>
                <a:gd name="T22" fmla="*/ 692 w 1867"/>
                <a:gd name="T23" fmla="*/ 1390 h 2452"/>
                <a:gd name="T24" fmla="*/ 647 w 1867"/>
                <a:gd name="T25" fmla="*/ 1479 h 2452"/>
                <a:gd name="T26" fmla="*/ 609 w 1867"/>
                <a:gd name="T27" fmla="*/ 1568 h 2452"/>
                <a:gd name="T28" fmla="*/ 577 w 1867"/>
                <a:gd name="T29" fmla="*/ 1657 h 2452"/>
                <a:gd name="T30" fmla="*/ 539 w 1867"/>
                <a:gd name="T31" fmla="*/ 1746 h 2452"/>
                <a:gd name="T32" fmla="*/ 508 w 1867"/>
                <a:gd name="T33" fmla="*/ 1835 h 2452"/>
                <a:gd name="T34" fmla="*/ 476 w 1867"/>
                <a:gd name="T35" fmla="*/ 1924 h 2452"/>
                <a:gd name="T36" fmla="*/ 419 w 1867"/>
                <a:gd name="T37" fmla="*/ 2101 h 2452"/>
                <a:gd name="T38" fmla="*/ 362 w 1867"/>
                <a:gd name="T39" fmla="*/ 2279 h 2452"/>
                <a:gd name="T40" fmla="*/ 305 w 1867"/>
                <a:gd name="T41" fmla="*/ 2444 h 2452"/>
                <a:gd name="T42" fmla="*/ 305 w 1867"/>
                <a:gd name="T43" fmla="*/ 2451 h 2452"/>
                <a:gd name="T44" fmla="*/ 0 w 1867"/>
                <a:gd name="T45" fmla="*/ 2451 h 2452"/>
                <a:gd name="T46" fmla="*/ 25 w 1867"/>
                <a:gd name="T47" fmla="*/ 2355 h 2452"/>
                <a:gd name="T48" fmla="*/ 82 w 1867"/>
                <a:gd name="T49" fmla="*/ 2184 h 2452"/>
                <a:gd name="T50" fmla="*/ 228 w 1867"/>
                <a:gd name="T51" fmla="*/ 1828 h 2452"/>
                <a:gd name="T52" fmla="*/ 273 w 1867"/>
                <a:gd name="T53" fmla="*/ 1733 h 2452"/>
                <a:gd name="T54" fmla="*/ 317 w 1867"/>
                <a:gd name="T55" fmla="*/ 1644 h 2452"/>
                <a:gd name="T56" fmla="*/ 362 w 1867"/>
                <a:gd name="T57" fmla="*/ 1556 h 2452"/>
                <a:gd name="T58" fmla="*/ 406 w 1867"/>
                <a:gd name="T59" fmla="*/ 1467 h 2452"/>
                <a:gd name="T60" fmla="*/ 450 w 1867"/>
                <a:gd name="T61" fmla="*/ 1378 h 2452"/>
                <a:gd name="T62" fmla="*/ 501 w 1867"/>
                <a:gd name="T63" fmla="*/ 1289 h 2452"/>
                <a:gd name="T64" fmla="*/ 552 w 1867"/>
                <a:gd name="T65" fmla="*/ 1206 h 2452"/>
                <a:gd name="T66" fmla="*/ 603 w 1867"/>
                <a:gd name="T67" fmla="*/ 1117 h 2452"/>
                <a:gd name="T68" fmla="*/ 704 w 1867"/>
                <a:gd name="T69" fmla="*/ 959 h 2452"/>
                <a:gd name="T70" fmla="*/ 819 w 1867"/>
                <a:gd name="T71" fmla="*/ 800 h 2452"/>
                <a:gd name="T72" fmla="*/ 933 w 1867"/>
                <a:gd name="T73" fmla="*/ 654 h 2452"/>
                <a:gd name="T74" fmla="*/ 990 w 1867"/>
                <a:gd name="T75" fmla="*/ 591 h 2452"/>
                <a:gd name="T76" fmla="*/ 1054 w 1867"/>
                <a:gd name="T77" fmla="*/ 521 h 2452"/>
                <a:gd name="T78" fmla="*/ 1288 w 1867"/>
                <a:gd name="T79" fmla="*/ 299 h 2452"/>
                <a:gd name="T80" fmla="*/ 1504 w 1867"/>
                <a:gd name="T81" fmla="*/ 140 h 2452"/>
                <a:gd name="T82" fmla="*/ 1695 w 1867"/>
                <a:gd name="T83" fmla="*/ 38 h 2452"/>
                <a:gd name="T84" fmla="*/ 1796 w 1867"/>
                <a:gd name="T85" fmla="*/ 0 h 2452"/>
                <a:gd name="T86" fmla="*/ 1796 w 1867"/>
                <a:gd name="T87" fmla="*/ 0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7" h="2452">
                  <a:moveTo>
                    <a:pt x="1796" y="0"/>
                  </a:moveTo>
                  <a:cubicBezTo>
                    <a:pt x="1815" y="7"/>
                    <a:pt x="1841" y="7"/>
                    <a:pt x="1866" y="13"/>
                  </a:cubicBezTo>
                  <a:lnTo>
                    <a:pt x="1866" y="13"/>
                  </a:lnTo>
                  <a:cubicBezTo>
                    <a:pt x="1854" y="13"/>
                    <a:pt x="1847" y="19"/>
                    <a:pt x="1834" y="26"/>
                  </a:cubicBezTo>
                  <a:cubicBezTo>
                    <a:pt x="1803" y="38"/>
                    <a:pt x="1765" y="57"/>
                    <a:pt x="1714" y="83"/>
                  </a:cubicBezTo>
                  <a:cubicBezTo>
                    <a:pt x="1669" y="115"/>
                    <a:pt x="1612" y="153"/>
                    <a:pt x="1549" y="203"/>
                  </a:cubicBezTo>
                  <a:cubicBezTo>
                    <a:pt x="1485" y="248"/>
                    <a:pt x="1422" y="305"/>
                    <a:pt x="1358" y="375"/>
                  </a:cubicBezTo>
                  <a:cubicBezTo>
                    <a:pt x="1288" y="445"/>
                    <a:pt x="1219" y="527"/>
                    <a:pt x="1155" y="610"/>
                  </a:cubicBezTo>
                  <a:cubicBezTo>
                    <a:pt x="1085" y="699"/>
                    <a:pt x="1022" y="794"/>
                    <a:pt x="958" y="895"/>
                  </a:cubicBezTo>
                  <a:cubicBezTo>
                    <a:pt x="895" y="997"/>
                    <a:pt x="831" y="1105"/>
                    <a:pt x="774" y="1219"/>
                  </a:cubicBezTo>
                  <a:cubicBezTo>
                    <a:pt x="762" y="1244"/>
                    <a:pt x="743" y="1276"/>
                    <a:pt x="730" y="1302"/>
                  </a:cubicBezTo>
                  <a:cubicBezTo>
                    <a:pt x="717" y="1333"/>
                    <a:pt x="704" y="1359"/>
                    <a:pt x="692" y="1390"/>
                  </a:cubicBezTo>
                  <a:cubicBezTo>
                    <a:pt x="679" y="1416"/>
                    <a:pt x="660" y="1448"/>
                    <a:pt x="647" y="1479"/>
                  </a:cubicBezTo>
                  <a:cubicBezTo>
                    <a:pt x="647" y="1479"/>
                    <a:pt x="647" y="1479"/>
                    <a:pt x="609" y="1568"/>
                  </a:cubicBezTo>
                  <a:cubicBezTo>
                    <a:pt x="609" y="1568"/>
                    <a:pt x="609" y="1568"/>
                    <a:pt x="577" y="1657"/>
                  </a:cubicBezTo>
                  <a:cubicBezTo>
                    <a:pt x="565" y="1683"/>
                    <a:pt x="552" y="1714"/>
                    <a:pt x="539" y="1746"/>
                  </a:cubicBezTo>
                  <a:cubicBezTo>
                    <a:pt x="527" y="1771"/>
                    <a:pt x="520" y="1803"/>
                    <a:pt x="508" y="1835"/>
                  </a:cubicBezTo>
                  <a:cubicBezTo>
                    <a:pt x="495" y="1867"/>
                    <a:pt x="489" y="1892"/>
                    <a:pt x="476" y="1924"/>
                  </a:cubicBezTo>
                  <a:cubicBezTo>
                    <a:pt x="457" y="1987"/>
                    <a:pt x="438" y="2044"/>
                    <a:pt x="419" y="2101"/>
                  </a:cubicBezTo>
                  <a:cubicBezTo>
                    <a:pt x="400" y="2165"/>
                    <a:pt x="381" y="2222"/>
                    <a:pt x="362" y="2279"/>
                  </a:cubicBezTo>
                  <a:cubicBezTo>
                    <a:pt x="343" y="2336"/>
                    <a:pt x="324" y="2393"/>
                    <a:pt x="305" y="2444"/>
                  </a:cubicBezTo>
                  <a:lnTo>
                    <a:pt x="305" y="2451"/>
                  </a:lnTo>
                  <a:cubicBezTo>
                    <a:pt x="305" y="2451"/>
                    <a:pt x="305" y="2451"/>
                    <a:pt x="0" y="2451"/>
                  </a:cubicBezTo>
                  <a:cubicBezTo>
                    <a:pt x="13" y="2419"/>
                    <a:pt x="19" y="2387"/>
                    <a:pt x="25" y="2355"/>
                  </a:cubicBezTo>
                  <a:cubicBezTo>
                    <a:pt x="44" y="2298"/>
                    <a:pt x="63" y="2241"/>
                    <a:pt x="82" y="2184"/>
                  </a:cubicBezTo>
                  <a:cubicBezTo>
                    <a:pt x="127" y="2063"/>
                    <a:pt x="171" y="1943"/>
                    <a:pt x="228" y="1828"/>
                  </a:cubicBezTo>
                  <a:cubicBezTo>
                    <a:pt x="241" y="1797"/>
                    <a:pt x="260" y="1765"/>
                    <a:pt x="273" y="1733"/>
                  </a:cubicBezTo>
                  <a:cubicBezTo>
                    <a:pt x="286" y="1708"/>
                    <a:pt x="298" y="1676"/>
                    <a:pt x="317" y="1644"/>
                  </a:cubicBezTo>
                  <a:cubicBezTo>
                    <a:pt x="330" y="1619"/>
                    <a:pt x="343" y="1587"/>
                    <a:pt x="362" y="1556"/>
                  </a:cubicBezTo>
                  <a:cubicBezTo>
                    <a:pt x="362" y="1556"/>
                    <a:pt x="362" y="1556"/>
                    <a:pt x="406" y="1467"/>
                  </a:cubicBezTo>
                  <a:cubicBezTo>
                    <a:pt x="406" y="1467"/>
                    <a:pt x="406" y="1467"/>
                    <a:pt x="450" y="1378"/>
                  </a:cubicBezTo>
                  <a:cubicBezTo>
                    <a:pt x="470" y="1353"/>
                    <a:pt x="482" y="1321"/>
                    <a:pt x="501" y="1289"/>
                  </a:cubicBezTo>
                  <a:cubicBezTo>
                    <a:pt x="514" y="1264"/>
                    <a:pt x="533" y="1232"/>
                    <a:pt x="552" y="1206"/>
                  </a:cubicBezTo>
                  <a:cubicBezTo>
                    <a:pt x="565" y="1175"/>
                    <a:pt x="584" y="1149"/>
                    <a:pt x="603" y="1117"/>
                  </a:cubicBezTo>
                  <a:cubicBezTo>
                    <a:pt x="635" y="1067"/>
                    <a:pt x="673" y="1010"/>
                    <a:pt x="704" y="959"/>
                  </a:cubicBezTo>
                  <a:cubicBezTo>
                    <a:pt x="743" y="902"/>
                    <a:pt x="781" y="851"/>
                    <a:pt x="819" y="800"/>
                  </a:cubicBezTo>
                  <a:cubicBezTo>
                    <a:pt x="857" y="749"/>
                    <a:pt x="895" y="705"/>
                    <a:pt x="933" y="654"/>
                  </a:cubicBezTo>
                  <a:cubicBezTo>
                    <a:pt x="952" y="635"/>
                    <a:pt x="971" y="610"/>
                    <a:pt x="990" y="591"/>
                  </a:cubicBezTo>
                  <a:cubicBezTo>
                    <a:pt x="1009" y="565"/>
                    <a:pt x="1028" y="546"/>
                    <a:pt x="1054" y="521"/>
                  </a:cubicBezTo>
                  <a:cubicBezTo>
                    <a:pt x="1130" y="438"/>
                    <a:pt x="1206" y="369"/>
                    <a:pt x="1288" y="299"/>
                  </a:cubicBezTo>
                  <a:cubicBezTo>
                    <a:pt x="1365" y="235"/>
                    <a:pt x="1441" y="184"/>
                    <a:pt x="1504" y="140"/>
                  </a:cubicBezTo>
                  <a:cubicBezTo>
                    <a:pt x="1574" y="96"/>
                    <a:pt x="1638" y="64"/>
                    <a:pt x="1695" y="38"/>
                  </a:cubicBezTo>
                  <a:cubicBezTo>
                    <a:pt x="1733" y="26"/>
                    <a:pt x="1765" y="13"/>
                    <a:pt x="1796" y="0"/>
                  </a:cubicBezTo>
                  <a:lnTo>
                    <a:pt x="1796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7" name="Freeform 71"/>
            <p:cNvSpPr>
              <a:spLocks noChangeArrowheads="1"/>
            </p:cNvSpPr>
            <p:nvPr/>
          </p:nvSpPr>
          <p:spPr bwMode="auto">
            <a:xfrm>
              <a:off x="16859039" y="6836131"/>
              <a:ext cx="1780352" cy="2226998"/>
            </a:xfrm>
            <a:custGeom>
              <a:avLst/>
              <a:gdLst>
                <a:gd name="T0" fmla="*/ 1923 w 2007"/>
                <a:gd name="T1" fmla="*/ 0 h 2509"/>
                <a:gd name="T2" fmla="*/ 2006 w 2007"/>
                <a:gd name="T3" fmla="*/ 6 h 2509"/>
                <a:gd name="T4" fmla="*/ 1930 w 2007"/>
                <a:gd name="T5" fmla="*/ 57 h 2509"/>
                <a:gd name="T6" fmla="*/ 1765 w 2007"/>
                <a:gd name="T7" fmla="*/ 178 h 2509"/>
                <a:gd name="T8" fmla="*/ 1568 w 2007"/>
                <a:gd name="T9" fmla="*/ 356 h 2509"/>
                <a:gd name="T10" fmla="*/ 1352 w 2007"/>
                <a:gd name="T11" fmla="*/ 584 h 2509"/>
                <a:gd name="T12" fmla="*/ 1136 w 2007"/>
                <a:gd name="T13" fmla="*/ 857 h 2509"/>
                <a:gd name="T14" fmla="*/ 1028 w 2007"/>
                <a:gd name="T15" fmla="*/ 1003 h 2509"/>
                <a:gd name="T16" fmla="*/ 927 w 2007"/>
                <a:gd name="T17" fmla="*/ 1162 h 2509"/>
                <a:gd name="T18" fmla="*/ 825 w 2007"/>
                <a:gd name="T19" fmla="*/ 1327 h 2509"/>
                <a:gd name="T20" fmla="*/ 774 w 2007"/>
                <a:gd name="T21" fmla="*/ 1410 h 2509"/>
                <a:gd name="T22" fmla="*/ 730 w 2007"/>
                <a:gd name="T23" fmla="*/ 1492 h 2509"/>
                <a:gd name="T24" fmla="*/ 685 w 2007"/>
                <a:gd name="T25" fmla="*/ 1581 h 2509"/>
                <a:gd name="T26" fmla="*/ 647 w 2007"/>
                <a:gd name="T27" fmla="*/ 1663 h 2509"/>
                <a:gd name="T28" fmla="*/ 603 w 2007"/>
                <a:gd name="T29" fmla="*/ 1752 h 2509"/>
                <a:gd name="T30" fmla="*/ 565 w 2007"/>
                <a:gd name="T31" fmla="*/ 1841 h 2509"/>
                <a:gd name="T32" fmla="*/ 527 w 2007"/>
                <a:gd name="T33" fmla="*/ 1924 h 2509"/>
                <a:gd name="T34" fmla="*/ 495 w 2007"/>
                <a:gd name="T35" fmla="*/ 2012 h 2509"/>
                <a:gd name="T36" fmla="*/ 457 w 2007"/>
                <a:gd name="T37" fmla="*/ 2095 h 2509"/>
                <a:gd name="T38" fmla="*/ 425 w 2007"/>
                <a:gd name="T39" fmla="*/ 2178 h 2509"/>
                <a:gd name="T40" fmla="*/ 285 w 2007"/>
                <a:gd name="T41" fmla="*/ 2501 h 2509"/>
                <a:gd name="T42" fmla="*/ 285 w 2007"/>
                <a:gd name="T43" fmla="*/ 2508 h 2509"/>
                <a:gd name="T44" fmla="*/ 0 w 2007"/>
                <a:gd name="T45" fmla="*/ 2508 h 2509"/>
                <a:gd name="T46" fmla="*/ 25 w 2007"/>
                <a:gd name="T47" fmla="*/ 2406 h 2509"/>
                <a:gd name="T48" fmla="*/ 152 w 2007"/>
                <a:gd name="T49" fmla="*/ 2063 h 2509"/>
                <a:gd name="T50" fmla="*/ 190 w 2007"/>
                <a:gd name="T51" fmla="*/ 1974 h 2509"/>
                <a:gd name="T52" fmla="*/ 235 w 2007"/>
                <a:gd name="T53" fmla="*/ 1892 h 2509"/>
                <a:gd name="T54" fmla="*/ 330 w 2007"/>
                <a:gd name="T55" fmla="*/ 1720 h 2509"/>
                <a:gd name="T56" fmla="*/ 432 w 2007"/>
                <a:gd name="T57" fmla="*/ 1549 h 2509"/>
                <a:gd name="T58" fmla="*/ 482 w 2007"/>
                <a:gd name="T59" fmla="*/ 1460 h 2509"/>
                <a:gd name="T60" fmla="*/ 533 w 2007"/>
                <a:gd name="T61" fmla="*/ 1378 h 2509"/>
                <a:gd name="T62" fmla="*/ 590 w 2007"/>
                <a:gd name="T63" fmla="*/ 1295 h 2509"/>
                <a:gd name="T64" fmla="*/ 647 w 2007"/>
                <a:gd name="T65" fmla="*/ 1213 h 2509"/>
                <a:gd name="T66" fmla="*/ 762 w 2007"/>
                <a:gd name="T67" fmla="*/ 1048 h 2509"/>
                <a:gd name="T68" fmla="*/ 882 w 2007"/>
                <a:gd name="T69" fmla="*/ 895 h 2509"/>
                <a:gd name="T70" fmla="*/ 1003 w 2007"/>
                <a:gd name="T71" fmla="*/ 749 h 2509"/>
                <a:gd name="T72" fmla="*/ 1066 w 2007"/>
                <a:gd name="T73" fmla="*/ 679 h 2509"/>
                <a:gd name="T74" fmla="*/ 1130 w 2007"/>
                <a:gd name="T75" fmla="*/ 616 h 2509"/>
                <a:gd name="T76" fmla="*/ 1257 w 2007"/>
                <a:gd name="T77" fmla="*/ 489 h 2509"/>
                <a:gd name="T78" fmla="*/ 1498 w 2007"/>
                <a:gd name="T79" fmla="*/ 279 h 2509"/>
                <a:gd name="T80" fmla="*/ 1720 w 2007"/>
                <a:gd name="T81" fmla="*/ 121 h 2509"/>
                <a:gd name="T82" fmla="*/ 1898 w 2007"/>
                <a:gd name="T83" fmla="*/ 13 h 2509"/>
                <a:gd name="T84" fmla="*/ 1923 w 2007"/>
                <a:gd name="T85" fmla="*/ 0 h 2509"/>
                <a:gd name="T86" fmla="*/ 1923 w 2007"/>
                <a:gd name="T87" fmla="*/ 0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7" h="2509">
                  <a:moveTo>
                    <a:pt x="1923" y="0"/>
                  </a:moveTo>
                  <a:cubicBezTo>
                    <a:pt x="1955" y="0"/>
                    <a:pt x="1980" y="0"/>
                    <a:pt x="2006" y="6"/>
                  </a:cubicBezTo>
                  <a:cubicBezTo>
                    <a:pt x="1987" y="19"/>
                    <a:pt x="1955" y="38"/>
                    <a:pt x="1930" y="57"/>
                  </a:cubicBezTo>
                  <a:cubicBezTo>
                    <a:pt x="1879" y="89"/>
                    <a:pt x="1828" y="133"/>
                    <a:pt x="1765" y="178"/>
                  </a:cubicBezTo>
                  <a:cubicBezTo>
                    <a:pt x="1701" y="229"/>
                    <a:pt x="1638" y="292"/>
                    <a:pt x="1568" y="356"/>
                  </a:cubicBezTo>
                  <a:cubicBezTo>
                    <a:pt x="1498" y="426"/>
                    <a:pt x="1428" y="502"/>
                    <a:pt x="1352" y="584"/>
                  </a:cubicBezTo>
                  <a:cubicBezTo>
                    <a:pt x="1282" y="667"/>
                    <a:pt x="1206" y="756"/>
                    <a:pt x="1136" y="857"/>
                  </a:cubicBezTo>
                  <a:cubicBezTo>
                    <a:pt x="1098" y="902"/>
                    <a:pt x="1066" y="952"/>
                    <a:pt x="1028" y="1003"/>
                  </a:cubicBezTo>
                  <a:cubicBezTo>
                    <a:pt x="996" y="1060"/>
                    <a:pt x="958" y="1111"/>
                    <a:pt x="927" y="1162"/>
                  </a:cubicBezTo>
                  <a:cubicBezTo>
                    <a:pt x="889" y="1219"/>
                    <a:pt x="857" y="1270"/>
                    <a:pt x="825" y="1327"/>
                  </a:cubicBezTo>
                  <a:cubicBezTo>
                    <a:pt x="806" y="1352"/>
                    <a:pt x="793" y="1378"/>
                    <a:pt x="774" y="1410"/>
                  </a:cubicBezTo>
                  <a:cubicBezTo>
                    <a:pt x="762" y="1435"/>
                    <a:pt x="749" y="1467"/>
                    <a:pt x="730" y="1492"/>
                  </a:cubicBezTo>
                  <a:cubicBezTo>
                    <a:pt x="730" y="1492"/>
                    <a:pt x="730" y="1492"/>
                    <a:pt x="685" y="1581"/>
                  </a:cubicBezTo>
                  <a:cubicBezTo>
                    <a:pt x="673" y="1606"/>
                    <a:pt x="660" y="1638"/>
                    <a:pt x="647" y="1663"/>
                  </a:cubicBezTo>
                  <a:cubicBezTo>
                    <a:pt x="628" y="1695"/>
                    <a:pt x="616" y="1720"/>
                    <a:pt x="603" y="1752"/>
                  </a:cubicBezTo>
                  <a:cubicBezTo>
                    <a:pt x="590" y="1778"/>
                    <a:pt x="578" y="1809"/>
                    <a:pt x="565" y="1841"/>
                  </a:cubicBezTo>
                  <a:cubicBezTo>
                    <a:pt x="552" y="1867"/>
                    <a:pt x="539" y="1898"/>
                    <a:pt x="527" y="1924"/>
                  </a:cubicBezTo>
                  <a:cubicBezTo>
                    <a:pt x="520" y="1955"/>
                    <a:pt x="508" y="1981"/>
                    <a:pt x="495" y="2012"/>
                  </a:cubicBezTo>
                  <a:cubicBezTo>
                    <a:pt x="482" y="2038"/>
                    <a:pt x="470" y="2070"/>
                    <a:pt x="457" y="2095"/>
                  </a:cubicBezTo>
                  <a:cubicBezTo>
                    <a:pt x="444" y="2127"/>
                    <a:pt x="438" y="2152"/>
                    <a:pt x="425" y="2178"/>
                  </a:cubicBezTo>
                  <a:cubicBezTo>
                    <a:pt x="374" y="2292"/>
                    <a:pt x="330" y="2400"/>
                    <a:pt x="285" y="2501"/>
                  </a:cubicBezTo>
                  <a:cubicBezTo>
                    <a:pt x="285" y="2501"/>
                    <a:pt x="285" y="2501"/>
                    <a:pt x="285" y="2508"/>
                  </a:cubicBezTo>
                  <a:cubicBezTo>
                    <a:pt x="285" y="2508"/>
                    <a:pt x="285" y="2508"/>
                    <a:pt x="0" y="2508"/>
                  </a:cubicBezTo>
                  <a:cubicBezTo>
                    <a:pt x="6" y="2469"/>
                    <a:pt x="19" y="2438"/>
                    <a:pt x="25" y="2406"/>
                  </a:cubicBezTo>
                  <a:cubicBezTo>
                    <a:pt x="63" y="2292"/>
                    <a:pt x="101" y="2178"/>
                    <a:pt x="152" y="2063"/>
                  </a:cubicBezTo>
                  <a:cubicBezTo>
                    <a:pt x="165" y="2038"/>
                    <a:pt x="178" y="2006"/>
                    <a:pt x="190" y="1974"/>
                  </a:cubicBezTo>
                  <a:cubicBezTo>
                    <a:pt x="203" y="1949"/>
                    <a:pt x="216" y="1917"/>
                    <a:pt x="235" y="1892"/>
                  </a:cubicBezTo>
                  <a:cubicBezTo>
                    <a:pt x="260" y="1835"/>
                    <a:pt x="292" y="1778"/>
                    <a:pt x="330" y="1720"/>
                  </a:cubicBezTo>
                  <a:cubicBezTo>
                    <a:pt x="362" y="1663"/>
                    <a:pt x="393" y="1606"/>
                    <a:pt x="432" y="1549"/>
                  </a:cubicBezTo>
                  <a:cubicBezTo>
                    <a:pt x="444" y="1517"/>
                    <a:pt x="463" y="1492"/>
                    <a:pt x="482" y="1460"/>
                  </a:cubicBezTo>
                  <a:cubicBezTo>
                    <a:pt x="482" y="1460"/>
                    <a:pt x="482" y="1460"/>
                    <a:pt x="533" y="1378"/>
                  </a:cubicBezTo>
                  <a:cubicBezTo>
                    <a:pt x="552" y="1346"/>
                    <a:pt x="571" y="1321"/>
                    <a:pt x="590" y="1295"/>
                  </a:cubicBezTo>
                  <a:cubicBezTo>
                    <a:pt x="609" y="1263"/>
                    <a:pt x="628" y="1238"/>
                    <a:pt x="647" y="1213"/>
                  </a:cubicBezTo>
                  <a:cubicBezTo>
                    <a:pt x="679" y="1156"/>
                    <a:pt x="723" y="1105"/>
                    <a:pt x="762" y="1048"/>
                  </a:cubicBezTo>
                  <a:cubicBezTo>
                    <a:pt x="800" y="997"/>
                    <a:pt x="838" y="946"/>
                    <a:pt x="882" y="895"/>
                  </a:cubicBezTo>
                  <a:cubicBezTo>
                    <a:pt x="920" y="844"/>
                    <a:pt x="965" y="794"/>
                    <a:pt x="1003" y="749"/>
                  </a:cubicBezTo>
                  <a:cubicBezTo>
                    <a:pt x="1028" y="724"/>
                    <a:pt x="1047" y="705"/>
                    <a:pt x="1066" y="679"/>
                  </a:cubicBezTo>
                  <a:cubicBezTo>
                    <a:pt x="1092" y="660"/>
                    <a:pt x="1111" y="635"/>
                    <a:pt x="1130" y="616"/>
                  </a:cubicBezTo>
                  <a:cubicBezTo>
                    <a:pt x="1174" y="572"/>
                    <a:pt x="1212" y="533"/>
                    <a:pt x="1257" y="489"/>
                  </a:cubicBezTo>
                  <a:cubicBezTo>
                    <a:pt x="1339" y="413"/>
                    <a:pt x="1422" y="343"/>
                    <a:pt x="1498" y="279"/>
                  </a:cubicBezTo>
                  <a:cubicBezTo>
                    <a:pt x="1580" y="222"/>
                    <a:pt x="1650" y="165"/>
                    <a:pt x="1720" y="121"/>
                  </a:cubicBezTo>
                  <a:cubicBezTo>
                    <a:pt x="1790" y="76"/>
                    <a:pt x="1847" y="38"/>
                    <a:pt x="1898" y="13"/>
                  </a:cubicBezTo>
                  <a:cubicBezTo>
                    <a:pt x="1911" y="6"/>
                    <a:pt x="1917" y="6"/>
                    <a:pt x="1923" y="0"/>
                  </a:cubicBezTo>
                  <a:lnTo>
                    <a:pt x="1923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845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900" decel="100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decel="100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632E-6 3.11163E-6 C -0.00072 0.00671 -0.00091 0.01399 -0.03771 3.11163E-6 C -0.0747 -0.01342 -0.16999 -0.05576 -0.22157 -0.08028 C -0.27309 -0.10411 -0.31366 -0.12956 -0.34688 -0.14587 C -0.38003 -0.16206 -0.37352 -0.17953 -0.42054 -0.17756 C -0.46756 -0.17594 -0.58284 -0.14737 -0.62883 -0.13592 C -0.67494 -0.12435 -0.6765 -0.11614 -0.69676 -0.10781 C -0.71695 -0.09983 -0.72105 -0.07901 -0.75055 -0.08583 C -0.78025 -0.093 -0.84707 -0.12562 -0.87456 -0.14969 C -0.90224 -0.17421 -0.90256 -0.21284 -0.91676 -0.23158 C -0.93103 -0.25032 -0.94555 -0.25715 -0.95975 -0.26293 " pathEditMode="relative" rAng="0" ptsTypes="aaaaaaaaaaA">
                                      <p:cBhvr>
                                        <p:cTn id="175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87" y="-12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 animBg="1"/>
      <p:bldP spid="401" grpId="0" animBg="1"/>
      <p:bldP spid="403" grpId="0" animBg="1"/>
      <p:bldP spid="404" grpId="0" animBg="1"/>
      <p:bldP spid="422" grpId="0" animBg="1"/>
      <p:bldP spid="649" grpId="0" animBg="1"/>
      <p:bldP spid="648" grpId="0" animBg="1"/>
      <p:bldP spid="6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53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350833" y="1371287"/>
            <a:ext cx="392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Should look like..</a:t>
            </a:r>
            <a:endParaRPr lang="en-US" sz="2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16" y="1859439"/>
            <a:ext cx="2797221" cy="2600591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8176" y="3253"/>
            <a:ext cx="4435940" cy="6854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3136" y="1044335"/>
            <a:ext cx="3378254" cy="4285073"/>
            <a:chOff x="393219" y="891935"/>
            <a:chExt cx="3378254" cy="4285073"/>
          </a:xfrm>
        </p:grpSpPr>
        <p:sp>
          <p:nvSpPr>
            <p:cNvPr id="77" name="Freeform 1092"/>
            <p:cNvSpPr>
              <a:spLocks noChangeArrowheads="1"/>
            </p:cNvSpPr>
            <p:nvPr/>
          </p:nvSpPr>
          <p:spPr bwMode="auto">
            <a:xfrm>
              <a:off x="393219" y="4724673"/>
              <a:ext cx="24694" cy="28810"/>
            </a:xfrm>
            <a:custGeom>
              <a:avLst/>
              <a:gdLst>
                <a:gd name="T0" fmla="*/ 3 w 26"/>
                <a:gd name="T1" fmla="*/ 0 h 29"/>
                <a:gd name="T2" fmla="*/ 3 w 26"/>
                <a:gd name="T3" fmla="*/ 0 h 29"/>
                <a:gd name="T4" fmla="*/ 3 w 26"/>
                <a:gd name="T5" fmla="*/ 25 h 29"/>
                <a:gd name="T6" fmla="*/ 25 w 26"/>
                <a:gd name="T7" fmla="*/ 13 h 29"/>
                <a:gd name="T8" fmla="*/ 3 w 2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3" y="0"/>
                  </a:moveTo>
                  <a:lnTo>
                    <a:pt x="3" y="0"/>
                  </a:lnTo>
                  <a:cubicBezTo>
                    <a:pt x="3" y="4"/>
                    <a:pt x="0" y="22"/>
                    <a:pt x="3" y="25"/>
                  </a:cubicBezTo>
                  <a:cubicBezTo>
                    <a:pt x="3" y="28"/>
                    <a:pt x="22" y="13"/>
                    <a:pt x="25" y="13"/>
                  </a:cubicBezTo>
                  <a:cubicBezTo>
                    <a:pt x="22" y="7"/>
                    <a:pt x="13" y="0"/>
                    <a:pt x="3" y="0"/>
                  </a:cubicBezTo>
                </a:path>
              </a:pathLst>
            </a:custGeom>
            <a:solidFill>
              <a:srgbClr val="FCB41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85" tIns="60943" rIns="121885" bIns="60943" anchor="ctr"/>
            <a:lstStyle/>
            <a:p>
              <a:endParaRPr lang="en-US" sz="900" dirty="0"/>
            </a:p>
          </p:txBody>
        </p:sp>
        <p:sp>
          <p:nvSpPr>
            <p:cNvPr id="78" name="Freeform 1093"/>
            <p:cNvSpPr>
              <a:spLocks noChangeArrowheads="1"/>
            </p:cNvSpPr>
            <p:nvPr/>
          </p:nvSpPr>
          <p:spPr bwMode="auto">
            <a:xfrm>
              <a:off x="409681" y="4337823"/>
              <a:ext cx="226361" cy="308658"/>
            </a:xfrm>
            <a:custGeom>
              <a:avLst/>
              <a:gdLst>
                <a:gd name="T0" fmla="*/ 12 w 243"/>
                <a:gd name="T1" fmla="*/ 327 h 331"/>
                <a:gd name="T2" fmla="*/ 12 w 243"/>
                <a:gd name="T3" fmla="*/ 327 h 331"/>
                <a:gd name="T4" fmla="*/ 18 w 243"/>
                <a:gd name="T5" fmla="*/ 330 h 331"/>
                <a:gd name="T6" fmla="*/ 242 w 243"/>
                <a:gd name="T7" fmla="*/ 15 h 331"/>
                <a:gd name="T8" fmla="*/ 224 w 243"/>
                <a:gd name="T9" fmla="*/ 0 h 331"/>
                <a:gd name="T10" fmla="*/ 0 w 243"/>
                <a:gd name="T11" fmla="*/ 315 h 331"/>
                <a:gd name="T12" fmla="*/ 9 w 243"/>
                <a:gd name="T13" fmla="*/ 321 h 331"/>
                <a:gd name="T14" fmla="*/ 12 w 243"/>
                <a:gd name="T15" fmla="*/ 32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331">
                  <a:moveTo>
                    <a:pt x="12" y="327"/>
                  </a:moveTo>
                  <a:lnTo>
                    <a:pt x="12" y="327"/>
                  </a:lnTo>
                  <a:cubicBezTo>
                    <a:pt x="15" y="327"/>
                    <a:pt x="15" y="330"/>
                    <a:pt x="18" y="330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9" y="321"/>
                    <a:pt x="9" y="321"/>
                    <a:pt x="9" y="321"/>
                  </a:cubicBezTo>
                  <a:lnTo>
                    <a:pt x="12" y="327"/>
                  </a:lnTo>
                </a:path>
              </a:pathLst>
            </a:custGeom>
            <a:solidFill>
              <a:srgbClr val="FCB41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85" tIns="60943" rIns="121885" bIns="60943" anchor="ctr"/>
            <a:lstStyle/>
            <a:p>
              <a:endParaRPr lang="en-US" sz="900" dirty="0"/>
            </a:p>
          </p:txBody>
        </p:sp>
        <p:sp>
          <p:nvSpPr>
            <p:cNvPr id="79" name="Freeform 1094"/>
            <p:cNvSpPr>
              <a:spLocks noChangeArrowheads="1"/>
            </p:cNvSpPr>
            <p:nvPr/>
          </p:nvSpPr>
          <p:spPr bwMode="auto">
            <a:xfrm>
              <a:off x="446722" y="4366631"/>
              <a:ext cx="230476" cy="308656"/>
            </a:xfrm>
            <a:custGeom>
              <a:avLst/>
              <a:gdLst>
                <a:gd name="T0" fmla="*/ 6 w 246"/>
                <a:gd name="T1" fmla="*/ 318 h 331"/>
                <a:gd name="T2" fmla="*/ 6 w 246"/>
                <a:gd name="T3" fmla="*/ 318 h 331"/>
                <a:gd name="T4" fmla="*/ 18 w 246"/>
                <a:gd name="T5" fmla="*/ 327 h 331"/>
                <a:gd name="T6" fmla="*/ 21 w 246"/>
                <a:gd name="T7" fmla="*/ 330 h 331"/>
                <a:gd name="T8" fmla="*/ 245 w 246"/>
                <a:gd name="T9" fmla="*/ 12 h 331"/>
                <a:gd name="T10" fmla="*/ 224 w 246"/>
                <a:gd name="T11" fmla="*/ 0 h 331"/>
                <a:gd name="T12" fmla="*/ 0 w 246"/>
                <a:gd name="T13" fmla="*/ 315 h 331"/>
                <a:gd name="T14" fmla="*/ 3 w 246"/>
                <a:gd name="T15" fmla="*/ 315 h 331"/>
                <a:gd name="T16" fmla="*/ 6 w 246"/>
                <a:gd name="T17" fmla="*/ 31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31">
                  <a:moveTo>
                    <a:pt x="6" y="318"/>
                  </a:moveTo>
                  <a:lnTo>
                    <a:pt x="6" y="318"/>
                  </a:lnTo>
                  <a:cubicBezTo>
                    <a:pt x="18" y="327"/>
                    <a:pt x="18" y="327"/>
                    <a:pt x="18" y="327"/>
                  </a:cubicBezTo>
                  <a:cubicBezTo>
                    <a:pt x="18" y="327"/>
                    <a:pt x="18" y="327"/>
                    <a:pt x="21" y="330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315"/>
                    <a:pt x="0" y="315"/>
                    <a:pt x="0" y="315"/>
                  </a:cubicBezTo>
                  <a:lnTo>
                    <a:pt x="3" y="315"/>
                  </a:lnTo>
                  <a:lnTo>
                    <a:pt x="6" y="318"/>
                  </a:lnTo>
                </a:path>
              </a:pathLst>
            </a:custGeom>
            <a:solidFill>
              <a:srgbClr val="FCB41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85" tIns="60943" rIns="121885" bIns="60943" anchor="ctr"/>
            <a:lstStyle/>
            <a:p>
              <a:endParaRPr lang="en-US" sz="900" dirty="0"/>
            </a:p>
          </p:txBody>
        </p:sp>
        <p:sp>
          <p:nvSpPr>
            <p:cNvPr id="80" name="Freeform 1095"/>
            <p:cNvSpPr>
              <a:spLocks noChangeArrowheads="1"/>
            </p:cNvSpPr>
            <p:nvPr/>
          </p:nvSpPr>
          <p:spPr bwMode="auto">
            <a:xfrm>
              <a:off x="640156" y="4304899"/>
              <a:ext cx="90544" cy="78195"/>
            </a:xfrm>
            <a:custGeom>
              <a:avLst/>
              <a:gdLst>
                <a:gd name="T0" fmla="*/ 88 w 95"/>
                <a:gd name="T1" fmla="*/ 36 h 82"/>
                <a:gd name="T2" fmla="*/ 88 w 95"/>
                <a:gd name="T3" fmla="*/ 36 h 82"/>
                <a:gd name="T4" fmla="*/ 39 w 95"/>
                <a:gd name="T5" fmla="*/ 2 h 82"/>
                <a:gd name="T6" fmla="*/ 30 w 95"/>
                <a:gd name="T7" fmla="*/ 0 h 82"/>
                <a:gd name="T8" fmla="*/ 21 w 95"/>
                <a:gd name="T9" fmla="*/ 0 h 82"/>
                <a:gd name="T10" fmla="*/ 0 w 95"/>
                <a:gd name="T11" fmla="*/ 27 h 82"/>
                <a:gd name="T12" fmla="*/ 78 w 95"/>
                <a:gd name="T13" fmla="*/ 81 h 82"/>
                <a:gd name="T14" fmla="*/ 94 w 95"/>
                <a:gd name="T15" fmla="*/ 54 h 82"/>
                <a:gd name="T16" fmla="*/ 88 w 95"/>
                <a:gd name="T17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82">
                  <a:moveTo>
                    <a:pt x="88" y="36"/>
                  </a:moveTo>
                  <a:lnTo>
                    <a:pt x="88" y="36"/>
                  </a:lnTo>
                  <a:cubicBezTo>
                    <a:pt x="39" y="2"/>
                    <a:pt x="39" y="2"/>
                    <a:pt x="39" y="2"/>
                  </a:cubicBezTo>
                  <a:cubicBezTo>
                    <a:pt x="36" y="0"/>
                    <a:pt x="33" y="0"/>
                    <a:pt x="30" y="0"/>
                  </a:cubicBezTo>
                  <a:cubicBezTo>
                    <a:pt x="27" y="0"/>
                    <a:pt x="24" y="0"/>
                    <a:pt x="21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39"/>
                    <a:pt x="88" y="36"/>
                  </a:cubicBezTo>
                </a:path>
              </a:pathLst>
            </a:custGeom>
            <a:solidFill>
              <a:srgbClr val="FCB41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85" tIns="60943" rIns="121885" bIns="60943" anchor="ctr"/>
            <a:lstStyle/>
            <a:p>
              <a:endParaRPr lang="en-US" sz="900" dirty="0"/>
            </a:p>
          </p:txBody>
        </p:sp>
        <p:sp>
          <p:nvSpPr>
            <p:cNvPr id="81" name="Freeform 1096"/>
            <p:cNvSpPr>
              <a:spLocks noChangeArrowheads="1"/>
            </p:cNvSpPr>
            <p:nvPr/>
          </p:nvSpPr>
          <p:spPr bwMode="auto">
            <a:xfrm>
              <a:off x="479648" y="4391324"/>
              <a:ext cx="226358" cy="304542"/>
            </a:xfrm>
            <a:custGeom>
              <a:avLst/>
              <a:gdLst>
                <a:gd name="T0" fmla="*/ 0 w 243"/>
                <a:gd name="T1" fmla="*/ 315 h 325"/>
                <a:gd name="T2" fmla="*/ 0 w 243"/>
                <a:gd name="T3" fmla="*/ 315 h 325"/>
                <a:gd name="T4" fmla="*/ 6 w 243"/>
                <a:gd name="T5" fmla="*/ 318 h 325"/>
                <a:gd name="T6" fmla="*/ 9 w 243"/>
                <a:gd name="T7" fmla="*/ 318 h 325"/>
                <a:gd name="T8" fmla="*/ 18 w 243"/>
                <a:gd name="T9" fmla="*/ 324 h 325"/>
                <a:gd name="T10" fmla="*/ 242 w 243"/>
                <a:gd name="T11" fmla="*/ 12 h 325"/>
                <a:gd name="T12" fmla="*/ 227 w 243"/>
                <a:gd name="T13" fmla="*/ 0 h 325"/>
                <a:gd name="T14" fmla="*/ 0 w 243"/>
                <a:gd name="T15" fmla="*/ 31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325">
                  <a:moveTo>
                    <a:pt x="0" y="315"/>
                  </a:moveTo>
                  <a:lnTo>
                    <a:pt x="0" y="315"/>
                  </a:lnTo>
                  <a:cubicBezTo>
                    <a:pt x="3" y="315"/>
                    <a:pt x="6" y="315"/>
                    <a:pt x="6" y="318"/>
                  </a:cubicBezTo>
                  <a:cubicBezTo>
                    <a:pt x="9" y="318"/>
                    <a:pt x="9" y="318"/>
                    <a:pt x="9" y="318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0" y="315"/>
                  </a:lnTo>
                </a:path>
              </a:pathLst>
            </a:custGeom>
            <a:solidFill>
              <a:srgbClr val="FCB41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85" tIns="60943" rIns="121885" bIns="60943" anchor="ctr"/>
            <a:lstStyle/>
            <a:p>
              <a:endParaRPr lang="en-US" sz="900" dirty="0"/>
            </a:p>
          </p:txBody>
        </p:sp>
        <p:sp>
          <p:nvSpPr>
            <p:cNvPr id="82" name="Freeform 1097"/>
            <p:cNvSpPr>
              <a:spLocks noChangeArrowheads="1"/>
            </p:cNvSpPr>
            <p:nvPr/>
          </p:nvSpPr>
          <p:spPr bwMode="auto">
            <a:xfrm>
              <a:off x="401450" y="4654711"/>
              <a:ext cx="78199" cy="78192"/>
            </a:xfrm>
            <a:custGeom>
              <a:avLst/>
              <a:gdLst>
                <a:gd name="T0" fmla="*/ 78 w 85"/>
                <a:gd name="T1" fmla="*/ 48 h 83"/>
                <a:gd name="T2" fmla="*/ 78 w 85"/>
                <a:gd name="T3" fmla="*/ 48 h 83"/>
                <a:gd name="T4" fmla="*/ 51 w 85"/>
                <a:gd name="T5" fmla="*/ 27 h 83"/>
                <a:gd name="T6" fmla="*/ 42 w 85"/>
                <a:gd name="T7" fmla="*/ 21 h 83"/>
                <a:gd name="T8" fmla="*/ 15 w 85"/>
                <a:gd name="T9" fmla="*/ 3 h 83"/>
                <a:gd name="T10" fmla="*/ 15 w 85"/>
                <a:gd name="T11" fmla="*/ 0 h 83"/>
                <a:gd name="T12" fmla="*/ 12 w 85"/>
                <a:gd name="T13" fmla="*/ 0 h 83"/>
                <a:gd name="T14" fmla="*/ 6 w 85"/>
                <a:gd name="T15" fmla="*/ 15 h 83"/>
                <a:gd name="T16" fmla="*/ 3 w 85"/>
                <a:gd name="T17" fmla="*/ 21 h 83"/>
                <a:gd name="T18" fmla="*/ 0 w 85"/>
                <a:gd name="T19" fmla="*/ 57 h 83"/>
                <a:gd name="T20" fmla="*/ 33 w 85"/>
                <a:gd name="T21" fmla="*/ 82 h 83"/>
                <a:gd name="T22" fmla="*/ 63 w 85"/>
                <a:gd name="T23" fmla="*/ 63 h 83"/>
                <a:gd name="T24" fmla="*/ 69 w 85"/>
                <a:gd name="T25" fmla="*/ 60 h 83"/>
                <a:gd name="T26" fmla="*/ 84 w 85"/>
                <a:gd name="T27" fmla="*/ 51 h 83"/>
                <a:gd name="T28" fmla="*/ 81 w 85"/>
                <a:gd name="T29" fmla="*/ 48 h 83"/>
                <a:gd name="T30" fmla="*/ 78 w 85"/>
                <a:gd name="T31" fmla="*/ 4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3">
                  <a:moveTo>
                    <a:pt x="78" y="48"/>
                  </a:moveTo>
                  <a:lnTo>
                    <a:pt x="78" y="48"/>
                  </a:lnTo>
                  <a:cubicBezTo>
                    <a:pt x="69" y="45"/>
                    <a:pt x="57" y="36"/>
                    <a:pt x="51" y="27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3" y="18"/>
                    <a:pt x="21" y="9"/>
                    <a:pt x="15" y="3"/>
                  </a:cubicBezTo>
                  <a:lnTo>
                    <a:pt x="15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6"/>
                    <a:pt x="6" y="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9" y="60"/>
                    <a:pt x="24" y="66"/>
                    <a:pt x="33" y="82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8" y="57"/>
                    <a:pt x="81" y="54"/>
                    <a:pt x="84" y="51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78" y="48"/>
                  </a:cubicBezTo>
                </a:path>
              </a:pathLst>
            </a:custGeom>
            <a:solidFill>
              <a:srgbClr val="FCB41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85" tIns="60943" rIns="121885" bIns="60943" anchor="ctr"/>
            <a:lstStyle/>
            <a:p>
              <a:endParaRPr lang="en-US" sz="900" dirty="0"/>
            </a:p>
          </p:txBody>
        </p:sp>
        <p:sp>
          <p:nvSpPr>
            <p:cNvPr id="53" name="Freeform 277"/>
            <p:cNvSpPr>
              <a:spLocks/>
            </p:cNvSpPr>
            <p:nvPr/>
          </p:nvSpPr>
          <p:spPr bwMode="auto">
            <a:xfrm rot="19385170">
              <a:off x="478277" y="2914049"/>
              <a:ext cx="374869" cy="538256"/>
            </a:xfrm>
            <a:custGeom>
              <a:avLst/>
              <a:gdLst>
                <a:gd name="T0" fmla="*/ 0 w 366"/>
                <a:gd name="T1" fmla="*/ 494 h 527"/>
                <a:gd name="T2" fmla="*/ 34 w 366"/>
                <a:gd name="T3" fmla="*/ 527 h 527"/>
                <a:gd name="T4" fmla="*/ 333 w 366"/>
                <a:gd name="T5" fmla="*/ 527 h 527"/>
                <a:gd name="T6" fmla="*/ 366 w 366"/>
                <a:gd name="T7" fmla="*/ 494 h 527"/>
                <a:gd name="T8" fmla="*/ 366 w 366"/>
                <a:gd name="T9" fmla="*/ 34 h 527"/>
                <a:gd name="T10" fmla="*/ 333 w 366"/>
                <a:gd name="T11" fmla="*/ 0 h 527"/>
                <a:gd name="T12" fmla="*/ 34 w 366"/>
                <a:gd name="T13" fmla="*/ 0 h 527"/>
                <a:gd name="T14" fmla="*/ 0 w 366"/>
                <a:gd name="T15" fmla="*/ 34 h 527"/>
                <a:gd name="T16" fmla="*/ 0 w 366"/>
                <a:gd name="T17" fmla="*/ 49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527">
                  <a:moveTo>
                    <a:pt x="0" y="494"/>
                  </a:moveTo>
                  <a:cubicBezTo>
                    <a:pt x="0" y="512"/>
                    <a:pt x="15" y="527"/>
                    <a:pt x="34" y="527"/>
                  </a:cubicBezTo>
                  <a:cubicBezTo>
                    <a:pt x="333" y="527"/>
                    <a:pt x="333" y="527"/>
                    <a:pt x="333" y="527"/>
                  </a:cubicBezTo>
                  <a:cubicBezTo>
                    <a:pt x="351" y="527"/>
                    <a:pt x="366" y="512"/>
                    <a:pt x="366" y="494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6" y="15"/>
                    <a:pt x="351" y="0"/>
                    <a:pt x="33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lnTo>
                    <a:pt x="0" y="494"/>
                  </a:lnTo>
                  <a:close/>
                </a:path>
              </a:pathLst>
            </a:custGeom>
            <a:solidFill>
              <a:srgbClr val="2D35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4" name="Rectangle 278"/>
            <p:cNvSpPr>
              <a:spLocks noChangeArrowheads="1"/>
            </p:cNvSpPr>
            <p:nvPr/>
          </p:nvSpPr>
          <p:spPr bwMode="auto">
            <a:xfrm rot="19385170">
              <a:off x="501382" y="2940977"/>
              <a:ext cx="319613" cy="4719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5" name="Freeform 281"/>
            <p:cNvSpPr>
              <a:spLocks/>
            </p:cNvSpPr>
            <p:nvPr/>
          </p:nvSpPr>
          <p:spPr bwMode="auto">
            <a:xfrm rot="19385170">
              <a:off x="561578" y="3085861"/>
              <a:ext cx="290036" cy="298139"/>
            </a:xfrm>
            <a:custGeom>
              <a:avLst/>
              <a:gdLst>
                <a:gd name="T0" fmla="*/ 278 w 283"/>
                <a:gd name="T1" fmla="*/ 292 h 292"/>
                <a:gd name="T2" fmla="*/ 5 w 283"/>
                <a:gd name="T3" fmla="*/ 292 h 292"/>
                <a:gd name="T4" fmla="*/ 0 w 283"/>
                <a:gd name="T5" fmla="*/ 287 h 292"/>
                <a:gd name="T6" fmla="*/ 5 w 283"/>
                <a:gd name="T7" fmla="*/ 283 h 292"/>
                <a:gd name="T8" fmla="*/ 274 w 283"/>
                <a:gd name="T9" fmla="*/ 283 h 292"/>
                <a:gd name="T10" fmla="*/ 274 w 283"/>
                <a:gd name="T11" fmla="*/ 5 h 292"/>
                <a:gd name="T12" fmla="*/ 278 w 283"/>
                <a:gd name="T13" fmla="*/ 0 h 292"/>
                <a:gd name="T14" fmla="*/ 283 w 283"/>
                <a:gd name="T15" fmla="*/ 5 h 292"/>
                <a:gd name="T16" fmla="*/ 283 w 283"/>
                <a:gd name="T17" fmla="*/ 287 h 292"/>
                <a:gd name="T18" fmla="*/ 278 w 283"/>
                <a:gd name="T1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92">
                  <a:moveTo>
                    <a:pt x="278" y="292"/>
                  </a:moveTo>
                  <a:cubicBezTo>
                    <a:pt x="5" y="292"/>
                    <a:pt x="5" y="292"/>
                    <a:pt x="5" y="292"/>
                  </a:cubicBezTo>
                  <a:cubicBezTo>
                    <a:pt x="2" y="292"/>
                    <a:pt x="0" y="290"/>
                    <a:pt x="0" y="287"/>
                  </a:cubicBezTo>
                  <a:cubicBezTo>
                    <a:pt x="0" y="285"/>
                    <a:pt x="2" y="283"/>
                    <a:pt x="5" y="283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4" y="2"/>
                    <a:pt x="276" y="0"/>
                    <a:pt x="278" y="0"/>
                  </a:cubicBezTo>
                  <a:cubicBezTo>
                    <a:pt x="281" y="0"/>
                    <a:pt x="283" y="2"/>
                    <a:pt x="283" y="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3" y="290"/>
                    <a:pt x="281" y="292"/>
                    <a:pt x="278" y="292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6" name="Freeform 282"/>
            <p:cNvSpPr>
              <a:spLocks/>
            </p:cNvSpPr>
            <p:nvPr/>
          </p:nvSpPr>
          <p:spPr bwMode="auto">
            <a:xfrm rot="19385170">
              <a:off x="419443" y="3034314"/>
              <a:ext cx="248766" cy="12155"/>
            </a:xfrm>
            <a:custGeom>
              <a:avLst/>
              <a:gdLst>
                <a:gd name="T0" fmla="*/ 243 w 243"/>
                <a:gd name="T1" fmla="*/ 6 h 12"/>
                <a:gd name="T2" fmla="*/ 237 w 243"/>
                <a:gd name="T3" fmla="*/ 12 h 12"/>
                <a:gd name="T4" fmla="*/ 6 w 243"/>
                <a:gd name="T5" fmla="*/ 12 h 12"/>
                <a:gd name="T6" fmla="*/ 0 w 243"/>
                <a:gd name="T7" fmla="*/ 6 h 12"/>
                <a:gd name="T8" fmla="*/ 0 w 243"/>
                <a:gd name="T9" fmla="*/ 6 h 12"/>
                <a:gd name="T10" fmla="*/ 6 w 243"/>
                <a:gd name="T11" fmla="*/ 0 h 12"/>
                <a:gd name="T12" fmla="*/ 237 w 243"/>
                <a:gd name="T13" fmla="*/ 0 h 12"/>
                <a:gd name="T14" fmla="*/ 243 w 24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2">
                  <a:moveTo>
                    <a:pt x="243" y="6"/>
                  </a:moveTo>
                  <a:cubicBezTo>
                    <a:pt x="243" y="10"/>
                    <a:pt x="240" y="12"/>
                    <a:pt x="23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0" y="0"/>
                    <a:pt x="243" y="3"/>
                    <a:pt x="243" y="6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7" name="Freeform 283"/>
            <p:cNvSpPr>
              <a:spLocks/>
            </p:cNvSpPr>
            <p:nvPr/>
          </p:nvSpPr>
          <p:spPr bwMode="auto">
            <a:xfrm rot="19385170">
              <a:off x="441862" y="3084509"/>
              <a:ext cx="138254" cy="12155"/>
            </a:xfrm>
            <a:custGeom>
              <a:avLst/>
              <a:gdLst>
                <a:gd name="T0" fmla="*/ 129 w 135"/>
                <a:gd name="T1" fmla="*/ 0 h 12"/>
                <a:gd name="T2" fmla="*/ 6 w 135"/>
                <a:gd name="T3" fmla="*/ 0 h 12"/>
                <a:gd name="T4" fmla="*/ 0 w 135"/>
                <a:gd name="T5" fmla="*/ 6 h 12"/>
                <a:gd name="T6" fmla="*/ 6 w 135"/>
                <a:gd name="T7" fmla="*/ 12 h 12"/>
                <a:gd name="T8" fmla="*/ 129 w 135"/>
                <a:gd name="T9" fmla="*/ 12 h 12"/>
                <a:gd name="T10" fmla="*/ 135 w 135"/>
                <a:gd name="T11" fmla="*/ 6 h 12"/>
                <a:gd name="T12" fmla="*/ 129 w 13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2">
                  <a:moveTo>
                    <a:pt x="12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2" y="12"/>
                    <a:pt x="135" y="9"/>
                    <a:pt x="135" y="6"/>
                  </a:cubicBezTo>
                  <a:cubicBezTo>
                    <a:pt x="135" y="3"/>
                    <a:pt x="132" y="0"/>
                    <a:pt x="129" y="0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8" name="Freeform 284"/>
            <p:cNvSpPr>
              <a:spLocks/>
            </p:cNvSpPr>
            <p:nvPr/>
          </p:nvSpPr>
          <p:spPr bwMode="auto">
            <a:xfrm rot="19385170">
              <a:off x="568945" y="3017376"/>
              <a:ext cx="65573" cy="11238"/>
            </a:xfrm>
            <a:custGeom>
              <a:avLst/>
              <a:gdLst>
                <a:gd name="T0" fmla="*/ 59 w 64"/>
                <a:gd name="T1" fmla="*/ 0 h 11"/>
                <a:gd name="T2" fmla="*/ 6 w 64"/>
                <a:gd name="T3" fmla="*/ 0 h 11"/>
                <a:gd name="T4" fmla="*/ 0 w 64"/>
                <a:gd name="T5" fmla="*/ 5 h 11"/>
                <a:gd name="T6" fmla="*/ 6 w 64"/>
                <a:gd name="T7" fmla="*/ 11 h 11"/>
                <a:gd name="T8" fmla="*/ 59 w 64"/>
                <a:gd name="T9" fmla="*/ 11 h 11"/>
                <a:gd name="T10" fmla="*/ 64 w 64"/>
                <a:gd name="T11" fmla="*/ 5 h 11"/>
                <a:gd name="T12" fmla="*/ 59 w 6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1">
                  <a:moveTo>
                    <a:pt x="5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4" y="8"/>
                    <a:pt x="64" y="5"/>
                  </a:cubicBezTo>
                  <a:cubicBezTo>
                    <a:pt x="64" y="2"/>
                    <a:pt x="62" y="0"/>
                    <a:pt x="59" y="0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9" name="Freeform 285"/>
            <p:cNvSpPr>
              <a:spLocks/>
            </p:cNvSpPr>
            <p:nvPr/>
          </p:nvSpPr>
          <p:spPr bwMode="auto">
            <a:xfrm rot="19385170">
              <a:off x="443961" y="3066953"/>
              <a:ext cx="248766" cy="12155"/>
            </a:xfrm>
            <a:custGeom>
              <a:avLst/>
              <a:gdLst>
                <a:gd name="T0" fmla="*/ 243 w 243"/>
                <a:gd name="T1" fmla="*/ 6 h 12"/>
                <a:gd name="T2" fmla="*/ 237 w 243"/>
                <a:gd name="T3" fmla="*/ 12 h 12"/>
                <a:gd name="T4" fmla="*/ 6 w 243"/>
                <a:gd name="T5" fmla="*/ 12 h 12"/>
                <a:gd name="T6" fmla="*/ 0 w 243"/>
                <a:gd name="T7" fmla="*/ 6 h 12"/>
                <a:gd name="T8" fmla="*/ 0 w 243"/>
                <a:gd name="T9" fmla="*/ 6 h 12"/>
                <a:gd name="T10" fmla="*/ 6 w 243"/>
                <a:gd name="T11" fmla="*/ 0 h 12"/>
                <a:gd name="T12" fmla="*/ 237 w 243"/>
                <a:gd name="T13" fmla="*/ 0 h 12"/>
                <a:gd name="T14" fmla="*/ 243 w 24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2">
                  <a:moveTo>
                    <a:pt x="243" y="6"/>
                  </a:moveTo>
                  <a:cubicBezTo>
                    <a:pt x="243" y="10"/>
                    <a:pt x="241" y="12"/>
                    <a:pt x="23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1" y="0"/>
                    <a:pt x="243" y="3"/>
                    <a:pt x="243" y="6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60" name="Freeform 286"/>
            <p:cNvSpPr>
              <a:spLocks/>
            </p:cNvSpPr>
            <p:nvPr/>
          </p:nvSpPr>
          <p:spPr bwMode="auto">
            <a:xfrm rot="19385170">
              <a:off x="534666" y="3096650"/>
              <a:ext cx="65573" cy="10320"/>
            </a:xfrm>
            <a:custGeom>
              <a:avLst/>
              <a:gdLst>
                <a:gd name="T0" fmla="*/ 64 w 64"/>
                <a:gd name="T1" fmla="*/ 5 h 10"/>
                <a:gd name="T2" fmla="*/ 58 w 64"/>
                <a:gd name="T3" fmla="*/ 10 h 10"/>
                <a:gd name="T4" fmla="*/ 6 w 64"/>
                <a:gd name="T5" fmla="*/ 10 h 10"/>
                <a:gd name="T6" fmla="*/ 0 w 64"/>
                <a:gd name="T7" fmla="*/ 5 h 10"/>
                <a:gd name="T8" fmla="*/ 0 w 64"/>
                <a:gd name="T9" fmla="*/ 5 h 10"/>
                <a:gd name="T10" fmla="*/ 6 w 64"/>
                <a:gd name="T11" fmla="*/ 0 h 10"/>
                <a:gd name="T12" fmla="*/ 58 w 64"/>
                <a:gd name="T13" fmla="*/ 0 h 10"/>
                <a:gd name="T14" fmla="*/ 64 w 64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0">
                  <a:moveTo>
                    <a:pt x="64" y="5"/>
                  </a:moveTo>
                  <a:cubicBezTo>
                    <a:pt x="64" y="8"/>
                    <a:pt x="61" y="10"/>
                    <a:pt x="58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2"/>
                    <a:pt x="64" y="5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61" name="Freeform 287"/>
            <p:cNvSpPr>
              <a:spLocks/>
            </p:cNvSpPr>
            <p:nvPr/>
          </p:nvSpPr>
          <p:spPr bwMode="auto">
            <a:xfrm rot="19385170">
              <a:off x="475936" y="3141198"/>
              <a:ext cx="64427" cy="10320"/>
            </a:xfrm>
            <a:custGeom>
              <a:avLst/>
              <a:gdLst>
                <a:gd name="T0" fmla="*/ 58 w 63"/>
                <a:gd name="T1" fmla="*/ 0 h 10"/>
                <a:gd name="T2" fmla="*/ 5 w 63"/>
                <a:gd name="T3" fmla="*/ 0 h 10"/>
                <a:gd name="T4" fmla="*/ 0 w 63"/>
                <a:gd name="T5" fmla="*/ 5 h 10"/>
                <a:gd name="T6" fmla="*/ 5 w 63"/>
                <a:gd name="T7" fmla="*/ 10 h 10"/>
                <a:gd name="T8" fmla="*/ 58 w 63"/>
                <a:gd name="T9" fmla="*/ 10 h 10"/>
                <a:gd name="T10" fmla="*/ 63 w 63"/>
                <a:gd name="T11" fmla="*/ 5 h 10"/>
                <a:gd name="T12" fmla="*/ 58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62" name="Freeform 288"/>
            <p:cNvSpPr>
              <a:spLocks/>
            </p:cNvSpPr>
            <p:nvPr/>
          </p:nvSpPr>
          <p:spPr bwMode="auto">
            <a:xfrm rot="19385170">
              <a:off x="473579" y="3109816"/>
              <a:ext cx="248766" cy="12155"/>
            </a:xfrm>
            <a:custGeom>
              <a:avLst/>
              <a:gdLst>
                <a:gd name="T0" fmla="*/ 243 w 243"/>
                <a:gd name="T1" fmla="*/ 6 h 12"/>
                <a:gd name="T2" fmla="*/ 237 w 243"/>
                <a:gd name="T3" fmla="*/ 12 h 12"/>
                <a:gd name="T4" fmla="*/ 6 w 243"/>
                <a:gd name="T5" fmla="*/ 12 h 12"/>
                <a:gd name="T6" fmla="*/ 0 w 243"/>
                <a:gd name="T7" fmla="*/ 6 h 12"/>
                <a:gd name="T8" fmla="*/ 0 w 243"/>
                <a:gd name="T9" fmla="*/ 6 h 12"/>
                <a:gd name="T10" fmla="*/ 6 w 243"/>
                <a:gd name="T11" fmla="*/ 0 h 12"/>
                <a:gd name="T12" fmla="*/ 237 w 243"/>
                <a:gd name="T13" fmla="*/ 0 h 12"/>
                <a:gd name="T14" fmla="*/ 243 w 24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2">
                  <a:moveTo>
                    <a:pt x="243" y="6"/>
                  </a:moveTo>
                  <a:cubicBezTo>
                    <a:pt x="243" y="9"/>
                    <a:pt x="241" y="12"/>
                    <a:pt x="23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1" y="0"/>
                    <a:pt x="243" y="3"/>
                    <a:pt x="243" y="6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63" name="Freeform 289"/>
            <p:cNvSpPr>
              <a:spLocks/>
            </p:cNvSpPr>
            <p:nvPr/>
          </p:nvSpPr>
          <p:spPr bwMode="auto">
            <a:xfrm rot="19385170">
              <a:off x="495723" y="3160103"/>
              <a:ext cx="138254" cy="11238"/>
            </a:xfrm>
            <a:custGeom>
              <a:avLst/>
              <a:gdLst>
                <a:gd name="T0" fmla="*/ 130 w 135"/>
                <a:gd name="T1" fmla="*/ 0 h 11"/>
                <a:gd name="T2" fmla="*/ 6 w 135"/>
                <a:gd name="T3" fmla="*/ 0 h 11"/>
                <a:gd name="T4" fmla="*/ 0 w 135"/>
                <a:gd name="T5" fmla="*/ 6 h 11"/>
                <a:gd name="T6" fmla="*/ 6 w 135"/>
                <a:gd name="T7" fmla="*/ 11 h 11"/>
                <a:gd name="T8" fmla="*/ 130 w 135"/>
                <a:gd name="T9" fmla="*/ 11 h 11"/>
                <a:gd name="T10" fmla="*/ 135 w 135"/>
                <a:gd name="T11" fmla="*/ 6 h 11"/>
                <a:gd name="T12" fmla="*/ 130 w 13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1">
                  <a:moveTo>
                    <a:pt x="1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3" y="11"/>
                    <a:pt x="135" y="9"/>
                    <a:pt x="135" y="6"/>
                  </a:cubicBezTo>
                  <a:cubicBezTo>
                    <a:pt x="135" y="2"/>
                    <a:pt x="133" y="0"/>
                    <a:pt x="130" y="0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64" name="Freeform 290"/>
            <p:cNvSpPr>
              <a:spLocks/>
            </p:cNvSpPr>
            <p:nvPr/>
          </p:nvSpPr>
          <p:spPr bwMode="auto">
            <a:xfrm rot="19385170">
              <a:off x="623562" y="3091800"/>
              <a:ext cx="64427" cy="11238"/>
            </a:xfrm>
            <a:custGeom>
              <a:avLst/>
              <a:gdLst>
                <a:gd name="T0" fmla="*/ 58 w 63"/>
                <a:gd name="T1" fmla="*/ 0 h 11"/>
                <a:gd name="T2" fmla="*/ 5 w 63"/>
                <a:gd name="T3" fmla="*/ 0 h 11"/>
                <a:gd name="T4" fmla="*/ 0 w 63"/>
                <a:gd name="T5" fmla="*/ 6 h 11"/>
                <a:gd name="T6" fmla="*/ 5 w 63"/>
                <a:gd name="T7" fmla="*/ 11 h 11"/>
                <a:gd name="T8" fmla="*/ 58 w 63"/>
                <a:gd name="T9" fmla="*/ 11 h 11"/>
                <a:gd name="T10" fmla="*/ 63 w 63"/>
                <a:gd name="T11" fmla="*/ 6 h 11"/>
                <a:gd name="T12" fmla="*/ 58 w 6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1">
                  <a:moveTo>
                    <a:pt x="5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1" y="11"/>
                    <a:pt x="63" y="9"/>
                    <a:pt x="63" y="6"/>
                  </a:cubicBezTo>
                  <a:cubicBezTo>
                    <a:pt x="63" y="3"/>
                    <a:pt x="61" y="0"/>
                    <a:pt x="58" y="0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65" name="Freeform 291"/>
            <p:cNvSpPr>
              <a:spLocks/>
            </p:cNvSpPr>
            <p:nvPr/>
          </p:nvSpPr>
          <p:spPr bwMode="auto">
            <a:xfrm rot="19385170">
              <a:off x="498876" y="3141812"/>
              <a:ext cx="248996" cy="12384"/>
            </a:xfrm>
            <a:custGeom>
              <a:avLst/>
              <a:gdLst>
                <a:gd name="T0" fmla="*/ 243 w 243"/>
                <a:gd name="T1" fmla="*/ 6 h 12"/>
                <a:gd name="T2" fmla="*/ 237 w 243"/>
                <a:gd name="T3" fmla="*/ 12 h 12"/>
                <a:gd name="T4" fmla="*/ 6 w 243"/>
                <a:gd name="T5" fmla="*/ 12 h 12"/>
                <a:gd name="T6" fmla="*/ 0 w 243"/>
                <a:gd name="T7" fmla="*/ 6 h 12"/>
                <a:gd name="T8" fmla="*/ 0 w 243"/>
                <a:gd name="T9" fmla="*/ 6 h 12"/>
                <a:gd name="T10" fmla="*/ 6 w 243"/>
                <a:gd name="T11" fmla="*/ 0 h 12"/>
                <a:gd name="T12" fmla="*/ 237 w 243"/>
                <a:gd name="T13" fmla="*/ 0 h 12"/>
                <a:gd name="T14" fmla="*/ 243 w 24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2">
                  <a:moveTo>
                    <a:pt x="243" y="6"/>
                  </a:moveTo>
                  <a:cubicBezTo>
                    <a:pt x="243" y="9"/>
                    <a:pt x="240" y="12"/>
                    <a:pt x="23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0" y="0"/>
                    <a:pt x="243" y="3"/>
                    <a:pt x="243" y="6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66" name="Freeform 292"/>
            <p:cNvSpPr>
              <a:spLocks/>
            </p:cNvSpPr>
            <p:nvPr/>
          </p:nvSpPr>
          <p:spPr bwMode="auto">
            <a:xfrm rot="19385170">
              <a:off x="589558" y="3170982"/>
              <a:ext cx="64427" cy="11238"/>
            </a:xfrm>
            <a:custGeom>
              <a:avLst/>
              <a:gdLst>
                <a:gd name="T0" fmla="*/ 63 w 63"/>
                <a:gd name="T1" fmla="*/ 6 h 11"/>
                <a:gd name="T2" fmla="*/ 58 w 63"/>
                <a:gd name="T3" fmla="*/ 11 h 11"/>
                <a:gd name="T4" fmla="*/ 5 w 63"/>
                <a:gd name="T5" fmla="*/ 11 h 11"/>
                <a:gd name="T6" fmla="*/ 0 w 63"/>
                <a:gd name="T7" fmla="*/ 6 h 11"/>
                <a:gd name="T8" fmla="*/ 0 w 63"/>
                <a:gd name="T9" fmla="*/ 6 h 11"/>
                <a:gd name="T10" fmla="*/ 5 w 63"/>
                <a:gd name="T11" fmla="*/ 0 h 11"/>
                <a:gd name="T12" fmla="*/ 58 w 63"/>
                <a:gd name="T13" fmla="*/ 0 h 11"/>
                <a:gd name="T14" fmla="*/ 63 w 6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1">
                  <a:moveTo>
                    <a:pt x="63" y="6"/>
                  </a:moveTo>
                  <a:cubicBezTo>
                    <a:pt x="63" y="9"/>
                    <a:pt x="61" y="11"/>
                    <a:pt x="58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3" y="3"/>
                    <a:pt x="63" y="6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67" name="Freeform 293"/>
            <p:cNvSpPr>
              <a:spLocks/>
            </p:cNvSpPr>
            <p:nvPr/>
          </p:nvSpPr>
          <p:spPr bwMode="auto">
            <a:xfrm rot="19385170">
              <a:off x="529682" y="3215530"/>
              <a:ext cx="65573" cy="11238"/>
            </a:xfrm>
            <a:custGeom>
              <a:avLst/>
              <a:gdLst>
                <a:gd name="T0" fmla="*/ 58 w 64"/>
                <a:gd name="T1" fmla="*/ 0 h 11"/>
                <a:gd name="T2" fmla="*/ 5 w 64"/>
                <a:gd name="T3" fmla="*/ 0 h 11"/>
                <a:gd name="T4" fmla="*/ 0 w 64"/>
                <a:gd name="T5" fmla="*/ 6 h 11"/>
                <a:gd name="T6" fmla="*/ 5 w 64"/>
                <a:gd name="T7" fmla="*/ 11 h 11"/>
                <a:gd name="T8" fmla="*/ 58 w 64"/>
                <a:gd name="T9" fmla="*/ 11 h 11"/>
                <a:gd name="T10" fmla="*/ 64 w 64"/>
                <a:gd name="T11" fmla="*/ 6 h 11"/>
                <a:gd name="T12" fmla="*/ 58 w 6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1">
                  <a:moveTo>
                    <a:pt x="5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1" y="11"/>
                    <a:pt x="64" y="9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68" name="Freeform 294"/>
            <p:cNvSpPr>
              <a:spLocks/>
            </p:cNvSpPr>
            <p:nvPr/>
          </p:nvSpPr>
          <p:spPr bwMode="auto">
            <a:xfrm rot="19385170">
              <a:off x="599639" y="3279498"/>
              <a:ext cx="248996" cy="12155"/>
            </a:xfrm>
            <a:custGeom>
              <a:avLst/>
              <a:gdLst>
                <a:gd name="T0" fmla="*/ 243 w 243"/>
                <a:gd name="T1" fmla="*/ 6 h 12"/>
                <a:gd name="T2" fmla="*/ 237 w 243"/>
                <a:gd name="T3" fmla="*/ 12 h 12"/>
                <a:gd name="T4" fmla="*/ 6 w 243"/>
                <a:gd name="T5" fmla="*/ 12 h 12"/>
                <a:gd name="T6" fmla="*/ 0 w 243"/>
                <a:gd name="T7" fmla="*/ 6 h 12"/>
                <a:gd name="T8" fmla="*/ 0 w 243"/>
                <a:gd name="T9" fmla="*/ 6 h 12"/>
                <a:gd name="T10" fmla="*/ 6 w 243"/>
                <a:gd name="T11" fmla="*/ 0 h 12"/>
                <a:gd name="T12" fmla="*/ 237 w 243"/>
                <a:gd name="T13" fmla="*/ 0 h 12"/>
                <a:gd name="T14" fmla="*/ 243 w 24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2">
                  <a:moveTo>
                    <a:pt x="243" y="6"/>
                  </a:moveTo>
                  <a:cubicBezTo>
                    <a:pt x="243" y="9"/>
                    <a:pt x="240" y="12"/>
                    <a:pt x="23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0" y="0"/>
                    <a:pt x="243" y="2"/>
                    <a:pt x="243" y="6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69" name="Freeform 295"/>
            <p:cNvSpPr>
              <a:spLocks/>
            </p:cNvSpPr>
            <p:nvPr/>
          </p:nvSpPr>
          <p:spPr bwMode="auto">
            <a:xfrm rot="19385170">
              <a:off x="621989" y="3329716"/>
              <a:ext cx="138254" cy="11238"/>
            </a:xfrm>
            <a:custGeom>
              <a:avLst/>
              <a:gdLst>
                <a:gd name="T0" fmla="*/ 129 w 135"/>
                <a:gd name="T1" fmla="*/ 0 h 11"/>
                <a:gd name="T2" fmla="*/ 6 w 135"/>
                <a:gd name="T3" fmla="*/ 0 h 11"/>
                <a:gd name="T4" fmla="*/ 0 w 135"/>
                <a:gd name="T5" fmla="*/ 5 h 11"/>
                <a:gd name="T6" fmla="*/ 6 w 135"/>
                <a:gd name="T7" fmla="*/ 11 h 11"/>
                <a:gd name="T8" fmla="*/ 129 w 135"/>
                <a:gd name="T9" fmla="*/ 11 h 11"/>
                <a:gd name="T10" fmla="*/ 135 w 135"/>
                <a:gd name="T11" fmla="*/ 5 h 11"/>
                <a:gd name="T12" fmla="*/ 129 w 13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1">
                  <a:moveTo>
                    <a:pt x="12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2" y="11"/>
                    <a:pt x="6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2" y="11"/>
                    <a:pt x="135" y="9"/>
                    <a:pt x="135" y="5"/>
                  </a:cubicBezTo>
                  <a:cubicBezTo>
                    <a:pt x="135" y="2"/>
                    <a:pt x="132" y="0"/>
                    <a:pt x="129" y="0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70" name="Freeform 296"/>
            <p:cNvSpPr>
              <a:spLocks/>
            </p:cNvSpPr>
            <p:nvPr/>
          </p:nvSpPr>
          <p:spPr bwMode="auto">
            <a:xfrm rot="19385170">
              <a:off x="748796" y="3261758"/>
              <a:ext cx="65573" cy="11238"/>
            </a:xfrm>
            <a:custGeom>
              <a:avLst/>
              <a:gdLst>
                <a:gd name="T0" fmla="*/ 59 w 64"/>
                <a:gd name="T1" fmla="*/ 0 h 11"/>
                <a:gd name="T2" fmla="*/ 6 w 64"/>
                <a:gd name="T3" fmla="*/ 0 h 11"/>
                <a:gd name="T4" fmla="*/ 0 w 64"/>
                <a:gd name="T5" fmla="*/ 6 h 11"/>
                <a:gd name="T6" fmla="*/ 6 w 64"/>
                <a:gd name="T7" fmla="*/ 11 h 11"/>
                <a:gd name="T8" fmla="*/ 59 w 64"/>
                <a:gd name="T9" fmla="*/ 11 h 11"/>
                <a:gd name="T10" fmla="*/ 64 w 64"/>
                <a:gd name="T11" fmla="*/ 6 h 11"/>
                <a:gd name="T12" fmla="*/ 59 w 6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1">
                  <a:moveTo>
                    <a:pt x="5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4" y="9"/>
                    <a:pt x="64" y="6"/>
                  </a:cubicBezTo>
                  <a:cubicBezTo>
                    <a:pt x="64" y="3"/>
                    <a:pt x="62" y="0"/>
                    <a:pt x="59" y="0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71" name="Freeform 297"/>
            <p:cNvSpPr>
              <a:spLocks/>
            </p:cNvSpPr>
            <p:nvPr/>
          </p:nvSpPr>
          <p:spPr bwMode="auto">
            <a:xfrm rot="19385170">
              <a:off x="624226" y="3312114"/>
              <a:ext cx="248996" cy="12384"/>
            </a:xfrm>
            <a:custGeom>
              <a:avLst/>
              <a:gdLst>
                <a:gd name="T0" fmla="*/ 243 w 243"/>
                <a:gd name="T1" fmla="*/ 6 h 12"/>
                <a:gd name="T2" fmla="*/ 237 w 243"/>
                <a:gd name="T3" fmla="*/ 12 h 12"/>
                <a:gd name="T4" fmla="*/ 6 w 243"/>
                <a:gd name="T5" fmla="*/ 12 h 12"/>
                <a:gd name="T6" fmla="*/ 0 w 243"/>
                <a:gd name="T7" fmla="*/ 6 h 12"/>
                <a:gd name="T8" fmla="*/ 0 w 243"/>
                <a:gd name="T9" fmla="*/ 6 h 12"/>
                <a:gd name="T10" fmla="*/ 6 w 243"/>
                <a:gd name="T11" fmla="*/ 0 h 12"/>
                <a:gd name="T12" fmla="*/ 237 w 243"/>
                <a:gd name="T13" fmla="*/ 0 h 12"/>
                <a:gd name="T14" fmla="*/ 243 w 24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2">
                  <a:moveTo>
                    <a:pt x="243" y="6"/>
                  </a:moveTo>
                  <a:cubicBezTo>
                    <a:pt x="243" y="9"/>
                    <a:pt x="241" y="12"/>
                    <a:pt x="23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1" y="0"/>
                    <a:pt x="243" y="2"/>
                    <a:pt x="243" y="6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72" name="Freeform 298"/>
            <p:cNvSpPr>
              <a:spLocks/>
            </p:cNvSpPr>
            <p:nvPr/>
          </p:nvSpPr>
          <p:spPr bwMode="auto">
            <a:xfrm rot="19385170">
              <a:off x="714793" y="3340939"/>
              <a:ext cx="65573" cy="11238"/>
            </a:xfrm>
            <a:custGeom>
              <a:avLst/>
              <a:gdLst>
                <a:gd name="T0" fmla="*/ 64 w 64"/>
                <a:gd name="T1" fmla="*/ 6 h 11"/>
                <a:gd name="T2" fmla="*/ 58 w 64"/>
                <a:gd name="T3" fmla="*/ 11 h 11"/>
                <a:gd name="T4" fmla="*/ 6 w 64"/>
                <a:gd name="T5" fmla="*/ 11 h 11"/>
                <a:gd name="T6" fmla="*/ 0 w 64"/>
                <a:gd name="T7" fmla="*/ 6 h 11"/>
                <a:gd name="T8" fmla="*/ 0 w 64"/>
                <a:gd name="T9" fmla="*/ 6 h 11"/>
                <a:gd name="T10" fmla="*/ 6 w 64"/>
                <a:gd name="T11" fmla="*/ 0 h 11"/>
                <a:gd name="T12" fmla="*/ 58 w 64"/>
                <a:gd name="T13" fmla="*/ 0 h 11"/>
                <a:gd name="T14" fmla="*/ 64 w 64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1">
                  <a:moveTo>
                    <a:pt x="64" y="6"/>
                  </a:moveTo>
                  <a:cubicBezTo>
                    <a:pt x="64" y="9"/>
                    <a:pt x="61" y="11"/>
                    <a:pt x="5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3"/>
                    <a:pt x="64" y="6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73" name="Freeform 299"/>
            <p:cNvSpPr>
              <a:spLocks/>
            </p:cNvSpPr>
            <p:nvPr/>
          </p:nvSpPr>
          <p:spPr bwMode="auto">
            <a:xfrm rot="19385170">
              <a:off x="655857" y="3385557"/>
              <a:ext cx="64656" cy="11238"/>
            </a:xfrm>
            <a:custGeom>
              <a:avLst/>
              <a:gdLst>
                <a:gd name="T0" fmla="*/ 58 w 63"/>
                <a:gd name="T1" fmla="*/ 0 h 11"/>
                <a:gd name="T2" fmla="*/ 5 w 63"/>
                <a:gd name="T3" fmla="*/ 0 h 11"/>
                <a:gd name="T4" fmla="*/ 0 w 63"/>
                <a:gd name="T5" fmla="*/ 6 h 11"/>
                <a:gd name="T6" fmla="*/ 5 w 63"/>
                <a:gd name="T7" fmla="*/ 11 h 11"/>
                <a:gd name="T8" fmla="*/ 58 w 63"/>
                <a:gd name="T9" fmla="*/ 11 h 11"/>
                <a:gd name="T10" fmla="*/ 63 w 63"/>
                <a:gd name="T11" fmla="*/ 6 h 11"/>
                <a:gd name="T12" fmla="*/ 58 w 6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1">
                  <a:moveTo>
                    <a:pt x="5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1" y="11"/>
                    <a:pt x="63" y="9"/>
                    <a:pt x="63" y="6"/>
                  </a:cubicBezTo>
                  <a:cubicBezTo>
                    <a:pt x="63" y="3"/>
                    <a:pt x="61" y="0"/>
                    <a:pt x="58" y="0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74" name="Freeform 300"/>
            <p:cNvSpPr>
              <a:spLocks/>
            </p:cNvSpPr>
            <p:nvPr/>
          </p:nvSpPr>
          <p:spPr bwMode="auto">
            <a:xfrm rot="19385170">
              <a:off x="559548" y="3172018"/>
              <a:ext cx="241659" cy="105266"/>
            </a:xfrm>
            <a:custGeom>
              <a:avLst/>
              <a:gdLst>
                <a:gd name="T0" fmla="*/ 5 w 236"/>
                <a:gd name="T1" fmla="*/ 103 h 103"/>
                <a:gd name="T2" fmla="*/ 2 w 236"/>
                <a:gd name="T3" fmla="*/ 102 h 103"/>
                <a:gd name="T4" fmla="*/ 2 w 236"/>
                <a:gd name="T5" fmla="*/ 95 h 103"/>
                <a:gd name="T6" fmla="*/ 63 w 236"/>
                <a:gd name="T7" fmla="*/ 29 h 103"/>
                <a:gd name="T8" fmla="*/ 69 w 236"/>
                <a:gd name="T9" fmla="*/ 28 h 103"/>
                <a:gd name="T10" fmla="*/ 145 w 236"/>
                <a:gd name="T11" fmla="*/ 80 h 103"/>
                <a:gd name="T12" fmla="*/ 228 w 236"/>
                <a:gd name="T13" fmla="*/ 1 h 103"/>
                <a:gd name="T14" fmla="*/ 235 w 236"/>
                <a:gd name="T15" fmla="*/ 2 h 103"/>
                <a:gd name="T16" fmla="*/ 235 w 236"/>
                <a:gd name="T17" fmla="*/ 8 h 103"/>
                <a:gd name="T18" fmla="*/ 148 w 236"/>
                <a:gd name="T19" fmla="*/ 90 h 103"/>
                <a:gd name="T20" fmla="*/ 143 w 236"/>
                <a:gd name="T21" fmla="*/ 90 h 103"/>
                <a:gd name="T22" fmla="*/ 67 w 236"/>
                <a:gd name="T23" fmla="*/ 38 h 103"/>
                <a:gd name="T24" fmla="*/ 8 w 236"/>
                <a:gd name="T25" fmla="*/ 101 h 103"/>
                <a:gd name="T26" fmla="*/ 5 w 236"/>
                <a:gd name="T2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103">
                  <a:moveTo>
                    <a:pt x="5" y="103"/>
                  </a:moveTo>
                  <a:cubicBezTo>
                    <a:pt x="4" y="103"/>
                    <a:pt x="3" y="102"/>
                    <a:pt x="2" y="102"/>
                  </a:cubicBezTo>
                  <a:cubicBezTo>
                    <a:pt x="0" y="100"/>
                    <a:pt x="0" y="97"/>
                    <a:pt x="2" y="95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5" y="27"/>
                    <a:pt x="68" y="27"/>
                    <a:pt x="69" y="28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30" y="0"/>
                    <a:pt x="233" y="0"/>
                    <a:pt x="235" y="2"/>
                  </a:cubicBezTo>
                  <a:cubicBezTo>
                    <a:pt x="236" y="3"/>
                    <a:pt x="236" y="6"/>
                    <a:pt x="235" y="8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7" y="91"/>
                    <a:pt x="145" y="91"/>
                    <a:pt x="143" y="90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7" y="102"/>
                    <a:pt x="6" y="103"/>
                    <a:pt x="5" y="103"/>
                  </a:cubicBez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75" name="Oval 301"/>
            <p:cNvSpPr>
              <a:spLocks noChangeArrowheads="1"/>
            </p:cNvSpPr>
            <p:nvPr/>
          </p:nvSpPr>
          <p:spPr bwMode="auto">
            <a:xfrm rot="19385170">
              <a:off x="613301" y="3227137"/>
              <a:ext cx="29806" cy="28667"/>
            </a:xfrm>
            <a:prstGeom prst="ellipse">
              <a:avLst/>
            </a:prstGeom>
            <a:solidFill>
              <a:srgbClr val="FF73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76" name="Oval 302"/>
            <p:cNvSpPr>
              <a:spLocks noChangeArrowheads="1"/>
            </p:cNvSpPr>
            <p:nvPr/>
          </p:nvSpPr>
          <p:spPr bwMode="auto">
            <a:xfrm rot="19385170">
              <a:off x="709070" y="3216550"/>
              <a:ext cx="29806" cy="28438"/>
            </a:xfrm>
            <a:prstGeom prst="ellipse">
              <a:avLst/>
            </a:prstGeom>
            <a:solidFill>
              <a:srgbClr val="FF73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1083348" y="1307904"/>
              <a:ext cx="102332" cy="105263"/>
            </a:xfrm>
            <a:custGeom>
              <a:avLst/>
              <a:gdLst>
                <a:gd name="T0" fmla="*/ 11 w 65"/>
                <a:gd name="T1" fmla="*/ 0 h 67"/>
                <a:gd name="T2" fmla="*/ 2 w 65"/>
                <a:gd name="T3" fmla="*/ 8 h 67"/>
                <a:gd name="T4" fmla="*/ 2 w 65"/>
                <a:gd name="T5" fmla="*/ 18 h 67"/>
                <a:gd name="T6" fmla="*/ 52 w 65"/>
                <a:gd name="T7" fmla="*/ 67 h 67"/>
                <a:gd name="T8" fmla="*/ 65 w 65"/>
                <a:gd name="T9" fmla="*/ 54 h 67"/>
                <a:gd name="T10" fmla="*/ 11 w 65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7">
                  <a:moveTo>
                    <a:pt x="11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5"/>
                    <a:pt x="2" y="18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65" y="54"/>
                    <a:pt x="65" y="54"/>
                    <a:pt x="65" y="5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138506" y="1392840"/>
              <a:ext cx="365057" cy="365515"/>
            </a:xfrm>
            <a:custGeom>
              <a:avLst/>
              <a:gdLst>
                <a:gd name="T0" fmla="*/ 17 w 232"/>
                <a:gd name="T1" fmla="*/ 13 h 232"/>
                <a:gd name="T2" fmla="*/ 2 w 232"/>
                <a:gd name="T3" fmla="*/ 28 h 232"/>
                <a:gd name="T4" fmla="*/ 2 w 232"/>
                <a:gd name="T5" fmla="*/ 37 h 232"/>
                <a:gd name="T6" fmla="*/ 194 w 232"/>
                <a:gd name="T7" fmla="*/ 229 h 232"/>
                <a:gd name="T8" fmla="*/ 204 w 232"/>
                <a:gd name="T9" fmla="*/ 229 h 232"/>
                <a:gd name="T10" fmla="*/ 232 w 232"/>
                <a:gd name="T11" fmla="*/ 201 h 232"/>
                <a:gd name="T12" fmla="*/ 38 w 232"/>
                <a:gd name="T13" fmla="*/ 8 h 232"/>
                <a:gd name="T14" fmla="*/ 30 w 232"/>
                <a:gd name="T15" fmla="*/ 0 h 232"/>
                <a:gd name="T16" fmla="*/ 17 w 232"/>
                <a:gd name="T17" fmla="*/ 1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7" y="13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5"/>
                    <a:pt x="2" y="37"/>
                  </a:cubicBezTo>
                  <a:cubicBezTo>
                    <a:pt x="194" y="229"/>
                    <a:pt x="194" y="229"/>
                    <a:pt x="194" y="229"/>
                  </a:cubicBezTo>
                  <a:cubicBezTo>
                    <a:pt x="197" y="232"/>
                    <a:pt x="201" y="232"/>
                    <a:pt x="204" y="229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rgbClr val="0005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1100766" y="1287214"/>
              <a:ext cx="108501" cy="105626"/>
            </a:xfrm>
            <a:custGeom>
              <a:avLst/>
              <a:gdLst>
                <a:gd name="T0" fmla="*/ 69 w 69"/>
                <a:gd name="T1" fmla="*/ 52 h 67"/>
                <a:gd name="T2" fmla="*/ 20 w 69"/>
                <a:gd name="T3" fmla="*/ 2 h 67"/>
                <a:gd name="T4" fmla="*/ 10 w 69"/>
                <a:gd name="T5" fmla="*/ 2 h 67"/>
                <a:gd name="T6" fmla="*/ 0 w 69"/>
                <a:gd name="T7" fmla="*/ 13 h 67"/>
                <a:gd name="T8" fmla="*/ 54 w 69"/>
                <a:gd name="T9" fmla="*/ 67 h 67"/>
                <a:gd name="T10" fmla="*/ 69 w 69"/>
                <a:gd name="T11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7">
                  <a:moveTo>
                    <a:pt x="69" y="5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3" y="0"/>
                    <a:pt x="1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4" y="67"/>
                    <a:pt x="54" y="67"/>
                    <a:pt x="54" y="67"/>
                  </a:cubicBezTo>
                  <a:lnTo>
                    <a:pt x="69" y="52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1185680" y="1340934"/>
              <a:ext cx="368323" cy="368419"/>
            </a:xfrm>
            <a:custGeom>
              <a:avLst/>
              <a:gdLst>
                <a:gd name="T0" fmla="*/ 30 w 234"/>
                <a:gd name="T1" fmla="*/ 3 h 234"/>
                <a:gd name="T2" fmla="*/ 15 w 234"/>
                <a:gd name="T3" fmla="*/ 18 h 234"/>
                <a:gd name="T4" fmla="*/ 0 w 234"/>
                <a:gd name="T5" fmla="*/ 33 h 234"/>
                <a:gd name="T6" fmla="*/ 8 w 234"/>
                <a:gd name="T7" fmla="*/ 41 h 234"/>
                <a:gd name="T8" fmla="*/ 202 w 234"/>
                <a:gd name="T9" fmla="*/ 234 h 234"/>
                <a:gd name="T10" fmla="*/ 232 w 234"/>
                <a:gd name="T11" fmla="*/ 204 h 234"/>
                <a:gd name="T12" fmla="*/ 232 w 234"/>
                <a:gd name="T13" fmla="*/ 195 h 234"/>
                <a:gd name="T14" fmla="*/ 40 w 234"/>
                <a:gd name="T15" fmla="*/ 3 h 234"/>
                <a:gd name="T16" fmla="*/ 30 w 234"/>
                <a:gd name="T17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234">
                  <a:moveTo>
                    <a:pt x="30" y="3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32" y="204"/>
                    <a:pt x="232" y="204"/>
                    <a:pt x="232" y="204"/>
                  </a:cubicBezTo>
                  <a:cubicBezTo>
                    <a:pt x="234" y="202"/>
                    <a:pt x="234" y="197"/>
                    <a:pt x="232" y="19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7" y="0"/>
                    <a:pt x="33" y="0"/>
                    <a:pt x="30" y="3"/>
                  </a:cubicBezTo>
                  <a:close/>
                </a:path>
              </a:pathLst>
            </a:custGeom>
            <a:solidFill>
              <a:srgbClr val="3337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684906" y="891935"/>
              <a:ext cx="538513" cy="538654"/>
            </a:xfrm>
            <a:custGeom>
              <a:avLst/>
              <a:gdLst>
                <a:gd name="T0" fmla="*/ 281 w 342"/>
                <a:gd name="T1" fmla="*/ 61 h 342"/>
                <a:gd name="T2" fmla="*/ 281 w 342"/>
                <a:gd name="T3" fmla="*/ 282 h 342"/>
                <a:gd name="T4" fmla="*/ 61 w 342"/>
                <a:gd name="T5" fmla="*/ 282 h 342"/>
                <a:gd name="T6" fmla="*/ 61 w 342"/>
                <a:gd name="T7" fmla="*/ 61 h 342"/>
                <a:gd name="T8" fmla="*/ 281 w 342"/>
                <a:gd name="T9" fmla="*/ 6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2">
                  <a:moveTo>
                    <a:pt x="281" y="61"/>
                  </a:moveTo>
                  <a:cubicBezTo>
                    <a:pt x="342" y="122"/>
                    <a:pt x="342" y="221"/>
                    <a:pt x="281" y="282"/>
                  </a:cubicBezTo>
                  <a:cubicBezTo>
                    <a:pt x="220" y="342"/>
                    <a:pt x="122" y="342"/>
                    <a:pt x="61" y="282"/>
                  </a:cubicBezTo>
                  <a:cubicBezTo>
                    <a:pt x="0" y="221"/>
                    <a:pt x="0" y="122"/>
                    <a:pt x="61" y="61"/>
                  </a:cubicBezTo>
                  <a:cubicBezTo>
                    <a:pt x="122" y="0"/>
                    <a:pt x="220" y="0"/>
                    <a:pt x="281" y="61"/>
                  </a:cubicBezTo>
                  <a:close/>
                </a:path>
              </a:pathLst>
            </a:custGeom>
            <a:solidFill>
              <a:srgbClr val="0005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744781" y="953278"/>
              <a:ext cx="418763" cy="417421"/>
            </a:xfrm>
            <a:custGeom>
              <a:avLst/>
              <a:gdLst>
                <a:gd name="T0" fmla="*/ 218 w 266"/>
                <a:gd name="T1" fmla="*/ 47 h 265"/>
                <a:gd name="T2" fmla="*/ 218 w 266"/>
                <a:gd name="T3" fmla="*/ 218 h 265"/>
                <a:gd name="T4" fmla="*/ 48 w 266"/>
                <a:gd name="T5" fmla="*/ 218 h 265"/>
                <a:gd name="T6" fmla="*/ 48 w 266"/>
                <a:gd name="T7" fmla="*/ 47 h 265"/>
                <a:gd name="T8" fmla="*/ 218 w 266"/>
                <a:gd name="T9" fmla="*/ 4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5">
                  <a:moveTo>
                    <a:pt x="218" y="47"/>
                  </a:moveTo>
                  <a:cubicBezTo>
                    <a:pt x="266" y="94"/>
                    <a:pt x="266" y="171"/>
                    <a:pt x="218" y="218"/>
                  </a:cubicBezTo>
                  <a:cubicBezTo>
                    <a:pt x="171" y="265"/>
                    <a:pt x="95" y="265"/>
                    <a:pt x="48" y="218"/>
                  </a:cubicBezTo>
                  <a:cubicBezTo>
                    <a:pt x="0" y="171"/>
                    <a:pt x="0" y="94"/>
                    <a:pt x="48" y="47"/>
                  </a:cubicBezTo>
                  <a:cubicBezTo>
                    <a:pt x="95" y="0"/>
                    <a:pt x="171" y="0"/>
                    <a:pt x="218" y="47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782521" y="1040029"/>
              <a:ext cx="84914" cy="236296"/>
            </a:xfrm>
            <a:custGeom>
              <a:avLst/>
              <a:gdLst>
                <a:gd name="T0" fmla="*/ 51 w 54"/>
                <a:gd name="T1" fmla="*/ 147 h 150"/>
                <a:gd name="T2" fmla="*/ 40 w 54"/>
                <a:gd name="T3" fmla="*/ 147 h 150"/>
                <a:gd name="T4" fmla="*/ 40 w 54"/>
                <a:gd name="T5" fmla="*/ 3 h 150"/>
                <a:gd name="T6" fmla="*/ 51 w 54"/>
                <a:gd name="T7" fmla="*/ 3 h 150"/>
                <a:gd name="T8" fmla="*/ 51 w 54"/>
                <a:gd name="T9" fmla="*/ 14 h 150"/>
                <a:gd name="T10" fmla="*/ 51 w 54"/>
                <a:gd name="T11" fmla="*/ 136 h 150"/>
                <a:gd name="T12" fmla="*/ 51 w 54"/>
                <a:gd name="T13" fmla="*/ 1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50">
                  <a:moveTo>
                    <a:pt x="51" y="147"/>
                  </a:moveTo>
                  <a:cubicBezTo>
                    <a:pt x="48" y="150"/>
                    <a:pt x="43" y="150"/>
                    <a:pt x="40" y="147"/>
                  </a:cubicBezTo>
                  <a:cubicBezTo>
                    <a:pt x="0" y="107"/>
                    <a:pt x="0" y="43"/>
                    <a:pt x="40" y="3"/>
                  </a:cubicBezTo>
                  <a:cubicBezTo>
                    <a:pt x="43" y="0"/>
                    <a:pt x="48" y="0"/>
                    <a:pt x="51" y="3"/>
                  </a:cubicBezTo>
                  <a:cubicBezTo>
                    <a:pt x="54" y="6"/>
                    <a:pt x="54" y="11"/>
                    <a:pt x="51" y="14"/>
                  </a:cubicBezTo>
                  <a:cubicBezTo>
                    <a:pt x="17" y="47"/>
                    <a:pt x="17" y="102"/>
                    <a:pt x="51" y="136"/>
                  </a:cubicBezTo>
                  <a:cubicBezTo>
                    <a:pt x="54" y="139"/>
                    <a:pt x="54" y="144"/>
                    <a:pt x="51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892836" y="1282495"/>
              <a:ext cx="94349" cy="37749"/>
            </a:xfrm>
            <a:custGeom>
              <a:avLst/>
              <a:gdLst>
                <a:gd name="T0" fmla="*/ 58 w 60"/>
                <a:gd name="T1" fmla="*/ 20 h 24"/>
                <a:gd name="T2" fmla="*/ 53 w 60"/>
                <a:gd name="T3" fmla="*/ 22 h 24"/>
                <a:gd name="T4" fmla="*/ 6 w 60"/>
                <a:gd name="T5" fmla="*/ 16 h 24"/>
                <a:gd name="T6" fmla="*/ 2 w 60"/>
                <a:gd name="T7" fmla="*/ 6 h 24"/>
                <a:gd name="T8" fmla="*/ 12 w 60"/>
                <a:gd name="T9" fmla="*/ 1 h 24"/>
                <a:gd name="T10" fmla="*/ 51 w 60"/>
                <a:gd name="T11" fmla="*/ 6 h 24"/>
                <a:gd name="T12" fmla="*/ 60 w 60"/>
                <a:gd name="T13" fmla="*/ 13 h 24"/>
                <a:gd name="T14" fmla="*/ 58 w 60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4">
                  <a:moveTo>
                    <a:pt x="58" y="20"/>
                  </a:moveTo>
                  <a:cubicBezTo>
                    <a:pt x="57" y="21"/>
                    <a:pt x="55" y="22"/>
                    <a:pt x="53" y="22"/>
                  </a:cubicBezTo>
                  <a:cubicBezTo>
                    <a:pt x="37" y="24"/>
                    <a:pt x="21" y="22"/>
                    <a:pt x="6" y="16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3" y="2"/>
                    <a:pt x="8" y="0"/>
                    <a:pt x="12" y="1"/>
                  </a:cubicBezTo>
                  <a:cubicBezTo>
                    <a:pt x="24" y="6"/>
                    <a:pt x="38" y="8"/>
                    <a:pt x="51" y="6"/>
                  </a:cubicBezTo>
                  <a:cubicBezTo>
                    <a:pt x="56" y="6"/>
                    <a:pt x="60" y="9"/>
                    <a:pt x="60" y="13"/>
                  </a:cubicBezTo>
                  <a:cubicBezTo>
                    <a:pt x="60" y="16"/>
                    <a:pt x="59" y="18"/>
                    <a:pt x="58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949762" y="1477559"/>
              <a:ext cx="2821711" cy="3699449"/>
              <a:chOff x="12795250" y="366713"/>
              <a:chExt cx="2738438" cy="3589337"/>
            </a:xfrm>
          </p:grpSpPr>
          <p:sp>
            <p:nvSpPr>
              <p:cNvPr id="24" name="Freeform 129"/>
              <p:cNvSpPr>
                <a:spLocks/>
              </p:cNvSpPr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5" name="Freeform 130"/>
              <p:cNvSpPr>
                <a:spLocks/>
              </p:cNvSpPr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6" name="Freeform 131"/>
              <p:cNvSpPr>
                <a:spLocks/>
              </p:cNvSpPr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rgbClr val="1C1C1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Freeform 132"/>
              <p:cNvSpPr>
                <a:spLocks/>
              </p:cNvSpPr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8" name="Freeform 133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134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30" name="Rectangle 135"/>
              <p:cNvSpPr>
                <a:spLocks noChangeArrowheads="1"/>
              </p:cNvSpPr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rgbClr val="EB505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31" name="Rectangle 136"/>
              <p:cNvSpPr>
                <a:spLocks noChangeArrowheads="1"/>
              </p:cNvSpPr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32" name="Rectangle 137"/>
              <p:cNvSpPr>
                <a:spLocks noChangeArrowheads="1"/>
              </p:cNvSpPr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33" name="Rectangle 138"/>
              <p:cNvSpPr>
                <a:spLocks noChangeArrowheads="1"/>
              </p:cNvSpPr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34" name="Rectangle 139"/>
              <p:cNvSpPr>
                <a:spLocks noChangeArrowheads="1"/>
              </p:cNvSpPr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35" name="Rectangle 140"/>
              <p:cNvSpPr>
                <a:spLocks noChangeArrowheads="1"/>
              </p:cNvSpPr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36" name="Rectangle 141"/>
              <p:cNvSpPr>
                <a:spLocks noChangeArrowheads="1"/>
              </p:cNvSpPr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37" name="Rectangle 142"/>
              <p:cNvSpPr>
                <a:spLocks noChangeArrowheads="1"/>
              </p:cNvSpPr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38" name="Rectangle 143"/>
              <p:cNvSpPr>
                <a:spLocks noChangeArrowheads="1"/>
              </p:cNvSpPr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39" name="Rectangle 144"/>
              <p:cNvSpPr>
                <a:spLocks noChangeArrowheads="1"/>
              </p:cNvSpPr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40" name="Rectangle 145"/>
              <p:cNvSpPr>
                <a:spLocks noChangeArrowheads="1"/>
              </p:cNvSpPr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41" name="Freeform 146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42" name="Freeform 147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43" name="Freeform 148"/>
              <p:cNvSpPr>
                <a:spLocks/>
              </p:cNvSpPr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rgbClr val="F2EFE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44" name="Rectangle 149"/>
              <p:cNvSpPr>
                <a:spLocks noChangeArrowheads="1"/>
              </p:cNvSpPr>
              <p:nvPr/>
            </p:nvSpPr>
            <p:spPr bwMode="auto">
              <a:xfrm>
                <a:off x="13682663" y="366713"/>
                <a:ext cx="944563" cy="290512"/>
              </a:xfrm>
              <a:prstGeom prst="rect">
                <a:avLst/>
              </a:prstGeom>
              <a:solidFill>
                <a:srgbClr val="1E1E1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849159" y="1217844"/>
              <a:ext cx="990116" cy="536098"/>
              <a:chOff x="17801829" y="5891398"/>
              <a:chExt cx="954592" cy="516864"/>
            </a:xfrm>
          </p:grpSpPr>
          <p:sp>
            <p:nvSpPr>
              <p:cNvPr id="22" name="Freeform 279"/>
              <p:cNvSpPr>
                <a:spLocks/>
              </p:cNvSpPr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solidFill>
                <a:srgbClr val="FFB0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3" name="Oval 280"/>
              <p:cNvSpPr>
                <a:spLocks noChangeArrowheads="1"/>
              </p:cNvSpPr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 rot="1080935">
            <a:off x="-626238" y="1295931"/>
            <a:ext cx="2659343" cy="947942"/>
            <a:chOff x="8836589" y="-3393326"/>
            <a:chExt cx="5238749" cy="1866904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2954564" y="-2213810"/>
              <a:ext cx="1120774" cy="687388"/>
            </a:xfrm>
            <a:custGeom>
              <a:avLst/>
              <a:gdLst>
                <a:gd name="T0" fmla="*/ 6 w 117"/>
                <a:gd name="T1" fmla="*/ 29 h 71"/>
                <a:gd name="T2" fmla="*/ 0 w 117"/>
                <a:gd name="T3" fmla="*/ 58 h 71"/>
                <a:gd name="T4" fmla="*/ 63 w 117"/>
                <a:gd name="T5" fmla="*/ 71 h 71"/>
                <a:gd name="T6" fmla="*/ 115 w 117"/>
                <a:gd name="T7" fmla="*/ 55 h 71"/>
                <a:gd name="T8" fmla="*/ 115 w 117"/>
                <a:gd name="T9" fmla="*/ 55 h 71"/>
                <a:gd name="T10" fmla="*/ 115 w 117"/>
                <a:gd name="T11" fmla="*/ 53 h 71"/>
                <a:gd name="T12" fmla="*/ 68 w 117"/>
                <a:gd name="T13" fmla="*/ 43 h 71"/>
                <a:gd name="T14" fmla="*/ 62 w 117"/>
                <a:gd name="T15" fmla="*/ 46 h 71"/>
                <a:gd name="T16" fmla="*/ 57 w 117"/>
                <a:gd name="T17" fmla="*/ 39 h 71"/>
                <a:gd name="T18" fmla="*/ 64 w 117"/>
                <a:gd name="T19" fmla="*/ 35 h 71"/>
                <a:gd name="T20" fmla="*/ 68 w 117"/>
                <a:gd name="T21" fmla="*/ 40 h 71"/>
                <a:gd name="T22" fmla="*/ 116 w 117"/>
                <a:gd name="T23" fmla="*/ 50 h 71"/>
                <a:gd name="T24" fmla="*/ 117 w 117"/>
                <a:gd name="T25" fmla="*/ 48 h 71"/>
                <a:gd name="T26" fmla="*/ 117 w 117"/>
                <a:gd name="T27" fmla="*/ 48 h 71"/>
                <a:gd name="T28" fmla="*/ 75 w 117"/>
                <a:gd name="T29" fmla="*/ 13 h 71"/>
                <a:gd name="T30" fmla="*/ 12 w 117"/>
                <a:gd name="T31" fmla="*/ 0 h 71"/>
                <a:gd name="T32" fmla="*/ 6 w 117"/>
                <a:gd name="T33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71">
                  <a:moveTo>
                    <a:pt x="6" y="2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76" y="58"/>
                    <a:pt x="95" y="51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7" y="45"/>
                    <a:pt x="64" y="47"/>
                    <a:pt x="62" y="46"/>
                  </a:cubicBezTo>
                  <a:cubicBezTo>
                    <a:pt x="59" y="45"/>
                    <a:pt x="57" y="42"/>
                    <a:pt x="57" y="39"/>
                  </a:cubicBezTo>
                  <a:cubicBezTo>
                    <a:pt x="58" y="36"/>
                    <a:pt x="61" y="34"/>
                    <a:pt x="64" y="35"/>
                  </a:cubicBezTo>
                  <a:cubicBezTo>
                    <a:pt x="67" y="36"/>
                    <a:pt x="68" y="38"/>
                    <a:pt x="68" y="4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97" y="44"/>
                    <a:pt x="82" y="30"/>
                    <a:pt x="75" y="1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1D8C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9900212" y="-2899614"/>
              <a:ext cx="3351213" cy="1335087"/>
            </a:xfrm>
            <a:custGeom>
              <a:avLst/>
              <a:gdLst>
                <a:gd name="T0" fmla="*/ 2111 w 2111"/>
                <a:gd name="T1" fmla="*/ 420 h 841"/>
                <a:gd name="T2" fmla="*/ 2027 w 2111"/>
                <a:gd name="T3" fmla="*/ 841 h 841"/>
                <a:gd name="T4" fmla="*/ 0 w 2111"/>
                <a:gd name="T5" fmla="*/ 426 h 841"/>
                <a:gd name="T6" fmla="*/ 84 w 2111"/>
                <a:gd name="T7" fmla="*/ 0 h 841"/>
                <a:gd name="T8" fmla="*/ 2111 w 2111"/>
                <a:gd name="T9" fmla="*/ 42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1" h="841">
                  <a:moveTo>
                    <a:pt x="2111" y="420"/>
                  </a:moveTo>
                  <a:lnTo>
                    <a:pt x="2027" y="841"/>
                  </a:lnTo>
                  <a:lnTo>
                    <a:pt x="0" y="426"/>
                  </a:lnTo>
                  <a:lnTo>
                    <a:pt x="84" y="0"/>
                  </a:lnTo>
                  <a:lnTo>
                    <a:pt x="2111" y="420"/>
                  </a:lnTo>
                  <a:close/>
                </a:path>
              </a:pathLst>
            </a:custGeom>
            <a:solidFill>
              <a:srgbClr val="0EB3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9875136" y="-2901504"/>
              <a:ext cx="3352799" cy="1344613"/>
            </a:xfrm>
            <a:custGeom>
              <a:avLst/>
              <a:gdLst>
                <a:gd name="T0" fmla="*/ 2112 w 2112"/>
                <a:gd name="T1" fmla="*/ 421 h 847"/>
                <a:gd name="T2" fmla="*/ 2027 w 2112"/>
                <a:gd name="T3" fmla="*/ 847 h 847"/>
                <a:gd name="T4" fmla="*/ 0 w 2112"/>
                <a:gd name="T5" fmla="*/ 427 h 847"/>
                <a:gd name="T6" fmla="*/ 85 w 2112"/>
                <a:gd name="T7" fmla="*/ 0 h 847"/>
                <a:gd name="T8" fmla="*/ 2112 w 2112"/>
                <a:gd name="T9" fmla="*/ 421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2" h="847">
                  <a:moveTo>
                    <a:pt x="2112" y="421"/>
                  </a:moveTo>
                  <a:lnTo>
                    <a:pt x="2027" y="847"/>
                  </a:lnTo>
                  <a:lnTo>
                    <a:pt x="0" y="427"/>
                  </a:lnTo>
                  <a:lnTo>
                    <a:pt x="85" y="0"/>
                  </a:lnTo>
                  <a:lnTo>
                    <a:pt x="2112" y="421"/>
                  </a:lnTo>
                  <a:close/>
                </a:path>
              </a:pathLst>
            </a:custGeom>
            <a:solidFill>
              <a:srgbClr val="FD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8836589" y="-3152028"/>
              <a:ext cx="536575" cy="862013"/>
            </a:xfrm>
            <a:custGeom>
              <a:avLst/>
              <a:gdLst>
                <a:gd name="T0" fmla="*/ 37 w 56"/>
                <a:gd name="T1" fmla="*/ 88 h 89"/>
                <a:gd name="T2" fmla="*/ 39 w 56"/>
                <a:gd name="T3" fmla="*/ 89 h 89"/>
                <a:gd name="T4" fmla="*/ 56 w 56"/>
                <a:gd name="T5" fmla="*/ 5 h 89"/>
                <a:gd name="T6" fmla="*/ 54 w 56"/>
                <a:gd name="T7" fmla="*/ 4 h 89"/>
                <a:gd name="T8" fmla="*/ 5 w 56"/>
                <a:gd name="T9" fmla="*/ 38 h 89"/>
                <a:gd name="T10" fmla="*/ 37 w 56"/>
                <a:gd name="T11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9">
                  <a:moveTo>
                    <a:pt x="37" y="88"/>
                  </a:moveTo>
                  <a:cubicBezTo>
                    <a:pt x="39" y="89"/>
                    <a:pt x="39" y="89"/>
                    <a:pt x="39" y="8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32" y="0"/>
                    <a:pt x="10" y="15"/>
                    <a:pt x="5" y="38"/>
                  </a:cubicBezTo>
                  <a:cubicBezTo>
                    <a:pt x="0" y="61"/>
                    <a:pt x="15" y="83"/>
                    <a:pt x="37" y="88"/>
                  </a:cubicBezTo>
                  <a:close/>
                </a:path>
              </a:pathLst>
            </a:custGeom>
            <a:solidFill>
              <a:srgbClr val="FD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9209651" y="-3393326"/>
              <a:ext cx="2087563" cy="1373188"/>
            </a:xfrm>
            <a:custGeom>
              <a:avLst/>
              <a:gdLst>
                <a:gd name="T0" fmla="*/ 17 w 218"/>
                <a:gd name="T1" fmla="*/ 30 h 142"/>
                <a:gd name="T2" fmla="*/ 0 w 218"/>
                <a:gd name="T3" fmla="*/ 114 h 142"/>
                <a:gd name="T4" fmla="*/ 137 w 218"/>
                <a:gd name="T5" fmla="*/ 142 h 142"/>
                <a:gd name="T6" fmla="*/ 145 w 218"/>
                <a:gd name="T7" fmla="*/ 136 h 142"/>
                <a:gd name="T8" fmla="*/ 159 w 218"/>
                <a:gd name="T9" fmla="*/ 65 h 142"/>
                <a:gd name="T10" fmla="*/ 154 w 218"/>
                <a:gd name="T11" fmla="*/ 58 h 142"/>
                <a:gd name="T12" fmla="*/ 31 w 218"/>
                <a:gd name="T13" fmla="*/ 32 h 142"/>
                <a:gd name="T14" fmla="*/ 54 w 218"/>
                <a:gd name="T15" fmla="*/ 18 h 142"/>
                <a:gd name="T16" fmla="*/ 206 w 218"/>
                <a:gd name="T17" fmla="*/ 49 h 142"/>
                <a:gd name="T18" fmla="*/ 206 w 218"/>
                <a:gd name="T19" fmla="*/ 49 h 142"/>
                <a:gd name="T20" fmla="*/ 216 w 218"/>
                <a:gd name="T21" fmla="*/ 44 h 142"/>
                <a:gd name="T22" fmla="*/ 216 w 218"/>
                <a:gd name="T23" fmla="*/ 44 h 142"/>
                <a:gd name="T24" fmla="*/ 218 w 218"/>
                <a:gd name="T25" fmla="*/ 36 h 142"/>
                <a:gd name="T26" fmla="*/ 57 w 218"/>
                <a:gd name="T27" fmla="*/ 3 h 142"/>
                <a:gd name="T28" fmla="*/ 17 w 218"/>
                <a:gd name="T29" fmla="*/ 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142">
                  <a:moveTo>
                    <a:pt x="17" y="30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40" y="142"/>
                    <a:pt x="144" y="140"/>
                    <a:pt x="145" y="136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0" y="62"/>
                    <a:pt x="158" y="58"/>
                    <a:pt x="154" y="58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22"/>
                    <a:pt x="44" y="15"/>
                    <a:pt x="54" y="18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10" y="49"/>
                    <a:pt x="215" y="47"/>
                    <a:pt x="216" y="44"/>
                  </a:cubicBezTo>
                  <a:cubicBezTo>
                    <a:pt x="216" y="44"/>
                    <a:pt x="216" y="44"/>
                    <a:pt x="216" y="44"/>
                  </a:cubicBezTo>
                  <a:cubicBezTo>
                    <a:pt x="218" y="36"/>
                    <a:pt x="218" y="36"/>
                    <a:pt x="218" y="36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39" y="0"/>
                    <a:pt x="21" y="11"/>
                    <a:pt x="17" y="30"/>
                  </a:cubicBezTo>
                  <a:close/>
                </a:path>
              </a:pathLst>
            </a:custGeom>
            <a:solidFill>
              <a:srgbClr val="1D8C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9344590" y="-3083766"/>
              <a:ext cx="344488" cy="850899"/>
            </a:xfrm>
            <a:custGeom>
              <a:avLst/>
              <a:gdLst>
                <a:gd name="T0" fmla="*/ 114 w 217"/>
                <a:gd name="T1" fmla="*/ 536 h 536"/>
                <a:gd name="T2" fmla="*/ 217 w 217"/>
                <a:gd name="T3" fmla="*/ 24 h 536"/>
                <a:gd name="T4" fmla="*/ 102 w 217"/>
                <a:gd name="T5" fmla="*/ 0 h 536"/>
                <a:gd name="T6" fmla="*/ 0 w 217"/>
                <a:gd name="T7" fmla="*/ 512 h 536"/>
                <a:gd name="T8" fmla="*/ 114 w 217"/>
                <a:gd name="T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536">
                  <a:moveTo>
                    <a:pt x="114" y="536"/>
                  </a:moveTo>
                  <a:lnTo>
                    <a:pt x="217" y="24"/>
                  </a:lnTo>
                  <a:lnTo>
                    <a:pt x="102" y="0"/>
                  </a:lnTo>
                  <a:lnTo>
                    <a:pt x="0" y="512"/>
                  </a:lnTo>
                  <a:lnTo>
                    <a:pt x="114" y="536"/>
                  </a:lnTo>
                  <a:close/>
                </a:path>
              </a:pathLst>
            </a:custGeom>
            <a:solidFill>
              <a:srgbClr val="FD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096000" y="162801"/>
            <a:ext cx="3929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PRIMETIME" pitchFamily="2" charset="0"/>
              </a:rPr>
              <a:t>checklist</a:t>
            </a:r>
            <a:endParaRPr lang="en-US" sz="5400" dirty="0">
              <a:solidFill>
                <a:schemeClr val="bg1"/>
              </a:solidFill>
              <a:latin typeface="PRIMETIME" pitchFamily="2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939693" y="1391084"/>
            <a:ext cx="392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Should work like..</a:t>
            </a:r>
            <a:endParaRPr lang="en-US" sz="2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78766" y="5489478"/>
            <a:ext cx="421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Should display laps taken</a:t>
            </a:r>
            <a:endParaRPr lang="en-US" sz="2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53" y="1858471"/>
            <a:ext cx="2381604" cy="4091046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0730858" y="8975"/>
            <a:ext cx="14446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62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3" grpId="0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53"/>
            <a:ext cx="12192000" cy="6858000"/>
          </a:xfrm>
          <a:prstGeom prst="rect">
            <a:avLst/>
          </a:prstGeom>
          <a:solidFill>
            <a:srgbClr val="F09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48259" y="277101"/>
            <a:ext cx="677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PRIMETIME" pitchFamily="2" charset="0"/>
              </a:rPr>
              <a:t>Our bucket list</a:t>
            </a:r>
            <a:endParaRPr lang="en-US" sz="5400" dirty="0">
              <a:solidFill>
                <a:schemeClr val="bg1"/>
              </a:solidFill>
              <a:latin typeface="PRIMETIME" pitchFamily="2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283484" y="1477474"/>
            <a:ext cx="3169695" cy="4236259"/>
            <a:chOff x="10161589" y="1197665"/>
            <a:chExt cx="8764949" cy="11714249"/>
          </a:xfrm>
        </p:grpSpPr>
        <p:sp>
          <p:nvSpPr>
            <p:cNvPr id="92" name="Freeform 2"/>
            <p:cNvSpPr>
              <a:spLocks noChangeArrowheads="1"/>
            </p:cNvSpPr>
            <p:nvPr/>
          </p:nvSpPr>
          <p:spPr bwMode="auto">
            <a:xfrm>
              <a:off x="15591540" y="2585770"/>
              <a:ext cx="1375475" cy="1688579"/>
            </a:xfrm>
            <a:custGeom>
              <a:avLst/>
              <a:gdLst>
                <a:gd name="T0" fmla="*/ 1434 w 1439"/>
                <a:gd name="T1" fmla="*/ 0 h 1766"/>
                <a:gd name="T2" fmla="*/ 1438 w 1439"/>
                <a:gd name="T3" fmla="*/ 1190 h 1766"/>
                <a:gd name="T4" fmla="*/ 1310 w 1439"/>
                <a:gd name="T5" fmla="*/ 1765 h 1766"/>
                <a:gd name="T6" fmla="*/ 319 w 1439"/>
                <a:gd name="T7" fmla="*/ 1765 h 1766"/>
                <a:gd name="T8" fmla="*/ 0 w 1439"/>
                <a:gd name="T9" fmla="*/ 1159 h 1766"/>
                <a:gd name="T10" fmla="*/ 0 w 1439"/>
                <a:gd name="T11" fmla="*/ 150 h 1766"/>
                <a:gd name="T12" fmla="*/ 1434 w 1439"/>
                <a:gd name="T13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9" h="1766">
                  <a:moveTo>
                    <a:pt x="1434" y="0"/>
                  </a:moveTo>
                  <a:lnTo>
                    <a:pt x="1438" y="1190"/>
                  </a:lnTo>
                  <a:lnTo>
                    <a:pt x="1310" y="1765"/>
                  </a:lnTo>
                  <a:lnTo>
                    <a:pt x="319" y="1765"/>
                  </a:lnTo>
                  <a:lnTo>
                    <a:pt x="0" y="1159"/>
                  </a:lnTo>
                  <a:lnTo>
                    <a:pt x="0" y="150"/>
                  </a:lnTo>
                  <a:lnTo>
                    <a:pt x="1434" y="0"/>
                  </a:ln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93" name="Freeform 3"/>
            <p:cNvSpPr>
              <a:spLocks noChangeArrowheads="1"/>
            </p:cNvSpPr>
            <p:nvPr/>
          </p:nvSpPr>
          <p:spPr bwMode="auto">
            <a:xfrm>
              <a:off x="16416825" y="10867845"/>
              <a:ext cx="448616" cy="448595"/>
            </a:xfrm>
            <a:custGeom>
              <a:avLst/>
              <a:gdLst>
                <a:gd name="T0" fmla="*/ 0 w 474"/>
                <a:gd name="T1" fmla="*/ 235 h 470"/>
                <a:gd name="T2" fmla="*/ 0 w 474"/>
                <a:gd name="T3" fmla="*/ 235 h 470"/>
                <a:gd name="T4" fmla="*/ 234 w 474"/>
                <a:gd name="T5" fmla="*/ 469 h 470"/>
                <a:gd name="T6" fmla="*/ 473 w 474"/>
                <a:gd name="T7" fmla="*/ 235 h 470"/>
                <a:gd name="T8" fmla="*/ 234 w 474"/>
                <a:gd name="T9" fmla="*/ 0 h 470"/>
                <a:gd name="T10" fmla="*/ 0 w 474"/>
                <a:gd name="T11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470">
                  <a:moveTo>
                    <a:pt x="0" y="235"/>
                  </a:moveTo>
                  <a:lnTo>
                    <a:pt x="0" y="235"/>
                  </a:lnTo>
                  <a:cubicBezTo>
                    <a:pt x="0" y="363"/>
                    <a:pt x="105" y="469"/>
                    <a:pt x="234" y="469"/>
                  </a:cubicBezTo>
                  <a:cubicBezTo>
                    <a:pt x="367" y="469"/>
                    <a:pt x="473" y="363"/>
                    <a:pt x="473" y="235"/>
                  </a:cubicBezTo>
                  <a:cubicBezTo>
                    <a:pt x="473" y="106"/>
                    <a:pt x="367" y="0"/>
                    <a:pt x="234" y="0"/>
                  </a:cubicBezTo>
                  <a:cubicBezTo>
                    <a:pt x="105" y="0"/>
                    <a:pt x="0" y="106"/>
                    <a:pt x="0" y="235"/>
                  </a:cubicBezTo>
                </a:path>
              </a:pathLst>
            </a:custGeom>
            <a:solidFill>
              <a:srgbClr val="5A5B5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94" name="Freeform 4"/>
            <p:cNvSpPr>
              <a:spLocks noChangeArrowheads="1"/>
            </p:cNvSpPr>
            <p:nvPr/>
          </p:nvSpPr>
          <p:spPr bwMode="auto">
            <a:xfrm>
              <a:off x="15405322" y="9086162"/>
              <a:ext cx="2590125" cy="2547680"/>
            </a:xfrm>
            <a:custGeom>
              <a:avLst/>
              <a:gdLst>
                <a:gd name="T0" fmla="*/ 306 w 2705"/>
                <a:gd name="T1" fmla="*/ 2053 h 2660"/>
                <a:gd name="T2" fmla="*/ 306 w 2705"/>
                <a:gd name="T3" fmla="*/ 2053 h 2660"/>
                <a:gd name="T4" fmla="*/ 341 w 2705"/>
                <a:gd name="T5" fmla="*/ 2057 h 2660"/>
                <a:gd name="T6" fmla="*/ 903 w 2705"/>
                <a:gd name="T7" fmla="*/ 1765 h 2660"/>
                <a:gd name="T8" fmla="*/ 903 w 2705"/>
                <a:gd name="T9" fmla="*/ 1177 h 2660"/>
                <a:gd name="T10" fmla="*/ 1027 w 2705"/>
                <a:gd name="T11" fmla="*/ 1177 h 2660"/>
                <a:gd name="T12" fmla="*/ 1027 w 2705"/>
                <a:gd name="T13" fmla="*/ 734 h 2660"/>
                <a:gd name="T14" fmla="*/ 903 w 2705"/>
                <a:gd name="T15" fmla="*/ 734 h 2660"/>
                <a:gd name="T16" fmla="*/ 903 w 2705"/>
                <a:gd name="T17" fmla="*/ 0 h 2660"/>
                <a:gd name="T18" fmla="*/ 1620 w 2705"/>
                <a:gd name="T19" fmla="*/ 0 h 2660"/>
                <a:gd name="T20" fmla="*/ 1620 w 2705"/>
                <a:gd name="T21" fmla="*/ 734 h 2660"/>
                <a:gd name="T22" fmla="*/ 1474 w 2705"/>
                <a:gd name="T23" fmla="*/ 734 h 2660"/>
                <a:gd name="T24" fmla="*/ 1474 w 2705"/>
                <a:gd name="T25" fmla="*/ 1177 h 2660"/>
                <a:gd name="T26" fmla="*/ 1620 w 2705"/>
                <a:gd name="T27" fmla="*/ 1177 h 2660"/>
                <a:gd name="T28" fmla="*/ 1620 w 2705"/>
                <a:gd name="T29" fmla="*/ 1730 h 2660"/>
                <a:gd name="T30" fmla="*/ 2350 w 2705"/>
                <a:gd name="T31" fmla="*/ 2062 h 2660"/>
                <a:gd name="T32" fmla="*/ 2399 w 2705"/>
                <a:gd name="T33" fmla="*/ 2053 h 2660"/>
                <a:gd name="T34" fmla="*/ 2704 w 2705"/>
                <a:gd name="T35" fmla="*/ 2354 h 2660"/>
                <a:gd name="T36" fmla="*/ 2399 w 2705"/>
                <a:gd name="T37" fmla="*/ 2659 h 2660"/>
                <a:gd name="T38" fmla="*/ 2093 w 2705"/>
                <a:gd name="T39" fmla="*/ 2354 h 2660"/>
                <a:gd name="T40" fmla="*/ 2097 w 2705"/>
                <a:gd name="T41" fmla="*/ 2336 h 2660"/>
                <a:gd name="T42" fmla="*/ 1288 w 2705"/>
                <a:gd name="T43" fmla="*/ 1969 h 2660"/>
                <a:gd name="T44" fmla="*/ 602 w 2705"/>
                <a:gd name="T45" fmla="*/ 2318 h 2660"/>
                <a:gd name="T46" fmla="*/ 611 w 2705"/>
                <a:gd name="T47" fmla="*/ 2354 h 2660"/>
                <a:gd name="T48" fmla="*/ 306 w 2705"/>
                <a:gd name="T49" fmla="*/ 2659 h 2660"/>
                <a:gd name="T50" fmla="*/ 0 w 2705"/>
                <a:gd name="T51" fmla="*/ 2354 h 2660"/>
                <a:gd name="T52" fmla="*/ 306 w 2705"/>
                <a:gd name="T53" fmla="*/ 2053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05" h="2660">
                  <a:moveTo>
                    <a:pt x="306" y="2053"/>
                  </a:moveTo>
                  <a:lnTo>
                    <a:pt x="306" y="2053"/>
                  </a:lnTo>
                  <a:cubicBezTo>
                    <a:pt x="319" y="2053"/>
                    <a:pt x="328" y="2057"/>
                    <a:pt x="341" y="2057"/>
                  </a:cubicBezTo>
                  <a:cubicBezTo>
                    <a:pt x="903" y="1765"/>
                    <a:pt x="903" y="1765"/>
                    <a:pt x="903" y="1765"/>
                  </a:cubicBezTo>
                  <a:cubicBezTo>
                    <a:pt x="903" y="1177"/>
                    <a:pt x="903" y="1177"/>
                    <a:pt x="903" y="1177"/>
                  </a:cubicBezTo>
                  <a:cubicBezTo>
                    <a:pt x="1027" y="1177"/>
                    <a:pt x="1027" y="1177"/>
                    <a:pt x="1027" y="1177"/>
                  </a:cubicBezTo>
                  <a:cubicBezTo>
                    <a:pt x="1027" y="734"/>
                    <a:pt x="1027" y="734"/>
                    <a:pt x="1027" y="734"/>
                  </a:cubicBezTo>
                  <a:cubicBezTo>
                    <a:pt x="903" y="734"/>
                    <a:pt x="903" y="734"/>
                    <a:pt x="903" y="734"/>
                  </a:cubicBezTo>
                  <a:cubicBezTo>
                    <a:pt x="903" y="0"/>
                    <a:pt x="903" y="0"/>
                    <a:pt x="903" y="0"/>
                  </a:cubicBezTo>
                  <a:cubicBezTo>
                    <a:pt x="1620" y="0"/>
                    <a:pt x="1620" y="0"/>
                    <a:pt x="1620" y="0"/>
                  </a:cubicBezTo>
                  <a:cubicBezTo>
                    <a:pt x="1620" y="734"/>
                    <a:pt x="1620" y="734"/>
                    <a:pt x="1620" y="734"/>
                  </a:cubicBezTo>
                  <a:cubicBezTo>
                    <a:pt x="1474" y="734"/>
                    <a:pt x="1474" y="734"/>
                    <a:pt x="1474" y="734"/>
                  </a:cubicBezTo>
                  <a:cubicBezTo>
                    <a:pt x="1474" y="1177"/>
                    <a:pt x="1474" y="1177"/>
                    <a:pt x="1474" y="1177"/>
                  </a:cubicBezTo>
                  <a:cubicBezTo>
                    <a:pt x="1620" y="1177"/>
                    <a:pt x="1620" y="1177"/>
                    <a:pt x="1620" y="1177"/>
                  </a:cubicBezTo>
                  <a:cubicBezTo>
                    <a:pt x="1620" y="1730"/>
                    <a:pt x="1620" y="1730"/>
                    <a:pt x="1620" y="1730"/>
                  </a:cubicBezTo>
                  <a:cubicBezTo>
                    <a:pt x="2350" y="2062"/>
                    <a:pt x="2350" y="2062"/>
                    <a:pt x="2350" y="2062"/>
                  </a:cubicBezTo>
                  <a:cubicBezTo>
                    <a:pt x="2363" y="2057"/>
                    <a:pt x="2381" y="2053"/>
                    <a:pt x="2399" y="2053"/>
                  </a:cubicBezTo>
                  <a:cubicBezTo>
                    <a:pt x="2567" y="2053"/>
                    <a:pt x="2704" y="2186"/>
                    <a:pt x="2704" y="2354"/>
                  </a:cubicBezTo>
                  <a:cubicBezTo>
                    <a:pt x="2704" y="2522"/>
                    <a:pt x="2567" y="2659"/>
                    <a:pt x="2399" y="2659"/>
                  </a:cubicBezTo>
                  <a:cubicBezTo>
                    <a:pt x="2231" y="2659"/>
                    <a:pt x="2093" y="2522"/>
                    <a:pt x="2093" y="2354"/>
                  </a:cubicBezTo>
                  <a:cubicBezTo>
                    <a:pt x="2093" y="2349"/>
                    <a:pt x="2097" y="2341"/>
                    <a:pt x="2097" y="2336"/>
                  </a:cubicBezTo>
                  <a:cubicBezTo>
                    <a:pt x="1288" y="1969"/>
                    <a:pt x="1288" y="1969"/>
                    <a:pt x="1288" y="1969"/>
                  </a:cubicBezTo>
                  <a:cubicBezTo>
                    <a:pt x="602" y="2318"/>
                    <a:pt x="602" y="2318"/>
                    <a:pt x="602" y="2318"/>
                  </a:cubicBezTo>
                  <a:cubicBezTo>
                    <a:pt x="607" y="2332"/>
                    <a:pt x="611" y="2341"/>
                    <a:pt x="611" y="2354"/>
                  </a:cubicBezTo>
                  <a:cubicBezTo>
                    <a:pt x="611" y="2522"/>
                    <a:pt x="474" y="2659"/>
                    <a:pt x="306" y="2659"/>
                  </a:cubicBezTo>
                  <a:cubicBezTo>
                    <a:pt x="137" y="2659"/>
                    <a:pt x="0" y="2522"/>
                    <a:pt x="0" y="2354"/>
                  </a:cubicBezTo>
                  <a:cubicBezTo>
                    <a:pt x="0" y="2186"/>
                    <a:pt x="137" y="2053"/>
                    <a:pt x="306" y="2053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95" name="Freeform 5"/>
            <p:cNvSpPr>
              <a:spLocks noChangeArrowheads="1"/>
            </p:cNvSpPr>
            <p:nvPr/>
          </p:nvSpPr>
          <p:spPr bwMode="auto">
            <a:xfrm>
              <a:off x="16251768" y="3813057"/>
              <a:ext cx="677157" cy="1100327"/>
            </a:xfrm>
            <a:custGeom>
              <a:avLst/>
              <a:gdLst>
                <a:gd name="T0" fmla="*/ 708 w 709"/>
                <a:gd name="T1" fmla="*/ 1150 h 1151"/>
                <a:gd name="T2" fmla="*/ 0 w 709"/>
                <a:gd name="T3" fmla="*/ 1150 h 1151"/>
                <a:gd name="T4" fmla="*/ 0 w 709"/>
                <a:gd name="T5" fmla="*/ 0 h 1151"/>
                <a:gd name="T6" fmla="*/ 708 w 709"/>
                <a:gd name="T7" fmla="*/ 0 h 1151"/>
                <a:gd name="T8" fmla="*/ 708 w 709"/>
                <a:gd name="T9" fmla="*/ 115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1151">
                  <a:moveTo>
                    <a:pt x="708" y="1150"/>
                  </a:moveTo>
                  <a:lnTo>
                    <a:pt x="0" y="1150"/>
                  </a:lnTo>
                  <a:lnTo>
                    <a:pt x="0" y="0"/>
                  </a:lnTo>
                  <a:lnTo>
                    <a:pt x="708" y="0"/>
                  </a:lnTo>
                  <a:lnTo>
                    <a:pt x="708" y="1150"/>
                  </a:ln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96" name="Freeform 6"/>
            <p:cNvSpPr>
              <a:spLocks noChangeArrowheads="1"/>
            </p:cNvSpPr>
            <p:nvPr/>
          </p:nvSpPr>
          <p:spPr bwMode="auto">
            <a:xfrm>
              <a:off x="15100601" y="1938270"/>
              <a:ext cx="2348888" cy="1845164"/>
            </a:xfrm>
            <a:custGeom>
              <a:avLst/>
              <a:gdLst>
                <a:gd name="T0" fmla="*/ 496 w 2452"/>
                <a:gd name="T1" fmla="*/ 894 h 1926"/>
                <a:gd name="T2" fmla="*/ 496 w 2452"/>
                <a:gd name="T3" fmla="*/ 894 h 1926"/>
                <a:gd name="T4" fmla="*/ 1447 w 2452"/>
                <a:gd name="T5" fmla="*/ 863 h 1926"/>
                <a:gd name="T6" fmla="*/ 1704 w 2452"/>
                <a:gd name="T7" fmla="*/ 1044 h 1926"/>
                <a:gd name="T8" fmla="*/ 1952 w 2452"/>
                <a:gd name="T9" fmla="*/ 1792 h 1926"/>
                <a:gd name="T10" fmla="*/ 2098 w 2452"/>
                <a:gd name="T11" fmla="*/ 1925 h 1926"/>
                <a:gd name="T12" fmla="*/ 2306 w 2452"/>
                <a:gd name="T13" fmla="*/ 1305 h 1926"/>
                <a:gd name="T14" fmla="*/ 1757 w 2452"/>
                <a:gd name="T15" fmla="*/ 341 h 1926"/>
                <a:gd name="T16" fmla="*/ 916 w 2452"/>
                <a:gd name="T17" fmla="*/ 173 h 1926"/>
                <a:gd name="T18" fmla="*/ 496 w 2452"/>
                <a:gd name="T19" fmla="*/ 894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2" h="1926">
                  <a:moveTo>
                    <a:pt x="496" y="894"/>
                  </a:moveTo>
                  <a:lnTo>
                    <a:pt x="496" y="894"/>
                  </a:lnTo>
                  <a:cubicBezTo>
                    <a:pt x="1447" y="863"/>
                    <a:pt x="1447" y="863"/>
                    <a:pt x="1447" y="863"/>
                  </a:cubicBezTo>
                  <a:cubicBezTo>
                    <a:pt x="1562" y="863"/>
                    <a:pt x="1664" y="934"/>
                    <a:pt x="1704" y="1044"/>
                  </a:cubicBezTo>
                  <a:cubicBezTo>
                    <a:pt x="1952" y="1792"/>
                    <a:pt x="1952" y="1792"/>
                    <a:pt x="1952" y="1792"/>
                  </a:cubicBezTo>
                  <a:cubicBezTo>
                    <a:pt x="2098" y="1925"/>
                    <a:pt x="2098" y="1925"/>
                    <a:pt x="2098" y="1925"/>
                  </a:cubicBezTo>
                  <a:cubicBezTo>
                    <a:pt x="2306" y="1305"/>
                    <a:pt x="2306" y="1305"/>
                    <a:pt x="2306" y="1305"/>
                  </a:cubicBezTo>
                  <a:cubicBezTo>
                    <a:pt x="2451" y="491"/>
                    <a:pt x="1757" y="341"/>
                    <a:pt x="1757" y="341"/>
                  </a:cubicBezTo>
                  <a:cubicBezTo>
                    <a:pt x="1491" y="0"/>
                    <a:pt x="916" y="173"/>
                    <a:pt x="916" y="173"/>
                  </a:cubicBezTo>
                  <a:cubicBezTo>
                    <a:pt x="916" y="173"/>
                    <a:pt x="0" y="389"/>
                    <a:pt x="496" y="894"/>
                  </a:cubicBezTo>
                </a:path>
              </a:pathLst>
            </a:custGeom>
            <a:solidFill>
              <a:srgbClr val="67443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97" name="Freeform 7"/>
            <p:cNvSpPr>
              <a:spLocks noChangeArrowheads="1"/>
            </p:cNvSpPr>
            <p:nvPr/>
          </p:nvSpPr>
          <p:spPr bwMode="auto">
            <a:xfrm>
              <a:off x="16776565" y="3436407"/>
              <a:ext cx="423223" cy="427435"/>
            </a:xfrm>
            <a:custGeom>
              <a:avLst/>
              <a:gdLst>
                <a:gd name="T0" fmla="*/ 446 w 447"/>
                <a:gd name="T1" fmla="*/ 221 h 448"/>
                <a:gd name="T2" fmla="*/ 446 w 447"/>
                <a:gd name="T3" fmla="*/ 221 h 448"/>
                <a:gd name="T4" fmla="*/ 225 w 447"/>
                <a:gd name="T5" fmla="*/ 447 h 448"/>
                <a:gd name="T6" fmla="*/ 0 w 447"/>
                <a:gd name="T7" fmla="*/ 221 h 448"/>
                <a:gd name="T8" fmla="*/ 225 w 447"/>
                <a:gd name="T9" fmla="*/ 0 h 448"/>
                <a:gd name="T10" fmla="*/ 446 w 447"/>
                <a:gd name="T11" fmla="*/ 22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48">
                  <a:moveTo>
                    <a:pt x="446" y="221"/>
                  </a:moveTo>
                  <a:lnTo>
                    <a:pt x="446" y="221"/>
                  </a:lnTo>
                  <a:cubicBezTo>
                    <a:pt x="446" y="345"/>
                    <a:pt x="349" y="447"/>
                    <a:pt x="225" y="447"/>
                  </a:cubicBezTo>
                  <a:cubicBezTo>
                    <a:pt x="101" y="447"/>
                    <a:pt x="0" y="345"/>
                    <a:pt x="0" y="221"/>
                  </a:cubicBezTo>
                  <a:cubicBezTo>
                    <a:pt x="0" y="97"/>
                    <a:pt x="101" y="0"/>
                    <a:pt x="225" y="0"/>
                  </a:cubicBezTo>
                  <a:cubicBezTo>
                    <a:pt x="349" y="0"/>
                    <a:pt x="446" y="97"/>
                    <a:pt x="446" y="221"/>
                  </a:cubicBez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98" name="Freeform 8"/>
            <p:cNvSpPr>
              <a:spLocks noChangeArrowheads="1"/>
            </p:cNvSpPr>
            <p:nvPr/>
          </p:nvSpPr>
          <p:spPr bwMode="auto">
            <a:xfrm>
              <a:off x="14905919" y="4858368"/>
              <a:ext cx="3643950" cy="4693317"/>
            </a:xfrm>
            <a:custGeom>
              <a:avLst/>
              <a:gdLst>
                <a:gd name="T0" fmla="*/ 2894 w 3801"/>
                <a:gd name="T1" fmla="*/ 2699 h 4895"/>
                <a:gd name="T2" fmla="*/ 2894 w 3801"/>
                <a:gd name="T3" fmla="*/ 2699 h 4895"/>
                <a:gd name="T4" fmla="*/ 3137 w 3801"/>
                <a:gd name="T5" fmla="*/ 447 h 4895"/>
                <a:gd name="T6" fmla="*/ 3632 w 3801"/>
                <a:gd name="T7" fmla="*/ 0 h 4895"/>
                <a:gd name="T8" fmla="*/ 3800 w 3801"/>
                <a:gd name="T9" fmla="*/ 0 h 4895"/>
                <a:gd name="T10" fmla="*/ 3336 w 3801"/>
                <a:gd name="T11" fmla="*/ 4283 h 4895"/>
                <a:gd name="T12" fmla="*/ 2659 w 3801"/>
                <a:gd name="T13" fmla="*/ 4894 h 4895"/>
                <a:gd name="T14" fmla="*/ 2654 w 3801"/>
                <a:gd name="T15" fmla="*/ 4894 h 4895"/>
                <a:gd name="T16" fmla="*/ 787 w 3801"/>
                <a:gd name="T17" fmla="*/ 4894 h 4895"/>
                <a:gd name="T18" fmla="*/ 0 w 3801"/>
                <a:gd name="T19" fmla="*/ 4106 h 4895"/>
                <a:gd name="T20" fmla="*/ 0 w 3801"/>
                <a:gd name="T21" fmla="*/ 3513 h 4895"/>
                <a:gd name="T22" fmla="*/ 814 w 3801"/>
                <a:gd name="T23" fmla="*/ 2699 h 4895"/>
                <a:gd name="T24" fmla="*/ 2894 w 3801"/>
                <a:gd name="T25" fmla="*/ 2699 h 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01" h="4895">
                  <a:moveTo>
                    <a:pt x="2894" y="2699"/>
                  </a:moveTo>
                  <a:lnTo>
                    <a:pt x="2894" y="2699"/>
                  </a:lnTo>
                  <a:cubicBezTo>
                    <a:pt x="3137" y="447"/>
                    <a:pt x="3137" y="447"/>
                    <a:pt x="3137" y="447"/>
                  </a:cubicBezTo>
                  <a:cubicBezTo>
                    <a:pt x="3163" y="195"/>
                    <a:pt x="3375" y="0"/>
                    <a:pt x="3632" y="0"/>
                  </a:cubicBezTo>
                  <a:cubicBezTo>
                    <a:pt x="3800" y="0"/>
                    <a:pt x="3800" y="0"/>
                    <a:pt x="3800" y="0"/>
                  </a:cubicBezTo>
                  <a:cubicBezTo>
                    <a:pt x="3336" y="4283"/>
                    <a:pt x="3336" y="4283"/>
                    <a:pt x="3336" y="4283"/>
                  </a:cubicBezTo>
                  <a:cubicBezTo>
                    <a:pt x="3301" y="4629"/>
                    <a:pt x="3008" y="4894"/>
                    <a:pt x="2659" y="4894"/>
                  </a:cubicBezTo>
                  <a:cubicBezTo>
                    <a:pt x="2654" y="4894"/>
                    <a:pt x="2654" y="4894"/>
                    <a:pt x="2654" y="4894"/>
                  </a:cubicBezTo>
                  <a:cubicBezTo>
                    <a:pt x="787" y="4894"/>
                    <a:pt x="787" y="4894"/>
                    <a:pt x="787" y="4894"/>
                  </a:cubicBezTo>
                  <a:cubicBezTo>
                    <a:pt x="354" y="4894"/>
                    <a:pt x="0" y="4540"/>
                    <a:pt x="0" y="4106"/>
                  </a:cubicBezTo>
                  <a:cubicBezTo>
                    <a:pt x="0" y="3513"/>
                    <a:pt x="0" y="3513"/>
                    <a:pt x="0" y="3513"/>
                  </a:cubicBezTo>
                  <a:cubicBezTo>
                    <a:pt x="0" y="3062"/>
                    <a:pt x="367" y="2699"/>
                    <a:pt x="814" y="2699"/>
                  </a:cubicBezTo>
                  <a:lnTo>
                    <a:pt x="2894" y="2699"/>
                  </a:lnTo>
                </a:path>
              </a:pathLst>
            </a:custGeom>
            <a:solidFill>
              <a:srgbClr val="BCBE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99" name="Freeform 9"/>
            <p:cNvSpPr>
              <a:spLocks noChangeArrowheads="1"/>
            </p:cNvSpPr>
            <p:nvPr/>
          </p:nvSpPr>
          <p:spPr bwMode="auto">
            <a:xfrm>
              <a:off x="14905919" y="7448368"/>
              <a:ext cx="2776343" cy="1379641"/>
            </a:xfrm>
            <a:custGeom>
              <a:avLst/>
              <a:gdLst>
                <a:gd name="T0" fmla="*/ 0 w 2895"/>
                <a:gd name="T1" fmla="*/ 1443 h 1444"/>
                <a:gd name="T2" fmla="*/ 0 w 2895"/>
                <a:gd name="T3" fmla="*/ 1443 h 1444"/>
                <a:gd name="T4" fmla="*/ 2677 w 2895"/>
                <a:gd name="T5" fmla="*/ 1443 h 1444"/>
                <a:gd name="T6" fmla="*/ 2894 w 2895"/>
                <a:gd name="T7" fmla="*/ 0 h 1444"/>
                <a:gd name="T8" fmla="*/ 566 w 2895"/>
                <a:gd name="T9" fmla="*/ 0 h 1444"/>
                <a:gd name="T10" fmla="*/ 0 w 2895"/>
                <a:gd name="T11" fmla="*/ 567 h 1444"/>
                <a:gd name="T12" fmla="*/ 0 w 2895"/>
                <a:gd name="T13" fmla="*/ 1443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5" h="1444">
                  <a:moveTo>
                    <a:pt x="0" y="1443"/>
                  </a:moveTo>
                  <a:lnTo>
                    <a:pt x="0" y="1443"/>
                  </a:lnTo>
                  <a:cubicBezTo>
                    <a:pt x="2677" y="1443"/>
                    <a:pt x="2677" y="1443"/>
                    <a:pt x="2677" y="1443"/>
                  </a:cubicBezTo>
                  <a:cubicBezTo>
                    <a:pt x="2894" y="0"/>
                    <a:pt x="2894" y="0"/>
                    <a:pt x="2894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256" y="0"/>
                    <a:pt x="0" y="253"/>
                    <a:pt x="0" y="567"/>
                  </a:cubicBezTo>
                  <a:lnTo>
                    <a:pt x="0" y="1443"/>
                  </a:lnTo>
                </a:path>
              </a:pathLst>
            </a:custGeom>
            <a:solidFill>
              <a:srgbClr val="E6E7E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00" name="Freeform 10"/>
            <p:cNvSpPr>
              <a:spLocks noChangeArrowheads="1"/>
            </p:cNvSpPr>
            <p:nvPr/>
          </p:nvSpPr>
          <p:spPr bwMode="auto">
            <a:xfrm>
              <a:off x="14216065" y="7367959"/>
              <a:ext cx="1417797" cy="545931"/>
            </a:xfrm>
            <a:custGeom>
              <a:avLst/>
              <a:gdLst>
                <a:gd name="T0" fmla="*/ 0 w 1483"/>
                <a:gd name="T1" fmla="*/ 571 h 572"/>
                <a:gd name="T2" fmla="*/ 0 w 1483"/>
                <a:gd name="T3" fmla="*/ 571 h 572"/>
                <a:gd name="T4" fmla="*/ 159 w 1483"/>
                <a:gd name="T5" fmla="*/ 323 h 572"/>
                <a:gd name="T6" fmla="*/ 743 w 1483"/>
                <a:gd name="T7" fmla="*/ 76 h 572"/>
                <a:gd name="T8" fmla="*/ 1353 w 1483"/>
                <a:gd name="T9" fmla="*/ 71 h 572"/>
                <a:gd name="T10" fmla="*/ 1482 w 1483"/>
                <a:gd name="T11" fmla="*/ 0 h 572"/>
                <a:gd name="T12" fmla="*/ 1482 w 1483"/>
                <a:gd name="T13" fmla="*/ 571 h 572"/>
                <a:gd name="T14" fmla="*/ 0 w 1483"/>
                <a:gd name="T15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3" h="572">
                  <a:moveTo>
                    <a:pt x="0" y="571"/>
                  </a:moveTo>
                  <a:lnTo>
                    <a:pt x="0" y="571"/>
                  </a:lnTo>
                  <a:cubicBezTo>
                    <a:pt x="39" y="483"/>
                    <a:pt x="88" y="394"/>
                    <a:pt x="159" y="323"/>
                  </a:cubicBezTo>
                  <a:cubicBezTo>
                    <a:pt x="314" y="164"/>
                    <a:pt x="522" y="76"/>
                    <a:pt x="743" y="76"/>
                  </a:cubicBezTo>
                  <a:cubicBezTo>
                    <a:pt x="743" y="76"/>
                    <a:pt x="1225" y="76"/>
                    <a:pt x="1353" y="71"/>
                  </a:cubicBezTo>
                  <a:cubicBezTo>
                    <a:pt x="1424" y="67"/>
                    <a:pt x="1460" y="31"/>
                    <a:pt x="1482" y="0"/>
                  </a:cubicBezTo>
                  <a:cubicBezTo>
                    <a:pt x="1482" y="571"/>
                    <a:pt x="1482" y="571"/>
                    <a:pt x="1482" y="571"/>
                  </a:cubicBezTo>
                  <a:lnTo>
                    <a:pt x="0" y="571"/>
                  </a:lnTo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01" name="Freeform 11"/>
            <p:cNvSpPr>
              <a:spLocks noChangeArrowheads="1"/>
            </p:cNvSpPr>
            <p:nvPr/>
          </p:nvSpPr>
          <p:spPr bwMode="auto">
            <a:xfrm>
              <a:off x="13356923" y="11070983"/>
              <a:ext cx="1629409" cy="562860"/>
            </a:xfrm>
            <a:custGeom>
              <a:avLst/>
              <a:gdLst>
                <a:gd name="T0" fmla="*/ 1026 w 1704"/>
                <a:gd name="T1" fmla="*/ 0 h 590"/>
                <a:gd name="T2" fmla="*/ 0 w 1704"/>
                <a:gd name="T3" fmla="*/ 394 h 590"/>
                <a:gd name="T4" fmla="*/ 0 w 1704"/>
                <a:gd name="T5" fmla="*/ 589 h 590"/>
                <a:gd name="T6" fmla="*/ 1703 w 1704"/>
                <a:gd name="T7" fmla="*/ 589 h 590"/>
                <a:gd name="T8" fmla="*/ 1703 w 1704"/>
                <a:gd name="T9" fmla="*/ 5 h 590"/>
                <a:gd name="T10" fmla="*/ 1026 w 1704"/>
                <a:gd name="T11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4" h="590">
                  <a:moveTo>
                    <a:pt x="1026" y="0"/>
                  </a:moveTo>
                  <a:lnTo>
                    <a:pt x="0" y="394"/>
                  </a:lnTo>
                  <a:lnTo>
                    <a:pt x="0" y="589"/>
                  </a:lnTo>
                  <a:lnTo>
                    <a:pt x="1703" y="589"/>
                  </a:lnTo>
                  <a:lnTo>
                    <a:pt x="1703" y="5"/>
                  </a:lnTo>
                  <a:lnTo>
                    <a:pt x="1026" y="0"/>
                  </a:lnTo>
                </a:path>
              </a:pathLst>
            </a:custGeom>
            <a:solidFill>
              <a:srgbClr val="2E2E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02" name="Freeform 12"/>
            <p:cNvSpPr>
              <a:spLocks noChangeArrowheads="1"/>
            </p:cNvSpPr>
            <p:nvPr/>
          </p:nvSpPr>
          <p:spPr bwMode="auto">
            <a:xfrm>
              <a:off x="13356923" y="11070983"/>
              <a:ext cx="1629409" cy="562860"/>
            </a:xfrm>
            <a:custGeom>
              <a:avLst/>
              <a:gdLst>
                <a:gd name="T0" fmla="*/ 1026 w 1704"/>
                <a:gd name="T1" fmla="*/ 0 h 590"/>
                <a:gd name="T2" fmla="*/ 0 w 1704"/>
                <a:gd name="T3" fmla="*/ 394 h 590"/>
                <a:gd name="T4" fmla="*/ 0 w 1704"/>
                <a:gd name="T5" fmla="*/ 589 h 590"/>
                <a:gd name="T6" fmla="*/ 1703 w 1704"/>
                <a:gd name="T7" fmla="*/ 589 h 590"/>
                <a:gd name="T8" fmla="*/ 1703 w 1704"/>
                <a:gd name="T9" fmla="*/ 5 h 590"/>
                <a:gd name="T10" fmla="*/ 1026 w 1704"/>
                <a:gd name="T11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4" h="590">
                  <a:moveTo>
                    <a:pt x="1026" y="0"/>
                  </a:moveTo>
                  <a:lnTo>
                    <a:pt x="0" y="394"/>
                  </a:lnTo>
                  <a:lnTo>
                    <a:pt x="0" y="589"/>
                  </a:lnTo>
                  <a:lnTo>
                    <a:pt x="1703" y="589"/>
                  </a:lnTo>
                  <a:lnTo>
                    <a:pt x="1703" y="5"/>
                  </a:lnTo>
                  <a:lnTo>
                    <a:pt x="1026" y="0"/>
                  </a:lnTo>
                </a:path>
              </a:pathLst>
            </a:custGeom>
            <a:solidFill>
              <a:srgbClr val="2E2E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03" name="Freeform 13"/>
            <p:cNvSpPr>
              <a:spLocks noChangeArrowheads="1"/>
            </p:cNvSpPr>
            <p:nvPr/>
          </p:nvSpPr>
          <p:spPr bwMode="auto">
            <a:xfrm>
              <a:off x="15172549" y="4430933"/>
              <a:ext cx="2221921" cy="4062745"/>
            </a:xfrm>
            <a:custGeom>
              <a:avLst/>
              <a:gdLst>
                <a:gd name="T0" fmla="*/ 465 w 2319"/>
                <a:gd name="T1" fmla="*/ 3478 h 4236"/>
                <a:gd name="T2" fmla="*/ 465 w 2319"/>
                <a:gd name="T3" fmla="*/ 3478 h 4236"/>
                <a:gd name="T4" fmla="*/ 912 w 2319"/>
                <a:gd name="T5" fmla="*/ 292 h 4236"/>
                <a:gd name="T6" fmla="*/ 1836 w 2319"/>
                <a:gd name="T7" fmla="*/ 0 h 4236"/>
                <a:gd name="T8" fmla="*/ 2075 w 2319"/>
                <a:gd name="T9" fmla="*/ 222 h 4236"/>
                <a:gd name="T10" fmla="*/ 2318 w 2319"/>
                <a:gd name="T11" fmla="*/ 730 h 4236"/>
                <a:gd name="T12" fmla="*/ 2318 w 2319"/>
                <a:gd name="T13" fmla="*/ 3036 h 4236"/>
                <a:gd name="T14" fmla="*/ 1120 w 2319"/>
                <a:gd name="T15" fmla="*/ 4235 h 4236"/>
                <a:gd name="T16" fmla="*/ 0 w 2319"/>
                <a:gd name="T17" fmla="*/ 4235 h 4236"/>
                <a:gd name="T18" fmla="*/ 465 w 2319"/>
                <a:gd name="T19" fmla="*/ 3478 h 4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9" h="4236">
                  <a:moveTo>
                    <a:pt x="465" y="3478"/>
                  </a:moveTo>
                  <a:lnTo>
                    <a:pt x="465" y="3478"/>
                  </a:lnTo>
                  <a:cubicBezTo>
                    <a:pt x="465" y="3000"/>
                    <a:pt x="465" y="673"/>
                    <a:pt x="912" y="292"/>
                  </a:cubicBezTo>
                  <a:cubicBezTo>
                    <a:pt x="1836" y="0"/>
                    <a:pt x="1836" y="0"/>
                    <a:pt x="1836" y="0"/>
                  </a:cubicBezTo>
                  <a:cubicBezTo>
                    <a:pt x="2075" y="222"/>
                    <a:pt x="2075" y="222"/>
                    <a:pt x="2075" y="222"/>
                  </a:cubicBezTo>
                  <a:cubicBezTo>
                    <a:pt x="2221" y="341"/>
                    <a:pt x="2318" y="522"/>
                    <a:pt x="2318" y="730"/>
                  </a:cubicBezTo>
                  <a:cubicBezTo>
                    <a:pt x="2318" y="3036"/>
                    <a:pt x="2318" y="3036"/>
                    <a:pt x="2318" y="3036"/>
                  </a:cubicBezTo>
                  <a:cubicBezTo>
                    <a:pt x="2318" y="3699"/>
                    <a:pt x="1783" y="4235"/>
                    <a:pt x="1120" y="4235"/>
                  </a:cubicBezTo>
                  <a:cubicBezTo>
                    <a:pt x="0" y="4235"/>
                    <a:pt x="0" y="4235"/>
                    <a:pt x="0" y="4235"/>
                  </a:cubicBezTo>
                  <a:lnTo>
                    <a:pt x="465" y="3478"/>
                  </a:lnTo>
                </a:path>
              </a:pathLst>
            </a:custGeom>
            <a:solidFill>
              <a:srgbClr val="17959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04" name="Freeform 14"/>
            <p:cNvSpPr>
              <a:spLocks noChangeArrowheads="1"/>
            </p:cNvSpPr>
            <p:nvPr/>
          </p:nvSpPr>
          <p:spPr bwMode="auto">
            <a:xfrm>
              <a:off x="14097563" y="7304479"/>
              <a:ext cx="3296907" cy="3660703"/>
            </a:xfrm>
            <a:custGeom>
              <a:avLst/>
              <a:gdLst>
                <a:gd name="T0" fmla="*/ 824 w 3439"/>
                <a:gd name="T1" fmla="*/ 389 h 3819"/>
                <a:gd name="T2" fmla="*/ 824 w 3439"/>
                <a:gd name="T3" fmla="*/ 389 h 3819"/>
                <a:gd name="T4" fmla="*/ 240 w 3439"/>
                <a:gd name="T5" fmla="*/ 637 h 3819"/>
                <a:gd name="T6" fmla="*/ 9 w 3439"/>
                <a:gd name="T7" fmla="*/ 1225 h 3819"/>
                <a:gd name="T8" fmla="*/ 49 w 3439"/>
                <a:gd name="T9" fmla="*/ 3818 h 3819"/>
                <a:gd name="T10" fmla="*/ 899 w 3439"/>
                <a:gd name="T11" fmla="*/ 3805 h 3819"/>
                <a:gd name="T12" fmla="*/ 855 w 3439"/>
                <a:gd name="T13" fmla="*/ 1239 h 3819"/>
                <a:gd name="T14" fmla="*/ 1120 w 3439"/>
                <a:gd name="T15" fmla="*/ 1239 h 3819"/>
                <a:gd name="T16" fmla="*/ 1120 w 3439"/>
                <a:gd name="T17" fmla="*/ 1239 h 3819"/>
                <a:gd name="T18" fmla="*/ 2240 w 3439"/>
                <a:gd name="T19" fmla="*/ 1239 h 3819"/>
                <a:gd name="T20" fmla="*/ 3438 w 3439"/>
                <a:gd name="T21" fmla="*/ 40 h 3819"/>
                <a:gd name="T22" fmla="*/ 3438 w 3439"/>
                <a:gd name="T23" fmla="*/ 0 h 3819"/>
                <a:gd name="T24" fmla="*/ 1589 w 3439"/>
                <a:gd name="T25" fmla="*/ 0 h 3819"/>
                <a:gd name="T26" fmla="*/ 1589 w 3439"/>
                <a:gd name="T27" fmla="*/ 265 h 3819"/>
                <a:gd name="T28" fmla="*/ 1434 w 3439"/>
                <a:gd name="T29" fmla="*/ 385 h 3819"/>
                <a:gd name="T30" fmla="*/ 824 w 3439"/>
                <a:gd name="T31" fmla="*/ 389 h 3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39" h="3819">
                  <a:moveTo>
                    <a:pt x="824" y="389"/>
                  </a:moveTo>
                  <a:lnTo>
                    <a:pt x="824" y="389"/>
                  </a:lnTo>
                  <a:cubicBezTo>
                    <a:pt x="602" y="389"/>
                    <a:pt x="394" y="478"/>
                    <a:pt x="240" y="637"/>
                  </a:cubicBezTo>
                  <a:cubicBezTo>
                    <a:pt x="85" y="796"/>
                    <a:pt x="0" y="1004"/>
                    <a:pt x="9" y="1225"/>
                  </a:cubicBezTo>
                  <a:cubicBezTo>
                    <a:pt x="49" y="3818"/>
                    <a:pt x="49" y="3818"/>
                    <a:pt x="49" y="3818"/>
                  </a:cubicBezTo>
                  <a:cubicBezTo>
                    <a:pt x="899" y="3805"/>
                    <a:pt x="899" y="3805"/>
                    <a:pt x="899" y="3805"/>
                  </a:cubicBezTo>
                  <a:cubicBezTo>
                    <a:pt x="855" y="1239"/>
                    <a:pt x="855" y="1239"/>
                    <a:pt x="855" y="1239"/>
                  </a:cubicBezTo>
                  <a:cubicBezTo>
                    <a:pt x="1120" y="1239"/>
                    <a:pt x="1120" y="1239"/>
                    <a:pt x="1120" y="1239"/>
                  </a:cubicBezTo>
                  <a:lnTo>
                    <a:pt x="1120" y="1239"/>
                  </a:lnTo>
                  <a:cubicBezTo>
                    <a:pt x="2240" y="1239"/>
                    <a:pt x="2240" y="1239"/>
                    <a:pt x="2240" y="1239"/>
                  </a:cubicBezTo>
                  <a:cubicBezTo>
                    <a:pt x="2903" y="1239"/>
                    <a:pt x="3438" y="703"/>
                    <a:pt x="3438" y="40"/>
                  </a:cubicBezTo>
                  <a:cubicBezTo>
                    <a:pt x="3438" y="0"/>
                    <a:pt x="3438" y="0"/>
                    <a:pt x="3438" y="0"/>
                  </a:cubicBezTo>
                  <a:cubicBezTo>
                    <a:pt x="1589" y="0"/>
                    <a:pt x="1589" y="0"/>
                    <a:pt x="1589" y="0"/>
                  </a:cubicBezTo>
                  <a:cubicBezTo>
                    <a:pt x="1589" y="265"/>
                    <a:pt x="1589" y="265"/>
                    <a:pt x="1589" y="265"/>
                  </a:cubicBezTo>
                  <a:cubicBezTo>
                    <a:pt x="1589" y="265"/>
                    <a:pt x="1562" y="376"/>
                    <a:pt x="1434" y="385"/>
                  </a:cubicBezTo>
                  <a:cubicBezTo>
                    <a:pt x="1301" y="389"/>
                    <a:pt x="824" y="389"/>
                    <a:pt x="824" y="389"/>
                  </a:cubicBezTo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05" name="Freeform 15"/>
            <p:cNvSpPr>
              <a:spLocks noChangeArrowheads="1"/>
            </p:cNvSpPr>
            <p:nvPr/>
          </p:nvSpPr>
          <p:spPr bwMode="auto">
            <a:xfrm>
              <a:off x="10161589" y="4253188"/>
              <a:ext cx="4448074" cy="5302729"/>
            </a:xfrm>
            <a:custGeom>
              <a:avLst/>
              <a:gdLst>
                <a:gd name="T0" fmla="*/ 0 w 4638"/>
                <a:gd name="T1" fmla="*/ 5527 h 5528"/>
                <a:gd name="T2" fmla="*/ 4637 w 4638"/>
                <a:gd name="T3" fmla="*/ 5527 h 5528"/>
                <a:gd name="T4" fmla="*/ 4637 w 4638"/>
                <a:gd name="T5" fmla="*/ 0 h 5528"/>
                <a:gd name="T6" fmla="*/ 0 w 4638"/>
                <a:gd name="T7" fmla="*/ 0 h 5528"/>
                <a:gd name="T8" fmla="*/ 0 w 4638"/>
                <a:gd name="T9" fmla="*/ 5527 h 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5528">
                  <a:moveTo>
                    <a:pt x="0" y="5527"/>
                  </a:moveTo>
                  <a:lnTo>
                    <a:pt x="4637" y="5527"/>
                  </a:lnTo>
                  <a:lnTo>
                    <a:pt x="4637" y="0"/>
                  </a:lnTo>
                  <a:lnTo>
                    <a:pt x="0" y="0"/>
                  </a:lnTo>
                  <a:lnTo>
                    <a:pt x="0" y="5527"/>
                  </a:lnTo>
                </a:path>
              </a:pathLst>
            </a:custGeom>
            <a:solidFill>
              <a:srgbClr val="C49A6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06" name="Freeform 16"/>
            <p:cNvSpPr>
              <a:spLocks noChangeArrowheads="1"/>
            </p:cNvSpPr>
            <p:nvPr/>
          </p:nvSpPr>
          <p:spPr bwMode="auto">
            <a:xfrm>
              <a:off x="10161589" y="4253188"/>
              <a:ext cx="4448074" cy="5302729"/>
            </a:xfrm>
            <a:custGeom>
              <a:avLst/>
              <a:gdLst>
                <a:gd name="T0" fmla="*/ 0 w 4638"/>
                <a:gd name="T1" fmla="*/ 5527 h 5528"/>
                <a:gd name="T2" fmla="*/ 4637 w 4638"/>
                <a:gd name="T3" fmla="*/ 5527 h 5528"/>
                <a:gd name="T4" fmla="*/ 4637 w 4638"/>
                <a:gd name="T5" fmla="*/ 0 h 5528"/>
                <a:gd name="T6" fmla="*/ 0 w 4638"/>
                <a:gd name="T7" fmla="*/ 0 h 5528"/>
                <a:gd name="T8" fmla="*/ 0 w 4638"/>
                <a:gd name="T9" fmla="*/ 5527 h 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5528">
                  <a:moveTo>
                    <a:pt x="0" y="5527"/>
                  </a:moveTo>
                  <a:lnTo>
                    <a:pt x="4637" y="5527"/>
                  </a:lnTo>
                  <a:lnTo>
                    <a:pt x="4637" y="0"/>
                  </a:lnTo>
                  <a:lnTo>
                    <a:pt x="0" y="0"/>
                  </a:lnTo>
                  <a:lnTo>
                    <a:pt x="0" y="5527"/>
                  </a:lnTo>
                </a:path>
              </a:pathLst>
            </a:custGeom>
            <a:solidFill>
              <a:srgbClr val="C49A6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07" name="Freeform 17"/>
            <p:cNvSpPr>
              <a:spLocks noChangeArrowheads="1"/>
            </p:cNvSpPr>
            <p:nvPr/>
          </p:nvSpPr>
          <p:spPr bwMode="auto">
            <a:xfrm>
              <a:off x="12265007" y="5328123"/>
              <a:ext cx="922626" cy="1980588"/>
            </a:xfrm>
            <a:custGeom>
              <a:avLst/>
              <a:gdLst>
                <a:gd name="T0" fmla="*/ 965 w 966"/>
                <a:gd name="T1" fmla="*/ 0 h 2067"/>
                <a:gd name="T2" fmla="*/ 0 w 966"/>
                <a:gd name="T3" fmla="*/ 0 h 2067"/>
                <a:gd name="T4" fmla="*/ 0 w 966"/>
                <a:gd name="T5" fmla="*/ 2066 h 2067"/>
                <a:gd name="T6" fmla="*/ 45 w 966"/>
                <a:gd name="T7" fmla="*/ 2066 h 2067"/>
                <a:gd name="T8" fmla="*/ 45 w 966"/>
                <a:gd name="T9" fmla="*/ 26 h 2067"/>
                <a:gd name="T10" fmla="*/ 965 w 966"/>
                <a:gd name="T11" fmla="*/ 26 h 2067"/>
                <a:gd name="T12" fmla="*/ 965 w 966"/>
                <a:gd name="T13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6" h="2067">
                  <a:moveTo>
                    <a:pt x="965" y="0"/>
                  </a:moveTo>
                  <a:lnTo>
                    <a:pt x="0" y="0"/>
                  </a:lnTo>
                  <a:lnTo>
                    <a:pt x="0" y="2066"/>
                  </a:lnTo>
                  <a:lnTo>
                    <a:pt x="45" y="2066"/>
                  </a:lnTo>
                  <a:lnTo>
                    <a:pt x="45" y="26"/>
                  </a:lnTo>
                  <a:lnTo>
                    <a:pt x="965" y="26"/>
                  </a:lnTo>
                  <a:lnTo>
                    <a:pt x="965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08" name="Freeform 18"/>
            <p:cNvSpPr>
              <a:spLocks noChangeArrowheads="1"/>
            </p:cNvSpPr>
            <p:nvPr/>
          </p:nvSpPr>
          <p:spPr bwMode="auto">
            <a:xfrm>
              <a:off x="12265007" y="5328123"/>
              <a:ext cx="922626" cy="1980588"/>
            </a:xfrm>
            <a:custGeom>
              <a:avLst/>
              <a:gdLst>
                <a:gd name="T0" fmla="*/ 965 w 966"/>
                <a:gd name="T1" fmla="*/ 0 h 2067"/>
                <a:gd name="T2" fmla="*/ 0 w 966"/>
                <a:gd name="T3" fmla="*/ 0 h 2067"/>
                <a:gd name="T4" fmla="*/ 0 w 966"/>
                <a:gd name="T5" fmla="*/ 2066 h 2067"/>
                <a:gd name="T6" fmla="*/ 45 w 966"/>
                <a:gd name="T7" fmla="*/ 2066 h 2067"/>
                <a:gd name="T8" fmla="*/ 45 w 966"/>
                <a:gd name="T9" fmla="*/ 26 h 2067"/>
                <a:gd name="T10" fmla="*/ 965 w 966"/>
                <a:gd name="T11" fmla="*/ 26 h 2067"/>
                <a:gd name="T12" fmla="*/ 965 w 966"/>
                <a:gd name="T13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6" h="2067">
                  <a:moveTo>
                    <a:pt x="965" y="0"/>
                  </a:moveTo>
                  <a:lnTo>
                    <a:pt x="0" y="0"/>
                  </a:lnTo>
                  <a:lnTo>
                    <a:pt x="0" y="2066"/>
                  </a:lnTo>
                  <a:lnTo>
                    <a:pt x="45" y="2066"/>
                  </a:lnTo>
                  <a:lnTo>
                    <a:pt x="45" y="26"/>
                  </a:lnTo>
                  <a:lnTo>
                    <a:pt x="965" y="26"/>
                  </a:lnTo>
                  <a:lnTo>
                    <a:pt x="965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09" name="Freeform 19"/>
            <p:cNvSpPr>
              <a:spLocks noChangeArrowheads="1"/>
            </p:cNvSpPr>
            <p:nvPr/>
          </p:nvSpPr>
          <p:spPr bwMode="auto">
            <a:xfrm>
              <a:off x="12307330" y="5349283"/>
              <a:ext cx="922626" cy="1976356"/>
            </a:xfrm>
            <a:custGeom>
              <a:avLst/>
              <a:gdLst>
                <a:gd name="T0" fmla="*/ 0 w 966"/>
                <a:gd name="T1" fmla="*/ 2062 h 2063"/>
                <a:gd name="T2" fmla="*/ 965 w 966"/>
                <a:gd name="T3" fmla="*/ 2062 h 2063"/>
                <a:gd name="T4" fmla="*/ 965 w 966"/>
                <a:gd name="T5" fmla="*/ 0 h 2063"/>
                <a:gd name="T6" fmla="*/ 0 w 966"/>
                <a:gd name="T7" fmla="*/ 0 h 2063"/>
                <a:gd name="T8" fmla="*/ 0 w 966"/>
                <a:gd name="T9" fmla="*/ 2062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2063">
                  <a:moveTo>
                    <a:pt x="0" y="2062"/>
                  </a:moveTo>
                  <a:lnTo>
                    <a:pt x="965" y="2062"/>
                  </a:lnTo>
                  <a:lnTo>
                    <a:pt x="965" y="0"/>
                  </a:lnTo>
                  <a:lnTo>
                    <a:pt x="0" y="0"/>
                  </a:lnTo>
                  <a:lnTo>
                    <a:pt x="0" y="2062"/>
                  </a:lnTo>
                </a:path>
              </a:pathLst>
            </a:custGeom>
            <a:solidFill>
              <a:srgbClr val="E6E7E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10" name="Freeform 20"/>
            <p:cNvSpPr>
              <a:spLocks noChangeArrowheads="1"/>
            </p:cNvSpPr>
            <p:nvPr/>
          </p:nvSpPr>
          <p:spPr bwMode="auto">
            <a:xfrm>
              <a:off x="12307330" y="5349283"/>
              <a:ext cx="922626" cy="1976356"/>
            </a:xfrm>
            <a:custGeom>
              <a:avLst/>
              <a:gdLst>
                <a:gd name="T0" fmla="*/ 0 w 966"/>
                <a:gd name="T1" fmla="*/ 2062 h 2063"/>
                <a:gd name="T2" fmla="*/ 965 w 966"/>
                <a:gd name="T3" fmla="*/ 2062 h 2063"/>
                <a:gd name="T4" fmla="*/ 965 w 966"/>
                <a:gd name="T5" fmla="*/ 0 h 2063"/>
                <a:gd name="T6" fmla="*/ 0 w 966"/>
                <a:gd name="T7" fmla="*/ 0 h 2063"/>
                <a:gd name="T8" fmla="*/ 0 w 966"/>
                <a:gd name="T9" fmla="*/ 2062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2063">
                  <a:moveTo>
                    <a:pt x="0" y="2062"/>
                  </a:moveTo>
                  <a:lnTo>
                    <a:pt x="965" y="2062"/>
                  </a:lnTo>
                  <a:lnTo>
                    <a:pt x="965" y="0"/>
                  </a:lnTo>
                  <a:lnTo>
                    <a:pt x="0" y="0"/>
                  </a:lnTo>
                  <a:lnTo>
                    <a:pt x="0" y="2062"/>
                  </a:lnTo>
                </a:path>
              </a:pathLst>
            </a:custGeom>
            <a:solidFill>
              <a:srgbClr val="E6E7E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13018344" y="6610427"/>
              <a:ext cx="101574" cy="71944"/>
            </a:xfrm>
            <a:custGeom>
              <a:avLst/>
              <a:gdLst>
                <a:gd name="T0" fmla="*/ 110 w 111"/>
                <a:gd name="T1" fmla="*/ 0 h 81"/>
                <a:gd name="T2" fmla="*/ 110 w 111"/>
                <a:gd name="T3" fmla="*/ 80 h 81"/>
                <a:gd name="T4" fmla="*/ 0 w 111"/>
                <a:gd name="T5" fmla="*/ 80 h 81"/>
                <a:gd name="T6" fmla="*/ 0 w 111"/>
                <a:gd name="T7" fmla="*/ 0 h 81"/>
                <a:gd name="T8" fmla="*/ 110 w 11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1">
                  <a:moveTo>
                    <a:pt x="110" y="0"/>
                  </a:moveTo>
                  <a:lnTo>
                    <a:pt x="110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13018344" y="6610427"/>
              <a:ext cx="101574" cy="71944"/>
            </a:xfrm>
            <a:custGeom>
              <a:avLst/>
              <a:gdLst>
                <a:gd name="T0" fmla="*/ 110 w 111"/>
                <a:gd name="T1" fmla="*/ 0 h 81"/>
                <a:gd name="T2" fmla="*/ 110 w 111"/>
                <a:gd name="T3" fmla="*/ 80 h 81"/>
                <a:gd name="T4" fmla="*/ 0 w 111"/>
                <a:gd name="T5" fmla="*/ 80 h 81"/>
                <a:gd name="T6" fmla="*/ 0 w 111"/>
                <a:gd name="T7" fmla="*/ 0 h 81"/>
                <a:gd name="T8" fmla="*/ 110 w 11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1">
                  <a:moveTo>
                    <a:pt x="110" y="0"/>
                  </a:moveTo>
                  <a:lnTo>
                    <a:pt x="110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12417368" y="6610427"/>
              <a:ext cx="76180" cy="71944"/>
            </a:xfrm>
            <a:custGeom>
              <a:avLst/>
              <a:gdLst>
                <a:gd name="T0" fmla="*/ 0 w 85"/>
                <a:gd name="T1" fmla="*/ 80 h 81"/>
                <a:gd name="T2" fmla="*/ 0 w 85"/>
                <a:gd name="T3" fmla="*/ 0 h 81"/>
                <a:gd name="T4" fmla="*/ 84 w 85"/>
                <a:gd name="T5" fmla="*/ 0 h 81"/>
                <a:gd name="T6" fmla="*/ 84 w 85"/>
                <a:gd name="T7" fmla="*/ 80 h 81"/>
                <a:gd name="T8" fmla="*/ 0 w 85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1">
                  <a:moveTo>
                    <a:pt x="0" y="8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80"/>
                  </a:lnTo>
                  <a:lnTo>
                    <a:pt x="0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14" name="Freeform 24"/>
            <p:cNvSpPr>
              <a:spLocks noChangeArrowheads="1"/>
            </p:cNvSpPr>
            <p:nvPr/>
          </p:nvSpPr>
          <p:spPr bwMode="auto">
            <a:xfrm>
              <a:off x="12557031" y="6610427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15" name="Freeform 25"/>
            <p:cNvSpPr>
              <a:spLocks noChangeArrowheads="1"/>
            </p:cNvSpPr>
            <p:nvPr/>
          </p:nvSpPr>
          <p:spPr bwMode="auto">
            <a:xfrm>
              <a:off x="12709391" y="6610427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16" name="Freeform 26"/>
            <p:cNvSpPr>
              <a:spLocks noChangeArrowheads="1"/>
            </p:cNvSpPr>
            <p:nvPr/>
          </p:nvSpPr>
          <p:spPr bwMode="auto">
            <a:xfrm>
              <a:off x="12861752" y="6610427"/>
              <a:ext cx="97341" cy="71944"/>
            </a:xfrm>
            <a:custGeom>
              <a:avLst/>
              <a:gdLst>
                <a:gd name="T0" fmla="*/ 0 w 107"/>
                <a:gd name="T1" fmla="*/ 0 h 81"/>
                <a:gd name="T2" fmla="*/ 106 w 107"/>
                <a:gd name="T3" fmla="*/ 0 h 81"/>
                <a:gd name="T4" fmla="*/ 106 w 107"/>
                <a:gd name="T5" fmla="*/ 80 h 81"/>
                <a:gd name="T6" fmla="*/ 0 w 107"/>
                <a:gd name="T7" fmla="*/ 80 h 81"/>
                <a:gd name="T8" fmla="*/ 0 w 10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0" y="0"/>
                  </a:moveTo>
                  <a:lnTo>
                    <a:pt x="106" y="0"/>
                  </a:lnTo>
                  <a:lnTo>
                    <a:pt x="106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17" name="Freeform 27"/>
            <p:cNvSpPr>
              <a:spLocks noChangeArrowheads="1"/>
            </p:cNvSpPr>
            <p:nvPr/>
          </p:nvSpPr>
          <p:spPr bwMode="auto">
            <a:xfrm>
              <a:off x="12861752" y="6445378"/>
              <a:ext cx="97341" cy="71944"/>
            </a:xfrm>
            <a:custGeom>
              <a:avLst/>
              <a:gdLst>
                <a:gd name="T0" fmla="*/ 0 w 107"/>
                <a:gd name="T1" fmla="*/ 0 h 81"/>
                <a:gd name="T2" fmla="*/ 106 w 107"/>
                <a:gd name="T3" fmla="*/ 0 h 81"/>
                <a:gd name="T4" fmla="*/ 106 w 107"/>
                <a:gd name="T5" fmla="*/ 80 h 81"/>
                <a:gd name="T6" fmla="*/ 0 w 107"/>
                <a:gd name="T7" fmla="*/ 80 h 81"/>
                <a:gd name="T8" fmla="*/ 0 w 10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0" y="0"/>
                  </a:moveTo>
                  <a:lnTo>
                    <a:pt x="106" y="0"/>
                  </a:lnTo>
                  <a:lnTo>
                    <a:pt x="106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18" name="Freeform 28"/>
            <p:cNvSpPr>
              <a:spLocks noChangeArrowheads="1"/>
            </p:cNvSpPr>
            <p:nvPr/>
          </p:nvSpPr>
          <p:spPr bwMode="auto">
            <a:xfrm>
              <a:off x="12417368" y="6445378"/>
              <a:ext cx="76180" cy="71944"/>
            </a:xfrm>
            <a:custGeom>
              <a:avLst/>
              <a:gdLst>
                <a:gd name="T0" fmla="*/ 0 w 85"/>
                <a:gd name="T1" fmla="*/ 80 h 81"/>
                <a:gd name="T2" fmla="*/ 0 w 85"/>
                <a:gd name="T3" fmla="*/ 0 h 81"/>
                <a:gd name="T4" fmla="*/ 84 w 85"/>
                <a:gd name="T5" fmla="*/ 0 h 81"/>
                <a:gd name="T6" fmla="*/ 84 w 85"/>
                <a:gd name="T7" fmla="*/ 80 h 81"/>
                <a:gd name="T8" fmla="*/ 0 w 85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1">
                  <a:moveTo>
                    <a:pt x="0" y="8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80"/>
                  </a:lnTo>
                  <a:lnTo>
                    <a:pt x="0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19" name="Freeform 29"/>
            <p:cNvSpPr>
              <a:spLocks noChangeArrowheads="1"/>
            </p:cNvSpPr>
            <p:nvPr/>
          </p:nvSpPr>
          <p:spPr bwMode="auto">
            <a:xfrm>
              <a:off x="12557031" y="6445378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0" name="Freeform 30"/>
            <p:cNvSpPr>
              <a:spLocks noChangeArrowheads="1"/>
            </p:cNvSpPr>
            <p:nvPr/>
          </p:nvSpPr>
          <p:spPr bwMode="auto">
            <a:xfrm>
              <a:off x="12709391" y="6445378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1" name="Freeform 31"/>
            <p:cNvSpPr>
              <a:spLocks noChangeArrowheads="1"/>
            </p:cNvSpPr>
            <p:nvPr/>
          </p:nvSpPr>
          <p:spPr bwMode="auto">
            <a:xfrm>
              <a:off x="13018344" y="6445378"/>
              <a:ext cx="101574" cy="71944"/>
            </a:xfrm>
            <a:custGeom>
              <a:avLst/>
              <a:gdLst>
                <a:gd name="T0" fmla="*/ 110 w 111"/>
                <a:gd name="T1" fmla="*/ 0 h 81"/>
                <a:gd name="T2" fmla="*/ 110 w 111"/>
                <a:gd name="T3" fmla="*/ 80 h 81"/>
                <a:gd name="T4" fmla="*/ 0 w 111"/>
                <a:gd name="T5" fmla="*/ 80 h 81"/>
                <a:gd name="T6" fmla="*/ 0 w 111"/>
                <a:gd name="T7" fmla="*/ 0 h 81"/>
                <a:gd name="T8" fmla="*/ 110 w 11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1">
                  <a:moveTo>
                    <a:pt x="110" y="0"/>
                  </a:moveTo>
                  <a:lnTo>
                    <a:pt x="110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2" name="Freeform 32"/>
            <p:cNvSpPr>
              <a:spLocks noChangeArrowheads="1"/>
            </p:cNvSpPr>
            <p:nvPr/>
          </p:nvSpPr>
          <p:spPr bwMode="auto">
            <a:xfrm>
              <a:off x="12861752" y="6284561"/>
              <a:ext cx="97341" cy="71944"/>
            </a:xfrm>
            <a:custGeom>
              <a:avLst/>
              <a:gdLst>
                <a:gd name="T0" fmla="*/ 0 w 107"/>
                <a:gd name="T1" fmla="*/ 0 h 81"/>
                <a:gd name="T2" fmla="*/ 106 w 107"/>
                <a:gd name="T3" fmla="*/ 0 h 81"/>
                <a:gd name="T4" fmla="*/ 106 w 107"/>
                <a:gd name="T5" fmla="*/ 80 h 81"/>
                <a:gd name="T6" fmla="*/ 0 w 107"/>
                <a:gd name="T7" fmla="*/ 80 h 81"/>
                <a:gd name="T8" fmla="*/ 0 w 10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0" y="0"/>
                  </a:moveTo>
                  <a:lnTo>
                    <a:pt x="106" y="0"/>
                  </a:lnTo>
                  <a:lnTo>
                    <a:pt x="106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3" name="Freeform 33"/>
            <p:cNvSpPr>
              <a:spLocks noChangeArrowheads="1"/>
            </p:cNvSpPr>
            <p:nvPr/>
          </p:nvSpPr>
          <p:spPr bwMode="auto">
            <a:xfrm>
              <a:off x="12417368" y="6284561"/>
              <a:ext cx="76180" cy="71944"/>
            </a:xfrm>
            <a:custGeom>
              <a:avLst/>
              <a:gdLst>
                <a:gd name="T0" fmla="*/ 0 w 85"/>
                <a:gd name="T1" fmla="*/ 80 h 81"/>
                <a:gd name="T2" fmla="*/ 0 w 85"/>
                <a:gd name="T3" fmla="*/ 0 h 81"/>
                <a:gd name="T4" fmla="*/ 84 w 85"/>
                <a:gd name="T5" fmla="*/ 0 h 81"/>
                <a:gd name="T6" fmla="*/ 84 w 85"/>
                <a:gd name="T7" fmla="*/ 80 h 81"/>
                <a:gd name="T8" fmla="*/ 0 w 85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1">
                  <a:moveTo>
                    <a:pt x="0" y="8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80"/>
                  </a:lnTo>
                  <a:lnTo>
                    <a:pt x="0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4" name="Freeform 34"/>
            <p:cNvSpPr>
              <a:spLocks noChangeArrowheads="1"/>
            </p:cNvSpPr>
            <p:nvPr/>
          </p:nvSpPr>
          <p:spPr bwMode="auto">
            <a:xfrm>
              <a:off x="13018344" y="6284561"/>
              <a:ext cx="101574" cy="71944"/>
            </a:xfrm>
            <a:custGeom>
              <a:avLst/>
              <a:gdLst>
                <a:gd name="T0" fmla="*/ 110 w 111"/>
                <a:gd name="T1" fmla="*/ 0 h 81"/>
                <a:gd name="T2" fmla="*/ 110 w 111"/>
                <a:gd name="T3" fmla="*/ 80 h 81"/>
                <a:gd name="T4" fmla="*/ 0 w 111"/>
                <a:gd name="T5" fmla="*/ 80 h 81"/>
                <a:gd name="T6" fmla="*/ 0 w 111"/>
                <a:gd name="T7" fmla="*/ 0 h 81"/>
                <a:gd name="T8" fmla="*/ 110 w 11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1">
                  <a:moveTo>
                    <a:pt x="110" y="0"/>
                  </a:moveTo>
                  <a:lnTo>
                    <a:pt x="110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5" name="Freeform 35"/>
            <p:cNvSpPr>
              <a:spLocks noChangeArrowheads="1"/>
            </p:cNvSpPr>
            <p:nvPr/>
          </p:nvSpPr>
          <p:spPr bwMode="auto">
            <a:xfrm>
              <a:off x="12709391" y="6284561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6" name="Freeform 36"/>
            <p:cNvSpPr>
              <a:spLocks noChangeArrowheads="1"/>
            </p:cNvSpPr>
            <p:nvPr/>
          </p:nvSpPr>
          <p:spPr bwMode="auto">
            <a:xfrm>
              <a:off x="12557031" y="6284561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7" name="Freeform 37"/>
            <p:cNvSpPr>
              <a:spLocks noChangeArrowheads="1"/>
            </p:cNvSpPr>
            <p:nvPr/>
          </p:nvSpPr>
          <p:spPr bwMode="auto">
            <a:xfrm>
              <a:off x="12557031" y="6771244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8" name="Freeform 38"/>
            <p:cNvSpPr>
              <a:spLocks noChangeArrowheads="1"/>
            </p:cNvSpPr>
            <p:nvPr/>
          </p:nvSpPr>
          <p:spPr bwMode="auto">
            <a:xfrm>
              <a:off x="12861752" y="6771244"/>
              <a:ext cx="97341" cy="71944"/>
            </a:xfrm>
            <a:custGeom>
              <a:avLst/>
              <a:gdLst>
                <a:gd name="T0" fmla="*/ 0 w 107"/>
                <a:gd name="T1" fmla="*/ 0 h 81"/>
                <a:gd name="T2" fmla="*/ 106 w 107"/>
                <a:gd name="T3" fmla="*/ 0 h 81"/>
                <a:gd name="T4" fmla="*/ 106 w 107"/>
                <a:gd name="T5" fmla="*/ 80 h 81"/>
                <a:gd name="T6" fmla="*/ 0 w 107"/>
                <a:gd name="T7" fmla="*/ 80 h 81"/>
                <a:gd name="T8" fmla="*/ 0 w 10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0" y="0"/>
                  </a:moveTo>
                  <a:lnTo>
                    <a:pt x="106" y="0"/>
                  </a:lnTo>
                  <a:lnTo>
                    <a:pt x="106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9" name="Freeform 39"/>
            <p:cNvSpPr>
              <a:spLocks noChangeArrowheads="1"/>
            </p:cNvSpPr>
            <p:nvPr/>
          </p:nvSpPr>
          <p:spPr bwMode="auto">
            <a:xfrm>
              <a:off x="13018344" y="6771244"/>
              <a:ext cx="101574" cy="71944"/>
            </a:xfrm>
            <a:custGeom>
              <a:avLst/>
              <a:gdLst>
                <a:gd name="T0" fmla="*/ 110 w 111"/>
                <a:gd name="T1" fmla="*/ 0 h 81"/>
                <a:gd name="T2" fmla="*/ 110 w 111"/>
                <a:gd name="T3" fmla="*/ 80 h 81"/>
                <a:gd name="T4" fmla="*/ 0 w 111"/>
                <a:gd name="T5" fmla="*/ 80 h 81"/>
                <a:gd name="T6" fmla="*/ 0 w 111"/>
                <a:gd name="T7" fmla="*/ 0 h 81"/>
                <a:gd name="T8" fmla="*/ 110 w 11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1">
                  <a:moveTo>
                    <a:pt x="110" y="0"/>
                  </a:moveTo>
                  <a:lnTo>
                    <a:pt x="110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0" name="Freeform 40"/>
            <p:cNvSpPr>
              <a:spLocks noChangeArrowheads="1"/>
            </p:cNvSpPr>
            <p:nvPr/>
          </p:nvSpPr>
          <p:spPr bwMode="auto">
            <a:xfrm>
              <a:off x="12709391" y="6771244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1" name="Freeform 41"/>
            <p:cNvSpPr>
              <a:spLocks noChangeArrowheads="1"/>
            </p:cNvSpPr>
            <p:nvPr/>
          </p:nvSpPr>
          <p:spPr bwMode="auto">
            <a:xfrm>
              <a:off x="12417368" y="6771244"/>
              <a:ext cx="76180" cy="71944"/>
            </a:xfrm>
            <a:custGeom>
              <a:avLst/>
              <a:gdLst>
                <a:gd name="T0" fmla="*/ 0 w 85"/>
                <a:gd name="T1" fmla="*/ 80 h 81"/>
                <a:gd name="T2" fmla="*/ 0 w 85"/>
                <a:gd name="T3" fmla="*/ 0 h 81"/>
                <a:gd name="T4" fmla="*/ 84 w 85"/>
                <a:gd name="T5" fmla="*/ 0 h 81"/>
                <a:gd name="T6" fmla="*/ 84 w 85"/>
                <a:gd name="T7" fmla="*/ 80 h 81"/>
                <a:gd name="T8" fmla="*/ 0 w 85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1">
                  <a:moveTo>
                    <a:pt x="0" y="8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80"/>
                  </a:lnTo>
                  <a:lnTo>
                    <a:pt x="0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2" name="Freeform 42"/>
            <p:cNvSpPr>
              <a:spLocks noChangeArrowheads="1"/>
            </p:cNvSpPr>
            <p:nvPr/>
          </p:nvSpPr>
          <p:spPr bwMode="auto">
            <a:xfrm>
              <a:off x="12861752" y="5463548"/>
              <a:ext cx="97341" cy="93105"/>
            </a:xfrm>
            <a:custGeom>
              <a:avLst/>
              <a:gdLst>
                <a:gd name="T0" fmla="*/ 0 w 107"/>
                <a:gd name="T1" fmla="*/ 102 h 103"/>
                <a:gd name="T2" fmla="*/ 0 w 107"/>
                <a:gd name="T3" fmla="*/ 0 h 103"/>
                <a:gd name="T4" fmla="*/ 106 w 107"/>
                <a:gd name="T5" fmla="*/ 0 h 103"/>
                <a:gd name="T6" fmla="*/ 106 w 107"/>
                <a:gd name="T7" fmla="*/ 102 h 103"/>
                <a:gd name="T8" fmla="*/ 0 w 107"/>
                <a:gd name="T9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3">
                  <a:moveTo>
                    <a:pt x="0" y="10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0" y="102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3" name="Freeform 43"/>
            <p:cNvSpPr>
              <a:spLocks noChangeArrowheads="1"/>
            </p:cNvSpPr>
            <p:nvPr/>
          </p:nvSpPr>
          <p:spPr bwMode="auto">
            <a:xfrm>
              <a:off x="12709391" y="5463548"/>
              <a:ext cx="97341" cy="93105"/>
            </a:xfrm>
            <a:custGeom>
              <a:avLst/>
              <a:gdLst>
                <a:gd name="T0" fmla="*/ 0 w 107"/>
                <a:gd name="T1" fmla="*/ 102 h 103"/>
                <a:gd name="T2" fmla="*/ 0 w 107"/>
                <a:gd name="T3" fmla="*/ 0 h 103"/>
                <a:gd name="T4" fmla="*/ 106 w 107"/>
                <a:gd name="T5" fmla="*/ 0 h 103"/>
                <a:gd name="T6" fmla="*/ 106 w 107"/>
                <a:gd name="T7" fmla="*/ 102 h 103"/>
                <a:gd name="T8" fmla="*/ 0 w 107"/>
                <a:gd name="T9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3">
                  <a:moveTo>
                    <a:pt x="0" y="10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0" y="102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4" name="Freeform 44"/>
            <p:cNvSpPr>
              <a:spLocks noChangeArrowheads="1"/>
            </p:cNvSpPr>
            <p:nvPr/>
          </p:nvSpPr>
          <p:spPr bwMode="auto">
            <a:xfrm>
              <a:off x="12417368" y="5463548"/>
              <a:ext cx="76180" cy="93105"/>
            </a:xfrm>
            <a:custGeom>
              <a:avLst/>
              <a:gdLst>
                <a:gd name="T0" fmla="*/ 0 w 85"/>
                <a:gd name="T1" fmla="*/ 102 h 103"/>
                <a:gd name="T2" fmla="*/ 0 w 85"/>
                <a:gd name="T3" fmla="*/ 0 h 103"/>
                <a:gd name="T4" fmla="*/ 84 w 85"/>
                <a:gd name="T5" fmla="*/ 0 h 103"/>
                <a:gd name="T6" fmla="*/ 84 w 85"/>
                <a:gd name="T7" fmla="*/ 102 h 103"/>
                <a:gd name="T8" fmla="*/ 0 w 85"/>
                <a:gd name="T9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03">
                  <a:moveTo>
                    <a:pt x="0" y="102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102"/>
                  </a:lnTo>
                  <a:lnTo>
                    <a:pt x="0" y="102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5" name="Freeform 45"/>
            <p:cNvSpPr>
              <a:spLocks noChangeArrowheads="1"/>
            </p:cNvSpPr>
            <p:nvPr/>
          </p:nvSpPr>
          <p:spPr bwMode="auto">
            <a:xfrm>
              <a:off x="13018344" y="5463548"/>
              <a:ext cx="101574" cy="93105"/>
            </a:xfrm>
            <a:custGeom>
              <a:avLst/>
              <a:gdLst>
                <a:gd name="T0" fmla="*/ 110 w 111"/>
                <a:gd name="T1" fmla="*/ 0 h 103"/>
                <a:gd name="T2" fmla="*/ 110 w 111"/>
                <a:gd name="T3" fmla="*/ 102 h 103"/>
                <a:gd name="T4" fmla="*/ 0 w 111"/>
                <a:gd name="T5" fmla="*/ 102 h 103"/>
                <a:gd name="T6" fmla="*/ 0 w 111"/>
                <a:gd name="T7" fmla="*/ 0 h 103"/>
                <a:gd name="T8" fmla="*/ 110 w 111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3">
                  <a:moveTo>
                    <a:pt x="110" y="0"/>
                  </a:moveTo>
                  <a:lnTo>
                    <a:pt x="110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6" name="Freeform 46"/>
            <p:cNvSpPr>
              <a:spLocks noChangeArrowheads="1"/>
            </p:cNvSpPr>
            <p:nvPr/>
          </p:nvSpPr>
          <p:spPr bwMode="auto">
            <a:xfrm>
              <a:off x="12557031" y="5463548"/>
              <a:ext cx="97341" cy="93105"/>
            </a:xfrm>
            <a:custGeom>
              <a:avLst/>
              <a:gdLst>
                <a:gd name="T0" fmla="*/ 0 w 107"/>
                <a:gd name="T1" fmla="*/ 102 h 103"/>
                <a:gd name="T2" fmla="*/ 0 w 107"/>
                <a:gd name="T3" fmla="*/ 0 h 103"/>
                <a:gd name="T4" fmla="*/ 106 w 107"/>
                <a:gd name="T5" fmla="*/ 0 h 103"/>
                <a:gd name="T6" fmla="*/ 106 w 107"/>
                <a:gd name="T7" fmla="*/ 102 h 103"/>
                <a:gd name="T8" fmla="*/ 0 w 107"/>
                <a:gd name="T9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3">
                  <a:moveTo>
                    <a:pt x="0" y="10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0" y="102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7" name="Freeform 47"/>
            <p:cNvSpPr>
              <a:spLocks noChangeArrowheads="1"/>
            </p:cNvSpPr>
            <p:nvPr/>
          </p:nvSpPr>
          <p:spPr bwMode="auto">
            <a:xfrm>
              <a:off x="13018344" y="6932061"/>
              <a:ext cx="101574" cy="71944"/>
            </a:xfrm>
            <a:custGeom>
              <a:avLst/>
              <a:gdLst>
                <a:gd name="T0" fmla="*/ 110 w 111"/>
                <a:gd name="T1" fmla="*/ 0 h 80"/>
                <a:gd name="T2" fmla="*/ 110 w 111"/>
                <a:gd name="T3" fmla="*/ 79 h 80"/>
                <a:gd name="T4" fmla="*/ 0 w 111"/>
                <a:gd name="T5" fmla="*/ 79 h 80"/>
                <a:gd name="T6" fmla="*/ 0 w 111"/>
                <a:gd name="T7" fmla="*/ 0 h 80"/>
                <a:gd name="T8" fmla="*/ 110 w 111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0" y="0"/>
                  </a:move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8" name="Freeform 48"/>
            <p:cNvSpPr>
              <a:spLocks noChangeArrowheads="1"/>
            </p:cNvSpPr>
            <p:nvPr/>
          </p:nvSpPr>
          <p:spPr bwMode="auto">
            <a:xfrm>
              <a:off x="12709391" y="6932061"/>
              <a:ext cx="97341" cy="71944"/>
            </a:xfrm>
            <a:custGeom>
              <a:avLst/>
              <a:gdLst>
                <a:gd name="T0" fmla="*/ 106 w 107"/>
                <a:gd name="T1" fmla="*/ 0 h 80"/>
                <a:gd name="T2" fmla="*/ 106 w 107"/>
                <a:gd name="T3" fmla="*/ 79 h 80"/>
                <a:gd name="T4" fmla="*/ 0 w 107"/>
                <a:gd name="T5" fmla="*/ 79 h 80"/>
                <a:gd name="T6" fmla="*/ 0 w 107"/>
                <a:gd name="T7" fmla="*/ 0 h 80"/>
                <a:gd name="T8" fmla="*/ 106 w 1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0"/>
                  </a:moveTo>
                  <a:lnTo>
                    <a:pt x="106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9" name="Freeform 49"/>
            <p:cNvSpPr>
              <a:spLocks noChangeArrowheads="1"/>
            </p:cNvSpPr>
            <p:nvPr/>
          </p:nvSpPr>
          <p:spPr bwMode="auto">
            <a:xfrm>
              <a:off x="12557031" y="6932061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0" name="Freeform 50"/>
            <p:cNvSpPr>
              <a:spLocks noChangeArrowheads="1"/>
            </p:cNvSpPr>
            <p:nvPr/>
          </p:nvSpPr>
          <p:spPr bwMode="auto">
            <a:xfrm>
              <a:off x="12417368" y="6932061"/>
              <a:ext cx="76180" cy="71944"/>
            </a:xfrm>
            <a:custGeom>
              <a:avLst/>
              <a:gdLst>
                <a:gd name="T0" fmla="*/ 0 w 85"/>
                <a:gd name="T1" fmla="*/ 79 h 80"/>
                <a:gd name="T2" fmla="*/ 0 w 85"/>
                <a:gd name="T3" fmla="*/ 0 h 80"/>
                <a:gd name="T4" fmla="*/ 84 w 85"/>
                <a:gd name="T5" fmla="*/ 0 h 80"/>
                <a:gd name="T6" fmla="*/ 84 w 85"/>
                <a:gd name="T7" fmla="*/ 79 h 80"/>
                <a:gd name="T8" fmla="*/ 0 w 85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0">
                  <a:moveTo>
                    <a:pt x="0" y="79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79"/>
                  </a:lnTo>
                  <a:lnTo>
                    <a:pt x="0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1" name="Freeform 51"/>
            <p:cNvSpPr>
              <a:spLocks noChangeArrowheads="1"/>
            </p:cNvSpPr>
            <p:nvPr/>
          </p:nvSpPr>
          <p:spPr bwMode="auto">
            <a:xfrm>
              <a:off x="12861752" y="6932061"/>
              <a:ext cx="97341" cy="71944"/>
            </a:xfrm>
            <a:custGeom>
              <a:avLst/>
              <a:gdLst>
                <a:gd name="T0" fmla="*/ 0 w 107"/>
                <a:gd name="T1" fmla="*/ 0 h 80"/>
                <a:gd name="T2" fmla="*/ 106 w 107"/>
                <a:gd name="T3" fmla="*/ 0 h 80"/>
                <a:gd name="T4" fmla="*/ 106 w 107"/>
                <a:gd name="T5" fmla="*/ 79 h 80"/>
                <a:gd name="T6" fmla="*/ 0 w 107"/>
                <a:gd name="T7" fmla="*/ 79 h 80"/>
                <a:gd name="T8" fmla="*/ 0 w 1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0" y="0"/>
                  </a:moveTo>
                  <a:lnTo>
                    <a:pt x="106" y="0"/>
                  </a:lnTo>
                  <a:lnTo>
                    <a:pt x="106" y="79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2" name="Freeform 52"/>
            <p:cNvSpPr>
              <a:spLocks noChangeArrowheads="1"/>
            </p:cNvSpPr>
            <p:nvPr/>
          </p:nvSpPr>
          <p:spPr bwMode="auto">
            <a:xfrm>
              <a:off x="12417368" y="5645525"/>
              <a:ext cx="76180" cy="71944"/>
            </a:xfrm>
            <a:custGeom>
              <a:avLst/>
              <a:gdLst>
                <a:gd name="T0" fmla="*/ 0 w 85"/>
                <a:gd name="T1" fmla="*/ 79 h 80"/>
                <a:gd name="T2" fmla="*/ 0 w 85"/>
                <a:gd name="T3" fmla="*/ 0 h 80"/>
                <a:gd name="T4" fmla="*/ 84 w 85"/>
                <a:gd name="T5" fmla="*/ 0 h 80"/>
                <a:gd name="T6" fmla="*/ 84 w 85"/>
                <a:gd name="T7" fmla="*/ 79 h 80"/>
                <a:gd name="T8" fmla="*/ 0 w 85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0">
                  <a:moveTo>
                    <a:pt x="0" y="79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79"/>
                  </a:lnTo>
                  <a:lnTo>
                    <a:pt x="0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3" name="Freeform 53"/>
            <p:cNvSpPr>
              <a:spLocks noChangeArrowheads="1"/>
            </p:cNvSpPr>
            <p:nvPr/>
          </p:nvSpPr>
          <p:spPr bwMode="auto">
            <a:xfrm>
              <a:off x="12557031" y="5645525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4" name="Freeform 54"/>
            <p:cNvSpPr>
              <a:spLocks noChangeArrowheads="1"/>
            </p:cNvSpPr>
            <p:nvPr/>
          </p:nvSpPr>
          <p:spPr bwMode="auto">
            <a:xfrm>
              <a:off x="12861752" y="5645525"/>
              <a:ext cx="97341" cy="71944"/>
            </a:xfrm>
            <a:custGeom>
              <a:avLst/>
              <a:gdLst>
                <a:gd name="T0" fmla="*/ 0 w 107"/>
                <a:gd name="T1" fmla="*/ 0 h 80"/>
                <a:gd name="T2" fmla="*/ 106 w 107"/>
                <a:gd name="T3" fmla="*/ 0 h 80"/>
                <a:gd name="T4" fmla="*/ 106 w 107"/>
                <a:gd name="T5" fmla="*/ 79 h 80"/>
                <a:gd name="T6" fmla="*/ 0 w 107"/>
                <a:gd name="T7" fmla="*/ 79 h 80"/>
                <a:gd name="T8" fmla="*/ 0 w 1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0" y="0"/>
                  </a:moveTo>
                  <a:lnTo>
                    <a:pt x="106" y="0"/>
                  </a:lnTo>
                  <a:lnTo>
                    <a:pt x="106" y="79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5" name="Freeform 55"/>
            <p:cNvSpPr>
              <a:spLocks noChangeArrowheads="1"/>
            </p:cNvSpPr>
            <p:nvPr/>
          </p:nvSpPr>
          <p:spPr bwMode="auto">
            <a:xfrm>
              <a:off x="13018344" y="5645525"/>
              <a:ext cx="101574" cy="71944"/>
            </a:xfrm>
            <a:custGeom>
              <a:avLst/>
              <a:gdLst>
                <a:gd name="T0" fmla="*/ 110 w 111"/>
                <a:gd name="T1" fmla="*/ 0 h 80"/>
                <a:gd name="T2" fmla="*/ 110 w 111"/>
                <a:gd name="T3" fmla="*/ 79 h 80"/>
                <a:gd name="T4" fmla="*/ 0 w 111"/>
                <a:gd name="T5" fmla="*/ 79 h 80"/>
                <a:gd name="T6" fmla="*/ 0 w 111"/>
                <a:gd name="T7" fmla="*/ 0 h 80"/>
                <a:gd name="T8" fmla="*/ 110 w 111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0" y="0"/>
                  </a:move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6" name="Freeform 56"/>
            <p:cNvSpPr>
              <a:spLocks noChangeArrowheads="1"/>
            </p:cNvSpPr>
            <p:nvPr/>
          </p:nvSpPr>
          <p:spPr bwMode="auto">
            <a:xfrm>
              <a:off x="12709391" y="5645525"/>
              <a:ext cx="97341" cy="71944"/>
            </a:xfrm>
            <a:custGeom>
              <a:avLst/>
              <a:gdLst>
                <a:gd name="T0" fmla="*/ 0 w 107"/>
                <a:gd name="T1" fmla="*/ 79 h 80"/>
                <a:gd name="T2" fmla="*/ 0 w 107"/>
                <a:gd name="T3" fmla="*/ 0 h 80"/>
                <a:gd name="T4" fmla="*/ 106 w 107"/>
                <a:gd name="T5" fmla="*/ 0 h 80"/>
                <a:gd name="T6" fmla="*/ 106 w 107"/>
                <a:gd name="T7" fmla="*/ 79 h 80"/>
                <a:gd name="T8" fmla="*/ 0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0" y="79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  <a:lnTo>
                    <a:pt x="0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7" name="Freeform 57"/>
            <p:cNvSpPr>
              <a:spLocks noChangeArrowheads="1"/>
            </p:cNvSpPr>
            <p:nvPr/>
          </p:nvSpPr>
          <p:spPr bwMode="auto">
            <a:xfrm>
              <a:off x="12417368" y="7092878"/>
              <a:ext cx="76180" cy="110033"/>
            </a:xfrm>
            <a:custGeom>
              <a:avLst/>
              <a:gdLst>
                <a:gd name="T0" fmla="*/ 0 w 85"/>
                <a:gd name="T1" fmla="*/ 119 h 120"/>
                <a:gd name="T2" fmla="*/ 0 w 85"/>
                <a:gd name="T3" fmla="*/ 0 h 120"/>
                <a:gd name="T4" fmla="*/ 84 w 85"/>
                <a:gd name="T5" fmla="*/ 0 h 120"/>
                <a:gd name="T6" fmla="*/ 84 w 85"/>
                <a:gd name="T7" fmla="*/ 119 h 120"/>
                <a:gd name="T8" fmla="*/ 0 w 85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0">
                  <a:moveTo>
                    <a:pt x="0" y="119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119"/>
                  </a:lnTo>
                  <a:lnTo>
                    <a:pt x="0" y="11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8" name="Freeform 58"/>
            <p:cNvSpPr>
              <a:spLocks noChangeArrowheads="1"/>
            </p:cNvSpPr>
            <p:nvPr/>
          </p:nvSpPr>
          <p:spPr bwMode="auto">
            <a:xfrm>
              <a:off x="13018344" y="7092878"/>
              <a:ext cx="101574" cy="110033"/>
            </a:xfrm>
            <a:custGeom>
              <a:avLst/>
              <a:gdLst>
                <a:gd name="T0" fmla="*/ 110 w 111"/>
                <a:gd name="T1" fmla="*/ 0 h 120"/>
                <a:gd name="T2" fmla="*/ 110 w 111"/>
                <a:gd name="T3" fmla="*/ 119 h 120"/>
                <a:gd name="T4" fmla="*/ 0 w 111"/>
                <a:gd name="T5" fmla="*/ 119 h 120"/>
                <a:gd name="T6" fmla="*/ 0 w 111"/>
                <a:gd name="T7" fmla="*/ 0 h 120"/>
                <a:gd name="T8" fmla="*/ 110 w 111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20">
                  <a:moveTo>
                    <a:pt x="110" y="0"/>
                  </a:moveTo>
                  <a:lnTo>
                    <a:pt x="110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9" name="Freeform 59"/>
            <p:cNvSpPr>
              <a:spLocks noChangeArrowheads="1"/>
            </p:cNvSpPr>
            <p:nvPr/>
          </p:nvSpPr>
          <p:spPr bwMode="auto">
            <a:xfrm>
              <a:off x="12861752" y="7092878"/>
              <a:ext cx="97341" cy="110033"/>
            </a:xfrm>
            <a:custGeom>
              <a:avLst/>
              <a:gdLst>
                <a:gd name="T0" fmla="*/ 106 w 107"/>
                <a:gd name="T1" fmla="*/ 0 h 120"/>
                <a:gd name="T2" fmla="*/ 106 w 107"/>
                <a:gd name="T3" fmla="*/ 119 h 120"/>
                <a:gd name="T4" fmla="*/ 0 w 107"/>
                <a:gd name="T5" fmla="*/ 119 h 120"/>
                <a:gd name="T6" fmla="*/ 0 w 107"/>
                <a:gd name="T7" fmla="*/ 0 h 120"/>
                <a:gd name="T8" fmla="*/ 106 w 107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0"/>
                  </a:moveTo>
                  <a:lnTo>
                    <a:pt x="106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106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0" name="Freeform 60"/>
            <p:cNvSpPr>
              <a:spLocks noChangeArrowheads="1"/>
            </p:cNvSpPr>
            <p:nvPr/>
          </p:nvSpPr>
          <p:spPr bwMode="auto">
            <a:xfrm>
              <a:off x="12709391" y="7092878"/>
              <a:ext cx="97341" cy="110033"/>
            </a:xfrm>
            <a:custGeom>
              <a:avLst/>
              <a:gdLst>
                <a:gd name="T0" fmla="*/ 106 w 107"/>
                <a:gd name="T1" fmla="*/ 0 h 120"/>
                <a:gd name="T2" fmla="*/ 106 w 107"/>
                <a:gd name="T3" fmla="*/ 119 h 120"/>
                <a:gd name="T4" fmla="*/ 0 w 107"/>
                <a:gd name="T5" fmla="*/ 119 h 120"/>
                <a:gd name="T6" fmla="*/ 0 w 107"/>
                <a:gd name="T7" fmla="*/ 0 h 120"/>
                <a:gd name="T8" fmla="*/ 106 w 107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0"/>
                  </a:moveTo>
                  <a:lnTo>
                    <a:pt x="106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106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1" name="Freeform 61"/>
            <p:cNvSpPr>
              <a:spLocks noChangeArrowheads="1"/>
            </p:cNvSpPr>
            <p:nvPr/>
          </p:nvSpPr>
          <p:spPr bwMode="auto">
            <a:xfrm>
              <a:off x="12557031" y="7092878"/>
              <a:ext cx="97341" cy="110033"/>
            </a:xfrm>
            <a:custGeom>
              <a:avLst/>
              <a:gdLst>
                <a:gd name="T0" fmla="*/ 106 w 107"/>
                <a:gd name="T1" fmla="*/ 0 h 120"/>
                <a:gd name="T2" fmla="*/ 106 w 107"/>
                <a:gd name="T3" fmla="*/ 119 h 120"/>
                <a:gd name="T4" fmla="*/ 0 w 107"/>
                <a:gd name="T5" fmla="*/ 119 h 120"/>
                <a:gd name="T6" fmla="*/ 0 w 107"/>
                <a:gd name="T7" fmla="*/ 0 h 120"/>
                <a:gd name="T8" fmla="*/ 106 w 107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0"/>
                  </a:moveTo>
                  <a:lnTo>
                    <a:pt x="106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106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2" name="Freeform 62"/>
            <p:cNvSpPr>
              <a:spLocks noChangeArrowheads="1"/>
            </p:cNvSpPr>
            <p:nvPr/>
          </p:nvSpPr>
          <p:spPr bwMode="auto">
            <a:xfrm>
              <a:off x="12417368" y="6123744"/>
              <a:ext cx="76180" cy="71944"/>
            </a:xfrm>
            <a:custGeom>
              <a:avLst/>
              <a:gdLst>
                <a:gd name="T0" fmla="*/ 0 w 85"/>
                <a:gd name="T1" fmla="*/ 79 h 80"/>
                <a:gd name="T2" fmla="*/ 0 w 85"/>
                <a:gd name="T3" fmla="*/ 0 h 80"/>
                <a:gd name="T4" fmla="*/ 84 w 85"/>
                <a:gd name="T5" fmla="*/ 0 h 80"/>
                <a:gd name="T6" fmla="*/ 84 w 85"/>
                <a:gd name="T7" fmla="*/ 79 h 80"/>
                <a:gd name="T8" fmla="*/ 0 w 85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0">
                  <a:moveTo>
                    <a:pt x="0" y="79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79"/>
                  </a:lnTo>
                  <a:lnTo>
                    <a:pt x="0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3" name="Freeform 63"/>
            <p:cNvSpPr>
              <a:spLocks noChangeArrowheads="1"/>
            </p:cNvSpPr>
            <p:nvPr/>
          </p:nvSpPr>
          <p:spPr bwMode="auto">
            <a:xfrm>
              <a:off x="12709391" y="6123744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4" name="Freeform 64"/>
            <p:cNvSpPr>
              <a:spLocks noChangeArrowheads="1"/>
            </p:cNvSpPr>
            <p:nvPr/>
          </p:nvSpPr>
          <p:spPr bwMode="auto">
            <a:xfrm>
              <a:off x="12557031" y="6123744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5" name="Freeform 65"/>
            <p:cNvSpPr>
              <a:spLocks noChangeArrowheads="1"/>
            </p:cNvSpPr>
            <p:nvPr/>
          </p:nvSpPr>
          <p:spPr bwMode="auto">
            <a:xfrm>
              <a:off x="13018344" y="6123744"/>
              <a:ext cx="101574" cy="71944"/>
            </a:xfrm>
            <a:custGeom>
              <a:avLst/>
              <a:gdLst>
                <a:gd name="T0" fmla="*/ 110 w 111"/>
                <a:gd name="T1" fmla="*/ 0 h 80"/>
                <a:gd name="T2" fmla="*/ 110 w 111"/>
                <a:gd name="T3" fmla="*/ 79 h 80"/>
                <a:gd name="T4" fmla="*/ 0 w 111"/>
                <a:gd name="T5" fmla="*/ 79 h 80"/>
                <a:gd name="T6" fmla="*/ 0 w 111"/>
                <a:gd name="T7" fmla="*/ 0 h 80"/>
                <a:gd name="T8" fmla="*/ 110 w 111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0" y="0"/>
                  </a:move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6" name="Freeform 66"/>
            <p:cNvSpPr>
              <a:spLocks noChangeArrowheads="1"/>
            </p:cNvSpPr>
            <p:nvPr/>
          </p:nvSpPr>
          <p:spPr bwMode="auto">
            <a:xfrm>
              <a:off x="12861752" y="6123744"/>
              <a:ext cx="97341" cy="71944"/>
            </a:xfrm>
            <a:custGeom>
              <a:avLst/>
              <a:gdLst>
                <a:gd name="T0" fmla="*/ 0 w 107"/>
                <a:gd name="T1" fmla="*/ 0 h 80"/>
                <a:gd name="T2" fmla="*/ 106 w 107"/>
                <a:gd name="T3" fmla="*/ 0 h 80"/>
                <a:gd name="T4" fmla="*/ 106 w 107"/>
                <a:gd name="T5" fmla="*/ 79 h 80"/>
                <a:gd name="T6" fmla="*/ 0 w 107"/>
                <a:gd name="T7" fmla="*/ 79 h 80"/>
                <a:gd name="T8" fmla="*/ 0 w 1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0" y="0"/>
                  </a:moveTo>
                  <a:lnTo>
                    <a:pt x="106" y="0"/>
                  </a:lnTo>
                  <a:lnTo>
                    <a:pt x="106" y="79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7" name="Freeform 67"/>
            <p:cNvSpPr>
              <a:spLocks noChangeArrowheads="1"/>
            </p:cNvSpPr>
            <p:nvPr/>
          </p:nvSpPr>
          <p:spPr bwMode="auto">
            <a:xfrm>
              <a:off x="12861752" y="5967159"/>
              <a:ext cx="97341" cy="67712"/>
            </a:xfrm>
            <a:custGeom>
              <a:avLst/>
              <a:gdLst>
                <a:gd name="T0" fmla="*/ 0 w 107"/>
                <a:gd name="T1" fmla="*/ 0 h 76"/>
                <a:gd name="T2" fmla="*/ 106 w 107"/>
                <a:gd name="T3" fmla="*/ 0 h 76"/>
                <a:gd name="T4" fmla="*/ 106 w 107"/>
                <a:gd name="T5" fmla="*/ 75 h 76"/>
                <a:gd name="T6" fmla="*/ 0 w 107"/>
                <a:gd name="T7" fmla="*/ 75 h 76"/>
                <a:gd name="T8" fmla="*/ 0 w 10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76">
                  <a:moveTo>
                    <a:pt x="0" y="0"/>
                  </a:moveTo>
                  <a:lnTo>
                    <a:pt x="106" y="0"/>
                  </a:lnTo>
                  <a:lnTo>
                    <a:pt x="106" y="75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8" name="Freeform 68"/>
            <p:cNvSpPr>
              <a:spLocks noChangeArrowheads="1"/>
            </p:cNvSpPr>
            <p:nvPr/>
          </p:nvSpPr>
          <p:spPr bwMode="auto">
            <a:xfrm>
              <a:off x="12417368" y="5967159"/>
              <a:ext cx="76180" cy="67712"/>
            </a:xfrm>
            <a:custGeom>
              <a:avLst/>
              <a:gdLst>
                <a:gd name="T0" fmla="*/ 0 w 85"/>
                <a:gd name="T1" fmla="*/ 75 h 76"/>
                <a:gd name="T2" fmla="*/ 0 w 85"/>
                <a:gd name="T3" fmla="*/ 0 h 76"/>
                <a:gd name="T4" fmla="*/ 84 w 85"/>
                <a:gd name="T5" fmla="*/ 0 h 76"/>
                <a:gd name="T6" fmla="*/ 84 w 85"/>
                <a:gd name="T7" fmla="*/ 75 h 76"/>
                <a:gd name="T8" fmla="*/ 0 w 85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76">
                  <a:moveTo>
                    <a:pt x="0" y="75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75"/>
                  </a:lnTo>
                  <a:lnTo>
                    <a:pt x="0" y="75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9" name="Freeform 69"/>
            <p:cNvSpPr>
              <a:spLocks noChangeArrowheads="1"/>
            </p:cNvSpPr>
            <p:nvPr/>
          </p:nvSpPr>
          <p:spPr bwMode="auto">
            <a:xfrm>
              <a:off x="13018344" y="5967159"/>
              <a:ext cx="101574" cy="67712"/>
            </a:xfrm>
            <a:custGeom>
              <a:avLst/>
              <a:gdLst>
                <a:gd name="T0" fmla="*/ 110 w 111"/>
                <a:gd name="T1" fmla="*/ 0 h 76"/>
                <a:gd name="T2" fmla="*/ 110 w 111"/>
                <a:gd name="T3" fmla="*/ 75 h 76"/>
                <a:gd name="T4" fmla="*/ 0 w 111"/>
                <a:gd name="T5" fmla="*/ 75 h 76"/>
                <a:gd name="T6" fmla="*/ 0 w 111"/>
                <a:gd name="T7" fmla="*/ 0 h 76"/>
                <a:gd name="T8" fmla="*/ 110 w 111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6">
                  <a:moveTo>
                    <a:pt x="110" y="0"/>
                  </a:moveTo>
                  <a:lnTo>
                    <a:pt x="110" y="75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0" name="Freeform 70"/>
            <p:cNvSpPr>
              <a:spLocks noChangeArrowheads="1"/>
            </p:cNvSpPr>
            <p:nvPr/>
          </p:nvSpPr>
          <p:spPr bwMode="auto">
            <a:xfrm>
              <a:off x="12709391" y="5967159"/>
              <a:ext cx="97341" cy="67712"/>
            </a:xfrm>
            <a:custGeom>
              <a:avLst/>
              <a:gdLst>
                <a:gd name="T0" fmla="*/ 106 w 107"/>
                <a:gd name="T1" fmla="*/ 75 h 76"/>
                <a:gd name="T2" fmla="*/ 0 w 107"/>
                <a:gd name="T3" fmla="*/ 75 h 76"/>
                <a:gd name="T4" fmla="*/ 0 w 107"/>
                <a:gd name="T5" fmla="*/ 0 h 76"/>
                <a:gd name="T6" fmla="*/ 106 w 107"/>
                <a:gd name="T7" fmla="*/ 0 h 76"/>
                <a:gd name="T8" fmla="*/ 106 w 107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76">
                  <a:moveTo>
                    <a:pt x="106" y="7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5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1" name="Freeform 71"/>
            <p:cNvSpPr>
              <a:spLocks noChangeArrowheads="1"/>
            </p:cNvSpPr>
            <p:nvPr/>
          </p:nvSpPr>
          <p:spPr bwMode="auto">
            <a:xfrm>
              <a:off x="12557031" y="5967159"/>
              <a:ext cx="97341" cy="67712"/>
            </a:xfrm>
            <a:custGeom>
              <a:avLst/>
              <a:gdLst>
                <a:gd name="T0" fmla="*/ 106 w 107"/>
                <a:gd name="T1" fmla="*/ 75 h 76"/>
                <a:gd name="T2" fmla="*/ 0 w 107"/>
                <a:gd name="T3" fmla="*/ 75 h 76"/>
                <a:gd name="T4" fmla="*/ 0 w 107"/>
                <a:gd name="T5" fmla="*/ 0 h 76"/>
                <a:gd name="T6" fmla="*/ 106 w 107"/>
                <a:gd name="T7" fmla="*/ 0 h 76"/>
                <a:gd name="T8" fmla="*/ 106 w 107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76">
                  <a:moveTo>
                    <a:pt x="106" y="7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5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2" name="Freeform 72"/>
            <p:cNvSpPr>
              <a:spLocks noChangeArrowheads="1"/>
            </p:cNvSpPr>
            <p:nvPr/>
          </p:nvSpPr>
          <p:spPr bwMode="auto">
            <a:xfrm>
              <a:off x="12417368" y="5806342"/>
              <a:ext cx="76180" cy="71944"/>
            </a:xfrm>
            <a:custGeom>
              <a:avLst/>
              <a:gdLst>
                <a:gd name="T0" fmla="*/ 0 w 85"/>
                <a:gd name="T1" fmla="*/ 79 h 80"/>
                <a:gd name="T2" fmla="*/ 0 w 85"/>
                <a:gd name="T3" fmla="*/ 0 h 80"/>
                <a:gd name="T4" fmla="*/ 84 w 85"/>
                <a:gd name="T5" fmla="*/ 0 h 80"/>
                <a:gd name="T6" fmla="*/ 84 w 85"/>
                <a:gd name="T7" fmla="*/ 79 h 80"/>
                <a:gd name="T8" fmla="*/ 0 w 85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0">
                  <a:moveTo>
                    <a:pt x="0" y="79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79"/>
                  </a:lnTo>
                  <a:lnTo>
                    <a:pt x="0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3" name="Freeform 73"/>
            <p:cNvSpPr>
              <a:spLocks noChangeArrowheads="1"/>
            </p:cNvSpPr>
            <p:nvPr/>
          </p:nvSpPr>
          <p:spPr bwMode="auto">
            <a:xfrm>
              <a:off x="12861752" y="5806342"/>
              <a:ext cx="97341" cy="71944"/>
            </a:xfrm>
            <a:custGeom>
              <a:avLst/>
              <a:gdLst>
                <a:gd name="T0" fmla="*/ 0 w 107"/>
                <a:gd name="T1" fmla="*/ 0 h 80"/>
                <a:gd name="T2" fmla="*/ 106 w 107"/>
                <a:gd name="T3" fmla="*/ 0 h 80"/>
                <a:gd name="T4" fmla="*/ 106 w 107"/>
                <a:gd name="T5" fmla="*/ 79 h 80"/>
                <a:gd name="T6" fmla="*/ 0 w 107"/>
                <a:gd name="T7" fmla="*/ 79 h 80"/>
                <a:gd name="T8" fmla="*/ 0 w 1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0" y="0"/>
                  </a:moveTo>
                  <a:lnTo>
                    <a:pt x="106" y="0"/>
                  </a:lnTo>
                  <a:lnTo>
                    <a:pt x="106" y="79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4" name="Freeform 74"/>
            <p:cNvSpPr>
              <a:spLocks noChangeArrowheads="1"/>
            </p:cNvSpPr>
            <p:nvPr/>
          </p:nvSpPr>
          <p:spPr bwMode="auto">
            <a:xfrm>
              <a:off x="13018344" y="5806342"/>
              <a:ext cx="101574" cy="71944"/>
            </a:xfrm>
            <a:custGeom>
              <a:avLst/>
              <a:gdLst>
                <a:gd name="T0" fmla="*/ 110 w 111"/>
                <a:gd name="T1" fmla="*/ 0 h 80"/>
                <a:gd name="T2" fmla="*/ 110 w 111"/>
                <a:gd name="T3" fmla="*/ 79 h 80"/>
                <a:gd name="T4" fmla="*/ 0 w 111"/>
                <a:gd name="T5" fmla="*/ 79 h 80"/>
                <a:gd name="T6" fmla="*/ 0 w 111"/>
                <a:gd name="T7" fmla="*/ 0 h 80"/>
                <a:gd name="T8" fmla="*/ 110 w 111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0" y="0"/>
                  </a:move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5" name="Freeform 75"/>
            <p:cNvSpPr>
              <a:spLocks noChangeArrowheads="1"/>
            </p:cNvSpPr>
            <p:nvPr/>
          </p:nvSpPr>
          <p:spPr bwMode="auto">
            <a:xfrm>
              <a:off x="12709391" y="5806342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6" name="Freeform 76"/>
            <p:cNvSpPr>
              <a:spLocks noChangeArrowheads="1"/>
            </p:cNvSpPr>
            <p:nvPr/>
          </p:nvSpPr>
          <p:spPr bwMode="auto">
            <a:xfrm>
              <a:off x="12557031" y="5806342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7" name="Freeform 77"/>
            <p:cNvSpPr>
              <a:spLocks noChangeArrowheads="1"/>
            </p:cNvSpPr>
            <p:nvPr/>
          </p:nvSpPr>
          <p:spPr bwMode="auto">
            <a:xfrm>
              <a:off x="10161589" y="4253188"/>
              <a:ext cx="376668" cy="5302729"/>
            </a:xfrm>
            <a:custGeom>
              <a:avLst/>
              <a:gdLst>
                <a:gd name="T0" fmla="*/ 0 w 395"/>
                <a:gd name="T1" fmla="*/ 5527 h 5528"/>
                <a:gd name="T2" fmla="*/ 394 w 395"/>
                <a:gd name="T3" fmla="*/ 5527 h 5528"/>
                <a:gd name="T4" fmla="*/ 394 w 395"/>
                <a:gd name="T5" fmla="*/ 0 h 5528"/>
                <a:gd name="T6" fmla="*/ 0 w 395"/>
                <a:gd name="T7" fmla="*/ 0 h 5528"/>
                <a:gd name="T8" fmla="*/ 0 w 395"/>
                <a:gd name="T9" fmla="*/ 5527 h 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5528">
                  <a:moveTo>
                    <a:pt x="0" y="5527"/>
                  </a:moveTo>
                  <a:lnTo>
                    <a:pt x="394" y="5527"/>
                  </a:lnTo>
                  <a:lnTo>
                    <a:pt x="394" y="0"/>
                  </a:lnTo>
                  <a:lnTo>
                    <a:pt x="0" y="0"/>
                  </a:lnTo>
                  <a:lnTo>
                    <a:pt x="0" y="5527"/>
                  </a:lnTo>
                </a:path>
              </a:pathLst>
            </a:custGeom>
            <a:solidFill>
              <a:srgbClr val="DDB17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8" name="Freeform 78"/>
            <p:cNvSpPr>
              <a:spLocks noChangeArrowheads="1"/>
            </p:cNvSpPr>
            <p:nvPr/>
          </p:nvSpPr>
          <p:spPr bwMode="auto">
            <a:xfrm>
              <a:off x="10563651" y="4536734"/>
              <a:ext cx="1392404" cy="3643775"/>
            </a:xfrm>
            <a:custGeom>
              <a:avLst/>
              <a:gdLst>
                <a:gd name="T0" fmla="*/ 1244 w 1457"/>
                <a:gd name="T1" fmla="*/ 0 h 3802"/>
                <a:gd name="T2" fmla="*/ 1244 w 1457"/>
                <a:gd name="T3" fmla="*/ 0 h 3802"/>
                <a:gd name="T4" fmla="*/ 1239 w 1457"/>
                <a:gd name="T5" fmla="*/ 0 h 3802"/>
                <a:gd name="T6" fmla="*/ 509 w 1457"/>
                <a:gd name="T7" fmla="*/ 13 h 3802"/>
                <a:gd name="T8" fmla="*/ 0 w 1457"/>
                <a:gd name="T9" fmla="*/ 637 h 3802"/>
                <a:gd name="T10" fmla="*/ 13 w 1457"/>
                <a:gd name="T11" fmla="*/ 3562 h 3802"/>
                <a:gd name="T12" fmla="*/ 208 w 1457"/>
                <a:gd name="T13" fmla="*/ 3801 h 3802"/>
                <a:gd name="T14" fmla="*/ 213 w 1457"/>
                <a:gd name="T15" fmla="*/ 3801 h 3802"/>
                <a:gd name="T16" fmla="*/ 943 w 1457"/>
                <a:gd name="T17" fmla="*/ 3788 h 3802"/>
                <a:gd name="T18" fmla="*/ 1452 w 1457"/>
                <a:gd name="T19" fmla="*/ 3168 h 3802"/>
                <a:gd name="T20" fmla="*/ 1443 w 1457"/>
                <a:gd name="T21" fmla="*/ 239 h 3802"/>
                <a:gd name="T22" fmla="*/ 1244 w 1457"/>
                <a:gd name="T23" fmla="*/ 0 h 3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7" h="3802">
                  <a:moveTo>
                    <a:pt x="1244" y="0"/>
                  </a:moveTo>
                  <a:lnTo>
                    <a:pt x="1244" y="0"/>
                  </a:lnTo>
                  <a:cubicBezTo>
                    <a:pt x="1244" y="0"/>
                    <a:pt x="1244" y="0"/>
                    <a:pt x="1239" y="0"/>
                  </a:cubicBezTo>
                  <a:cubicBezTo>
                    <a:pt x="509" y="13"/>
                    <a:pt x="509" y="13"/>
                    <a:pt x="509" y="13"/>
                  </a:cubicBezTo>
                  <a:cubicBezTo>
                    <a:pt x="275" y="18"/>
                    <a:pt x="0" y="354"/>
                    <a:pt x="0" y="637"/>
                  </a:cubicBezTo>
                  <a:cubicBezTo>
                    <a:pt x="13" y="3562"/>
                    <a:pt x="13" y="3562"/>
                    <a:pt x="13" y="3562"/>
                  </a:cubicBezTo>
                  <a:cubicBezTo>
                    <a:pt x="13" y="3708"/>
                    <a:pt x="89" y="3801"/>
                    <a:pt x="208" y="3801"/>
                  </a:cubicBezTo>
                  <a:cubicBezTo>
                    <a:pt x="213" y="3801"/>
                    <a:pt x="213" y="3801"/>
                    <a:pt x="213" y="3801"/>
                  </a:cubicBezTo>
                  <a:cubicBezTo>
                    <a:pt x="943" y="3788"/>
                    <a:pt x="943" y="3788"/>
                    <a:pt x="943" y="3788"/>
                  </a:cubicBezTo>
                  <a:cubicBezTo>
                    <a:pt x="1182" y="3783"/>
                    <a:pt x="1456" y="3451"/>
                    <a:pt x="1452" y="3168"/>
                  </a:cubicBezTo>
                  <a:cubicBezTo>
                    <a:pt x="1443" y="239"/>
                    <a:pt x="1443" y="239"/>
                    <a:pt x="1443" y="239"/>
                  </a:cubicBezTo>
                  <a:cubicBezTo>
                    <a:pt x="1443" y="93"/>
                    <a:pt x="1367" y="0"/>
                    <a:pt x="1244" y="0"/>
                  </a:cubicBez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9" name="Freeform 79"/>
            <p:cNvSpPr>
              <a:spLocks noChangeArrowheads="1"/>
            </p:cNvSpPr>
            <p:nvPr/>
          </p:nvSpPr>
          <p:spPr bwMode="auto">
            <a:xfrm>
              <a:off x="12209988" y="1984822"/>
              <a:ext cx="931091" cy="1180735"/>
            </a:xfrm>
            <a:custGeom>
              <a:avLst/>
              <a:gdLst>
                <a:gd name="T0" fmla="*/ 664 w 974"/>
                <a:gd name="T1" fmla="*/ 420 h 1235"/>
                <a:gd name="T2" fmla="*/ 434 w 974"/>
                <a:gd name="T3" fmla="*/ 185 h 1235"/>
                <a:gd name="T4" fmla="*/ 394 w 974"/>
                <a:gd name="T5" fmla="*/ 110 h 1235"/>
                <a:gd name="T6" fmla="*/ 354 w 974"/>
                <a:gd name="T7" fmla="*/ 35 h 1235"/>
                <a:gd name="T8" fmla="*/ 40 w 974"/>
                <a:gd name="T9" fmla="*/ 137 h 1235"/>
                <a:gd name="T10" fmla="*/ 53 w 974"/>
                <a:gd name="T11" fmla="*/ 238 h 1235"/>
                <a:gd name="T12" fmla="*/ 93 w 974"/>
                <a:gd name="T13" fmla="*/ 314 h 1235"/>
                <a:gd name="T14" fmla="*/ 124 w 974"/>
                <a:gd name="T15" fmla="*/ 389 h 1235"/>
                <a:gd name="T16" fmla="*/ 146 w 974"/>
                <a:gd name="T17" fmla="*/ 686 h 1235"/>
                <a:gd name="T18" fmla="*/ 704 w 974"/>
                <a:gd name="T19" fmla="*/ 1137 h 1235"/>
                <a:gd name="T20" fmla="*/ 664 w 974"/>
                <a:gd name="T21" fmla="*/ 420 h 1235"/>
                <a:gd name="T22" fmla="*/ 385 w 974"/>
                <a:gd name="T23" fmla="*/ 487 h 1235"/>
                <a:gd name="T24" fmla="*/ 376 w 974"/>
                <a:gd name="T25" fmla="*/ 504 h 1235"/>
                <a:gd name="T26" fmla="*/ 274 w 974"/>
                <a:gd name="T27" fmla="*/ 327 h 1235"/>
                <a:gd name="T28" fmla="*/ 385 w 974"/>
                <a:gd name="T29" fmla="*/ 487 h 1235"/>
                <a:gd name="T30" fmla="*/ 642 w 974"/>
                <a:gd name="T31" fmla="*/ 478 h 1235"/>
                <a:gd name="T32" fmla="*/ 677 w 974"/>
                <a:gd name="T33" fmla="*/ 1084 h 1235"/>
                <a:gd name="T34" fmla="*/ 203 w 974"/>
                <a:gd name="T35" fmla="*/ 703 h 1235"/>
                <a:gd name="T36" fmla="*/ 203 w 974"/>
                <a:gd name="T37" fmla="*/ 699 h 1235"/>
                <a:gd name="T38" fmla="*/ 221 w 974"/>
                <a:gd name="T39" fmla="*/ 354 h 1235"/>
                <a:gd name="T40" fmla="*/ 310 w 974"/>
                <a:gd name="T41" fmla="*/ 531 h 1235"/>
                <a:gd name="T42" fmla="*/ 380 w 974"/>
                <a:gd name="T43" fmla="*/ 845 h 1235"/>
                <a:gd name="T44" fmla="*/ 354 w 974"/>
                <a:gd name="T45" fmla="*/ 610 h 1235"/>
                <a:gd name="T46" fmla="*/ 425 w 974"/>
                <a:gd name="T47" fmla="*/ 721 h 1235"/>
                <a:gd name="T48" fmla="*/ 359 w 974"/>
                <a:gd name="T49" fmla="*/ 561 h 1235"/>
                <a:gd name="T50" fmla="*/ 438 w 974"/>
                <a:gd name="T51" fmla="*/ 522 h 1235"/>
                <a:gd name="T52" fmla="*/ 527 w 974"/>
                <a:gd name="T53" fmla="*/ 668 h 1235"/>
                <a:gd name="T54" fmla="*/ 478 w 974"/>
                <a:gd name="T55" fmla="*/ 544 h 1235"/>
                <a:gd name="T56" fmla="*/ 659 w 974"/>
                <a:gd name="T57" fmla="*/ 703 h 1235"/>
                <a:gd name="T58" fmla="*/ 438 w 974"/>
                <a:gd name="T59" fmla="*/ 464 h 1235"/>
                <a:gd name="T60" fmla="*/ 350 w 974"/>
                <a:gd name="T61" fmla="*/ 287 h 1235"/>
                <a:gd name="T62" fmla="*/ 637 w 974"/>
                <a:gd name="T63" fmla="*/ 473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4" h="1235">
                  <a:moveTo>
                    <a:pt x="664" y="420"/>
                  </a:moveTo>
                  <a:lnTo>
                    <a:pt x="664" y="420"/>
                  </a:lnTo>
                  <a:cubicBezTo>
                    <a:pt x="664" y="420"/>
                    <a:pt x="500" y="345"/>
                    <a:pt x="434" y="230"/>
                  </a:cubicBezTo>
                  <a:cubicBezTo>
                    <a:pt x="438" y="216"/>
                    <a:pt x="438" y="199"/>
                    <a:pt x="434" y="185"/>
                  </a:cubicBezTo>
                  <a:cubicBezTo>
                    <a:pt x="425" y="172"/>
                    <a:pt x="407" y="163"/>
                    <a:pt x="389" y="159"/>
                  </a:cubicBezTo>
                  <a:cubicBezTo>
                    <a:pt x="398" y="146"/>
                    <a:pt x="402" y="128"/>
                    <a:pt x="394" y="110"/>
                  </a:cubicBezTo>
                  <a:cubicBezTo>
                    <a:pt x="385" y="97"/>
                    <a:pt x="367" y="84"/>
                    <a:pt x="350" y="84"/>
                  </a:cubicBezTo>
                  <a:cubicBezTo>
                    <a:pt x="359" y="70"/>
                    <a:pt x="363" y="48"/>
                    <a:pt x="354" y="35"/>
                  </a:cubicBezTo>
                  <a:cubicBezTo>
                    <a:pt x="341" y="8"/>
                    <a:pt x="306" y="0"/>
                    <a:pt x="274" y="13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9" y="150"/>
                    <a:pt x="0" y="185"/>
                    <a:pt x="13" y="212"/>
                  </a:cubicBezTo>
                  <a:cubicBezTo>
                    <a:pt x="18" y="225"/>
                    <a:pt x="35" y="234"/>
                    <a:pt x="53" y="238"/>
                  </a:cubicBezTo>
                  <a:cubicBezTo>
                    <a:pt x="44" y="252"/>
                    <a:pt x="44" y="270"/>
                    <a:pt x="49" y="287"/>
                  </a:cubicBezTo>
                  <a:cubicBezTo>
                    <a:pt x="57" y="305"/>
                    <a:pt x="75" y="314"/>
                    <a:pt x="93" y="314"/>
                  </a:cubicBezTo>
                  <a:cubicBezTo>
                    <a:pt x="84" y="331"/>
                    <a:pt x="80" y="349"/>
                    <a:pt x="89" y="362"/>
                  </a:cubicBezTo>
                  <a:cubicBezTo>
                    <a:pt x="97" y="376"/>
                    <a:pt x="111" y="384"/>
                    <a:pt x="124" y="389"/>
                  </a:cubicBezTo>
                  <a:cubicBezTo>
                    <a:pt x="181" y="513"/>
                    <a:pt x="146" y="686"/>
                    <a:pt x="146" y="686"/>
                  </a:cubicBezTo>
                  <a:lnTo>
                    <a:pt x="146" y="686"/>
                  </a:lnTo>
                  <a:cubicBezTo>
                    <a:pt x="124" y="778"/>
                    <a:pt x="133" y="876"/>
                    <a:pt x="177" y="968"/>
                  </a:cubicBezTo>
                  <a:cubicBezTo>
                    <a:pt x="274" y="1159"/>
                    <a:pt x="514" y="1234"/>
                    <a:pt x="704" y="1137"/>
                  </a:cubicBezTo>
                  <a:cubicBezTo>
                    <a:pt x="898" y="1035"/>
                    <a:pt x="973" y="800"/>
                    <a:pt x="872" y="606"/>
                  </a:cubicBezTo>
                  <a:cubicBezTo>
                    <a:pt x="827" y="518"/>
                    <a:pt x="752" y="455"/>
                    <a:pt x="664" y="420"/>
                  </a:cubicBezTo>
                  <a:close/>
                  <a:moveTo>
                    <a:pt x="385" y="487"/>
                  </a:moveTo>
                  <a:lnTo>
                    <a:pt x="385" y="487"/>
                  </a:lnTo>
                  <a:cubicBezTo>
                    <a:pt x="385" y="491"/>
                    <a:pt x="385" y="491"/>
                    <a:pt x="385" y="495"/>
                  </a:cubicBezTo>
                  <a:cubicBezTo>
                    <a:pt x="385" y="495"/>
                    <a:pt x="380" y="500"/>
                    <a:pt x="376" y="504"/>
                  </a:cubicBezTo>
                  <a:cubicBezTo>
                    <a:pt x="372" y="504"/>
                    <a:pt x="363" y="504"/>
                    <a:pt x="359" y="495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97" y="318"/>
                    <a:pt x="297" y="318"/>
                    <a:pt x="297" y="318"/>
                  </a:cubicBezTo>
                  <a:lnTo>
                    <a:pt x="385" y="487"/>
                  </a:lnTo>
                  <a:close/>
                  <a:moveTo>
                    <a:pt x="642" y="478"/>
                  </a:moveTo>
                  <a:lnTo>
                    <a:pt x="642" y="478"/>
                  </a:lnTo>
                  <a:cubicBezTo>
                    <a:pt x="721" y="504"/>
                    <a:pt x="783" y="561"/>
                    <a:pt x="818" y="637"/>
                  </a:cubicBezTo>
                  <a:cubicBezTo>
                    <a:pt x="903" y="796"/>
                    <a:pt x="841" y="999"/>
                    <a:pt x="677" y="1084"/>
                  </a:cubicBezTo>
                  <a:cubicBezTo>
                    <a:pt x="514" y="1168"/>
                    <a:pt x="314" y="1102"/>
                    <a:pt x="230" y="938"/>
                  </a:cubicBezTo>
                  <a:cubicBezTo>
                    <a:pt x="190" y="867"/>
                    <a:pt x="181" y="783"/>
                    <a:pt x="203" y="703"/>
                  </a:cubicBezTo>
                  <a:cubicBezTo>
                    <a:pt x="203" y="699"/>
                    <a:pt x="203" y="699"/>
                    <a:pt x="203" y="699"/>
                  </a:cubicBezTo>
                  <a:lnTo>
                    <a:pt x="203" y="699"/>
                  </a:lnTo>
                  <a:cubicBezTo>
                    <a:pt x="208" y="690"/>
                    <a:pt x="239" y="513"/>
                    <a:pt x="181" y="376"/>
                  </a:cubicBezTo>
                  <a:cubicBezTo>
                    <a:pt x="221" y="354"/>
                    <a:pt x="221" y="354"/>
                    <a:pt x="221" y="354"/>
                  </a:cubicBezTo>
                  <a:cubicBezTo>
                    <a:pt x="310" y="526"/>
                    <a:pt x="310" y="526"/>
                    <a:pt x="310" y="526"/>
                  </a:cubicBezTo>
                  <a:cubicBezTo>
                    <a:pt x="310" y="526"/>
                    <a:pt x="310" y="526"/>
                    <a:pt x="310" y="531"/>
                  </a:cubicBezTo>
                  <a:cubicBezTo>
                    <a:pt x="363" y="836"/>
                    <a:pt x="363" y="836"/>
                    <a:pt x="363" y="836"/>
                  </a:cubicBezTo>
                  <a:cubicBezTo>
                    <a:pt x="363" y="845"/>
                    <a:pt x="372" y="849"/>
                    <a:pt x="380" y="845"/>
                  </a:cubicBezTo>
                  <a:cubicBezTo>
                    <a:pt x="389" y="845"/>
                    <a:pt x="394" y="836"/>
                    <a:pt x="389" y="827"/>
                  </a:cubicBezTo>
                  <a:cubicBezTo>
                    <a:pt x="354" y="610"/>
                    <a:pt x="354" y="610"/>
                    <a:pt x="354" y="610"/>
                  </a:cubicBezTo>
                  <a:cubicBezTo>
                    <a:pt x="411" y="717"/>
                    <a:pt x="411" y="717"/>
                    <a:pt x="411" y="717"/>
                  </a:cubicBezTo>
                  <a:cubicBezTo>
                    <a:pt x="411" y="721"/>
                    <a:pt x="420" y="725"/>
                    <a:pt x="425" y="721"/>
                  </a:cubicBezTo>
                  <a:cubicBezTo>
                    <a:pt x="434" y="717"/>
                    <a:pt x="434" y="712"/>
                    <a:pt x="434" y="703"/>
                  </a:cubicBezTo>
                  <a:cubicBezTo>
                    <a:pt x="359" y="561"/>
                    <a:pt x="359" y="561"/>
                    <a:pt x="359" y="561"/>
                  </a:cubicBezTo>
                  <a:cubicBezTo>
                    <a:pt x="372" y="566"/>
                    <a:pt x="389" y="561"/>
                    <a:pt x="407" y="557"/>
                  </a:cubicBezTo>
                  <a:cubicBezTo>
                    <a:pt x="420" y="548"/>
                    <a:pt x="434" y="535"/>
                    <a:pt x="438" y="522"/>
                  </a:cubicBezTo>
                  <a:cubicBezTo>
                    <a:pt x="514" y="663"/>
                    <a:pt x="514" y="663"/>
                    <a:pt x="514" y="663"/>
                  </a:cubicBezTo>
                  <a:cubicBezTo>
                    <a:pt x="514" y="668"/>
                    <a:pt x="522" y="672"/>
                    <a:pt x="527" y="668"/>
                  </a:cubicBezTo>
                  <a:cubicBezTo>
                    <a:pt x="536" y="663"/>
                    <a:pt x="536" y="659"/>
                    <a:pt x="536" y="650"/>
                  </a:cubicBezTo>
                  <a:cubicBezTo>
                    <a:pt x="478" y="544"/>
                    <a:pt x="478" y="544"/>
                    <a:pt x="478" y="544"/>
                  </a:cubicBezTo>
                  <a:cubicBezTo>
                    <a:pt x="637" y="703"/>
                    <a:pt x="637" y="703"/>
                    <a:pt x="637" y="703"/>
                  </a:cubicBezTo>
                  <a:cubicBezTo>
                    <a:pt x="642" y="708"/>
                    <a:pt x="650" y="708"/>
                    <a:pt x="659" y="703"/>
                  </a:cubicBezTo>
                  <a:cubicBezTo>
                    <a:pt x="664" y="699"/>
                    <a:pt x="664" y="690"/>
                    <a:pt x="659" y="681"/>
                  </a:cubicBezTo>
                  <a:cubicBezTo>
                    <a:pt x="438" y="464"/>
                    <a:pt x="438" y="464"/>
                    <a:pt x="438" y="464"/>
                  </a:cubicBezTo>
                  <a:cubicBezTo>
                    <a:pt x="438" y="460"/>
                    <a:pt x="438" y="460"/>
                    <a:pt x="438" y="455"/>
                  </a:cubicBezTo>
                  <a:cubicBezTo>
                    <a:pt x="350" y="287"/>
                    <a:pt x="350" y="287"/>
                    <a:pt x="350" y="287"/>
                  </a:cubicBezTo>
                  <a:cubicBezTo>
                    <a:pt x="389" y="270"/>
                    <a:pt x="389" y="270"/>
                    <a:pt x="389" y="270"/>
                  </a:cubicBezTo>
                  <a:cubicBezTo>
                    <a:pt x="469" y="393"/>
                    <a:pt x="628" y="473"/>
                    <a:pt x="637" y="473"/>
                  </a:cubicBezTo>
                  <a:cubicBezTo>
                    <a:pt x="642" y="478"/>
                    <a:pt x="642" y="478"/>
                    <a:pt x="642" y="478"/>
                  </a:cubicBezTo>
                  <a:close/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0" name="Freeform 80"/>
            <p:cNvSpPr>
              <a:spLocks noChangeArrowheads="1"/>
            </p:cNvSpPr>
            <p:nvPr/>
          </p:nvSpPr>
          <p:spPr bwMode="auto">
            <a:xfrm>
              <a:off x="12235382" y="1934038"/>
              <a:ext cx="211612" cy="156585"/>
            </a:xfrm>
            <a:custGeom>
              <a:avLst/>
              <a:gdLst>
                <a:gd name="T0" fmla="*/ 67 w 227"/>
                <a:gd name="T1" fmla="*/ 35 h 169"/>
                <a:gd name="T2" fmla="*/ 67 w 227"/>
                <a:gd name="T3" fmla="*/ 35 h 169"/>
                <a:gd name="T4" fmla="*/ 94 w 227"/>
                <a:gd name="T5" fmla="*/ 22 h 169"/>
                <a:gd name="T6" fmla="*/ 226 w 227"/>
                <a:gd name="T7" fmla="*/ 66 h 169"/>
                <a:gd name="T8" fmla="*/ 27 w 227"/>
                <a:gd name="T9" fmla="*/ 168 h 169"/>
                <a:gd name="T10" fmla="*/ 67 w 227"/>
                <a:gd name="T11" fmla="*/ 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169">
                  <a:moveTo>
                    <a:pt x="67" y="35"/>
                  </a:moveTo>
                  <a:lnTo>
                    <a:pt x="67" y="35"/>
                  </a:lnTo>
                  <a:cubicBezTo>
                    <a:pt x="94" y="22"/>
                    <a:pt x="94" y="22"/>
                    <a:pt x="94" y="22"/>
                  </a:cubicBezTo>
                  <a:cubicBezTo>
                    <a:pt x="142" y="0"/>
                    <a:pt x="200" y="17"/>
                    <a:pt x="226" y="66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0" y="119"/>
                    <a:pt x="18" y="61"/>
                    <a:pt x="67" y="35"/>
                  </a:cubicBezTo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1" name="Freeform 81"/>
            <p:cNvSpPr>
              <a:spLocks noChangeArrowheads="1"/>
            </p:cNvSpPr>
            <p:nvPr/>
          </p:nvSpPr>
          <p:spPr bwMode="auto">
            <a:xfrm>
              <a:off x="12624747" y="2606930"/>
              <a:ext cx="80412" cy="63480"/>
            </a:xfrm>
            <a:custGeom>
              <a:avLst/>
              <a:gdLst>
                <a:gd name="T0" fmla="*/ 71 w 86"/>
                <a:gd name="T1" fmla="*/ 45 h 72"/>
                <a:gd name="T2" fmla="*/ 71 w 86"/>
                <a:gd name="T3" fmla="*/ 45 h 72"/>
                <a:gd name="T4" fmla="*/ 36 w 86"/>
                <a:gd name="T5" fmla="*/ 62 h 72"/>
                <a:gd name="T6" fmla="*/ 5 w 86"/>
                <a:gd name="T7" fmla="*/ 53 h 72"/>
                <a:gd name="T8" fmla="*/ 13 w 86"/>
                <a:gd name="T9" fmla="*/ 22 h 72"/>
                <a:gd name="T10" fmla="*/ 49 w 86"/>
                <a:gd name="T11" fmla="*/ 5 h 72"/>
                <a:gd name="T12" fmla="*/ 80 w 86"/>
                <a:gd name="T13" fmla="*/ 13 h 72"/>
                <a:gd name="T14" fmla="*/ 71 w 86"/>
                <a:gd name="T15" fmla="*/ 4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72">
                  <a:moveTo>
                    <a:pt x="71" y="45"/>
                  </a:moveTo>
                  <a:lnTo>
                    <a:pt x="71" y="45"/>
                  </a:lnTo>
                  <a:cubicBezTo>
                    <a:pt x="36" y="62"/>
                    <a:pt x="36" y="62"/>
                    <a:pt x="36" y="62"/>
                  </a:cubicBezTo>
                  <a:cubicBezTo>
                    <a:pt x="27" y="71"/>
                    <a:pt x="13" y="67"/>
                    <a:pt x="5" y="53"/>
                  </a:cubicBezTo>
                  <a:cubicBezTo>
                    <a:pt x="0" y="45"/>
                    <a:pt x="5" y="27"/>
                    <a:pt x="13" y="22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62" y="0"/>
                    <a:pt x="76" y="5"/>
                    <a:pt x="80" y="13"/>
                  </a:cubicBezTo>
                  <a:cubicBezTo>
                    <a:pt x="85" y="27"/>
                    <a:pt x="80" y="40"/>
                    <a:pt x="71" y="45"/>
                  </a:cubicBezTo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2" name="Freeform 82"/>
            <p:cNvSpPr>
              <a:spLocks noChangeArrowheads="1"/>
            </p:cNvSpPr>
            <p:nvPr/>
          </p:nvSpPr>
          <p:spPr bwMode="auto">
            <a:xfrm>
              <a:off x="12590889" y="2653482"/>
              <a:ext cx="215844" cy="122729"/>
            </a:xfrm>
            <a:custGeom>
              <a:avLst/>
              <a:gdLst>
                <a:gd name="T0" fmla="*/ 226 w 231"/>
                <a:gd name="T1" fmla="*/ 22 h 133"/>
                <a:gd name="T2" fmla="*/ 226 w 231"/>
                <a:gd name="T3" fmla="*/ 22 h 133"/>
                <a:gd name="T4" fmla="*/ 18 w 231"/>
                <a:gd name="T5" fmla="*/ 128 h 133"/>
                <a:gd name="T6" fmla="*/ 0 w 231"/>
                <a:gd name="T7" fmla="*/ 124 h 133"/>
                <a:gd name="T8" fmla="*/ 4 w 231"/>
                <a:gd name="T9" fmla="*/ 110 h 133"/>
                <a:gd name="T10" fmla="*/ 217 w 231"/>
                <a:gd name="T11" fmla="*/ 4 h 133"/>
                <a:gd name="T12" fmla="*/ 230 w 231"/>
                <a:gd name="T13" fmla="*/ 9 h 133"/>
                <a:gd name="T14" fmla="*/ 226 w 231"/>
                <a:gd name="T15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1" h="133">
                  <a:moveTo>
                    <a:pt x="226" y="22"/>
                  </a:moveTo>
                  <a:lnTo>
                    <a:pt x="226" y="22"/>
                  </a:lnTo>
                  <a:cubicBezTo>
                    <a:pt x="18" y="128"/>
                    <a:pt x="18" y="128"/>
                    <a:pt x="18" y="128"/>
                  </a:cubicBezTo>
                  <a:cubicBezTo>
                    <a:pt x="9" y="132"/>
                    <a:pt x="4" y="128"/>
                    <a:pt x="0" y="124"/>
                  </a:cubicBezTo>
                  <a:cubicBezTo>
                    <a:pt x="0" y="119"/>
                    <a:pt x="0" y="115"/>
                    <a:pt x="4" y="110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1" y="0"/>
                    <a:pt x="226" y="4"/>
                    <a:pt x="230" y="9"/>
                  </a:cubicBezTo>
                  <a:cubicBezTo>
                    <a:pt x="230" y="13"/>
                    <a:pt x="230" y="18"/>
                    <a:pt x="226" y="22"/>
                  </a:cubicBezTo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3" name="Freeform 83"/>
            <p:cNvSpPr>
              <a:spLocks noChangeArrowheads="1"/>
            </p:cNvSpPr>
            <p:nvPr/>
          </p:nvSpPr>
          <p:spPr bwMode="auto">
            <a:xfrm>
              <a:off x="10500167" y="1451587"/>
              <a:ext cx="2848291" cy="3474494"/>
            </a:xfrm>
            <a:custGeom>
              <a:avLst/>
              <a:gdLst>
                <a:gd name="T0" fmla="*/ 721 w 2974"/>
                <a:gd name="T1" fmla="*/ 3032 h 3625"/>
                <a:gd name="T2" fmla="*/ 721 w 2974"/>
                <a:gd name="T3" fmla="*/ 3032 h 3625"/>
                <a:gd name="T4" fmla="*/ 721 w 2974"/>
                <a:gd name="T5" fmla="*/ 3315 h 3625"/>
                <a:gd name="T6" fmla="*/ 442 w 2974"/>
                <a:gd name="T7" fmla="*/ 3624 h 3625"/>
                <a:gd name="T8" fmla="*/ 1836 w 2974"/>
                <a:gd name="T9" fmla="*/ 3624 h 3625"/>
                <a:gd name="T10" fmla="*/ 1142 w 2974"/>
                <a:gd name="T11" fmla="*/ 3235 h 3625"/>
                <a:gd name="T12" fmla="*/ 1057 w 2974"/>
                <a:gd name="T13" fmla="*/ 3235 h 3625"/>
                <a:gd name="T14" fmla="*/ 1057 w 2974"/>
                <a:gd name="T15" fmla="*/ 3027 h 3625"/>
                <a:gd name="T16" fmla="*/ 1009 w 2974"/>
                <a:gd name="T17" fmla="*/ 3027 h 3625"/>
                <a:gd name="T18" fmla="*/ 429 w 2974"/>
                <a:gd name="T19" fmla="*/ 2209 h 3625"/>
                <a:gd name="T20" fmla="*/ 504 w 2974"/>
                <a:gd name="T21" fmla="*/ 2027 h 3625"/>
                <a:gd name="T22" fmla="*/ 482 w 2974"/>
                <a:gd name="T23" fmla="*/ 1921 h 3625"/>
                <a:gd name="T24" fmla="*/ 1460 w 2974"/>
                <a:gd name="T25" fmla="*/ 1186 h 3625"/>
                <a:gd name="T26" fmla="*/ 1544 w 2974"/>
                <a:gd name="T27" fmla="*/ 1607 h 3625"/>
                <a:gd name="T28" fmla="*/ 2973 w 2974"/>
                <a:gd name="T29" fmla="*/ 801 h 3625"/>
                <a:gd name="T30" fmla="*/ 2239 w 2974"/>
                <a:gd name="T31" fmla="*/ 448 h 3625"/>
                <a:gd name="T32" fmla="*/ 2111 w 2974"/>
                <a:gd name="T33" fmla="*/ 226 h 3625"/>
                <a:gd name="T34" fmla="*/ 1641 w 2974"/>
                <a:gd name="T35" fmla="*/ 98 h 3625"/>
                <a:gd name="T36" fmla="*/ 1513 w 2974"/>
                <a:gd name="T37" fmla="*/ 567 h 3625"/>
                <a:gd name="T38" fmla="*/ 1588 w 2974"/>
                <a:gd name="T39" fmla="*/ 700 h 3625"/>
                <a:gd name="T40" fmla="*/ 1363 w 2974"/>
                <a:gd name="T41" fmla="*/ 868 h 3625"/>
                <a:gd name="T42" fmla="*/ 1376 w 2974"/>
                <a:gd name="T43" fmla="*/ 885 h 3625"/>
                <a:gd name="T44" fmla="*/ 168 w 2974"/>
                <a:gd name="T45" fmla="*/ 1788 h 3625"/>
                <a:gd name="T46" fmla="*/ 0 w 2974"/>
                <a:gd name="T47" fmla="*/ 2027 h 3625"/>
                <a:gd name="T48" fmla="*/ 177 w 2974"/>
                <a:gd name="T49" fmla="*/ 2266 h 3625"/>
                <a:gd name="T50" fmla="*/ 721 w 2974"/>
                <a:gd name="T51" fmla="*/ 3032 h 3625"/>
                <a:gd name="T52" fmla="*/ 1478 w 2974"/>
                <a:gd name="T53" fmla="*/ 1089 h 3625"/>
                <a:gd name="T54" fmla="*/ 1478 w 2974"/>
                <a:gd name="T55" fmla="*/ 1089 h 3625"/>
                <a:gd name="T56" fmla="*/ 863 w 2974"/>
                <a:gd name="T57" fmla="*/ 1549 h 3625"/>
                <a:gd name="T58" fmla="*/ 858 w 2974"/>
                <a:gd name="T59" fmla="*/ 1549 h 3625"/>
                <a:gd name="T60" fmla="*/ 451 w 2974"/>
                <a:gd name="T61" fmla="*/ 1704 h 3625"/>
                <a:gd name="T62" fmla="*/ 1433 w 2974"/>
                <a:gd name="T63" fmla="*/ 965 h 3625"/>
                <a:gd name="T64" fmla="*/ 1491 w 2974"/>
                <a:gd name="T65" fmla="*/ 1041 h 3625"/>
                <a:gd name="T66" fmla="*/ 1478 w 2974"/>
                <a:gd name="T67" fmla="*/ 1089 h 3625"/>
                <a:gd name="T68" fmla="*/ 447 w 2974"/>
                <a:gd name="T69" fmla="*/ 1864 h 3625"/>
                <a:gd name="T70" fmla="*/ 447 w 2974"/>
                <a:gd name="T71" fmla="*/ 1864 h 3625"/>
                <a:gd name="T72" fmla="*/ 376 w 2974"/>
                <a:gd name="T73" fmla="*/ 1806 h 3625"/>
                <a:gd name="T74" fmla="*/ 672 w 2974"/>
                <a:gd name="T75" fmla="*/ 1695 h 3625"/>
                <a:gd name="T76" fmla="*/ 447 w 2974"/>
                <a:gd name="T77" fmla="*/ 1864 h 3625"/>
                <a:gd name="T78" fmla="*/ 929 w 2974"/>
                <a:gd name="T79" fmla="*/ 3027 h 3625"/>
                <a:gd name="T80" fmla="*/ 929 w 2974"/>
                <a:gd name="T81" fmla="*/ 3027 h 3625"/>
                <a:gd name="T82" fmla="*/ 840 w 2974"/>
                <a:gd name="T83" fmla="*/ 3027 h 3625"/>
                <a:gd name="T84" fmla="*/ 305 w 2974"/>
                <a:gd name="T85" fmla="*/ 2275 h 3625"/>
                <a:gd name="T86" fmla="*/ 372 w 2974"/>
                <a:gd name="T87" fmla="*/ 2248 h 3625"/>
                <a:gd name="T88" fmla="*/ 929 w 2974"/>
                <a:gd name="T89" fmla="*/ 3027 h 3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4" h="3625">
                  <a:moveTo>
                    <a:pt x="721" y="3032"/>
                  </a:moveTo>
                  <a:lnTo>
                    <a:pt x="721" y="3032"/>
                  </a:lnTo>
                  <a:cubicBezTo>
                    <a:pt x="721" y="3315"/>
                    <a:pt x="721" y="3315"/>
                    <a:pt x="721" y="3315"/>
                  </a:cubicBezTo>
                  <a:cubicBezTo>
                    <a:pt x="553" y="3386"/>
                    <a:pt x="442" y="3496"/>
                    <a:pt x="442" y="3624"/>
                  </a:cubicBezTo>
                  <a:cubicBezTo>
                    <a:pt x="1836" y="3624"/>
                    <a:pt x="1836" y="3624"/>
                    <a:pt x="1836" y="3624"/>
                  </a:cubicBezTo>
                  <a:cubicBezTo>
                    <a:pt x="1836" y="3408"/>
                    <a:pt x="1527" y="3235"/>
                    <a:pt x="1142" y="3235"/>
                  </a:cubicBezTo>
                  <a:cubicBezTo>
                    <a:pt x="1111" y="3235"/>
                    <a:pt x="1084" y="3235"/>
                    <a:pt x="1057" y="3235"/>
                  </a:cubicBezTo>
                  <a:cubicBezTo>
                    <a:pt x="1057" y="3027"/>
                    <a:pt x="1057" y="3027"/>
                    <a:pt x="1057" y="3027"/>
                  </a:cubicBezTo>
                  <a:cubicBezTo>
                    <a:pt x="1009" y="3027"/>
                    <a:pt x="1009" y="3027"/>
                    <a:pt x="1009" y="3027"/>
                  </a:cubicBezTo>
                  <a:cubicBezTo>
                    <a:pt x="429" y="2209"/>
                    <a:pt x="429" y="2209"/>
                    <a:pt x="429" y="2209"/>
                  </a:cubicBezTo>
                  <a:cubicBezTo>
                    <a:pt x="478" y="2164"/>
                    <a:pt x="504" y="2098"/>
                    <a:pt x="504" y="2027"/>
                  </a:cubicBezTo>
                  <a:cubicBezTo>
                    <a:pt x="504" y="1987"/>
                    <a:pt x="500" y="1952"/>
                    <a:pt x="482" y="1921"/>
                  </a:cubicBezTo>
                  <a:cubicBezTo>
                    <a:pt x="1460" y="1186"/>
                    <a:pt x="1460" y="1186"/>
                    <a:pt x="1460" y="1186"/>
                  </a:cubicBezTo>
                  <a:cubicBezTo>
                    <a:pt x="1442" y="1332"/>
                    <a:pt x="1469" y="1478"/>
                    <a:pt x="1544" y="1607"/>
                  </a:cubicBezTo>
                  <a:cubicBezTo>
                    <a:pt x="2973" y="801"/>
                    <a:pt x="2973" y="801"/>
                    <a:pt x="2973" y="801"/>
                  </a:cubicBezTo>
                  <a:cubicBezTo>
                    <a:pt x="2827" y="545"/>
                    <a:pt x="2535" y="416"/>
                    <a:pt x="2239" y="448"/>
                  </a:cubicBezTo>
                  <a:cubicBezTo>
                    <a:pt x="2111" y="226"/>
                    <a:pt x="2111" y="226"/>
                    <a:pt x="2111" y="226"/>
                  </a:cubicBezTo>
                  <a:cubicBezTo>
                    <a:pt x="2017" y="63"/>
                    <a:pt x="1809" y="0"/>
                    <a:pt x="1641" y="98"/>
                  </a:cubicBezTo>
                  <a:cubicBezTo>
                    <a:pt x="1478" y="191"/>
                    <a:pt x="1420" y="399"/>
                    <a:pt x="1513" y="567"/>
                  </a:cubicBezTo>
                  <a:cubicBezTo>
                    <a:pt x="1588" y="700"/>
                    <a:pt x="1588" y="700"/>
                    <a:pt x="1588" y="700"/>
                  </a:cubicBezTo>
                  <a:cubicBezTo>
                    <a:pt x="1363" y="868"/>
                    <a:pt x="1363" y="868"/>
                    <a:pt x="1363" y="868"/>
                  </a:cubicBezTo>
                  <a:cubicBezTo>
                    <a:pt x="1376" y="885"/>
                    <a:pt x="1376" y="885"/>
                    <a:pt x="1376" y="885"/>
                  </a:cubicBezTo>
                  <a:cubicBezTo>
                    <a:pt x="168" y="1788"/>
                    <a:pt x="168" y="1788"/>
                    <a:pt x="168" y="1788"/>
                  </a:cubicBezTo>
                  <a:cubicBezTo>
                    <a:pt x="71" y="1824"/>
                    <a:pt x="0" y="1916"/>
                    <a:pt x="0" y="2027"/>
                  </a:cubicBezTo>
                  <a:cubicBezTo>
                    <a:pt x="0" y="2138"/>
                    <a:pt x="75" y="2235"/>
                    <a:pt x="177" y="2266"/>
                  </a:cubicBezTo>
                  <a:lnTo>
                    <a:pt x="721" y="3032"/>
                  </a:lnTo>
                  <a:close/>
                  <a:moveTo>
                    <a:pt x="1478" y="1089"/>
                  </a:moveTo>
                  <a:lnTo>
                    <a:pt x="1478" y="1089"/>
                  </a:lnTo>
                  <a:cubicBezTo>
                    <a:pt x="863" y="1549"/>
                    <a:pt x="863" y="1549"/>
                    <a:pt x="863" y="1549"/>
                  </a:cubicBezTo>
                  <a:cubicBezTo>
                    <a:pt x="863" y="1549"/>
                    <a:pt x="863" y="1549"/>
                    <a:pt x="858" y="1549"/>
                  </a:cubicBezTo>
                  <a:cubicBezTo>
                    <a:pt x="451" y="1704"/>
                    <a:pt x="451" y="1704"/>
                    <a:pt x="451" y="1704"/>
                  </a:cubicBezTo>
                  <a:cubicBezTo>
                    <a:pt x="1433" y="965"/>
                    <a:pt x="1433" y="965"/>
                    <a:pt x="1433" y="965"/>
                  </a:cubicBezTo>
                  <a:cubicBezTo>
                    <a:pt x="1491" y="1041"/>
                    <a:pt x="1491" y="1041"/>
                    <a:pt x="1491" y="1041"/>
                  </a:cubicBezTo>
                  <a:cubicBezTo>
                    <a:pt x="1487" y="1058"/>
                    <a:pt x="1482" y="1076"/>
                    <a:pt x="1478" y="1089"/>
                  </a:cubicBezTo>
                  <a:close/>
                  <a:moveTo>
                    <a:pt x="447" y="1864"/>
                  </a:moveTo>
                  <a:lnTo>
                    <a:pt x="447" y="1864"/>
                  </a:lnTo>
                  <a:cubicBezTo>
                    <a:pt x="425" y="1841"/>
                    <a:pt x="403" y="1819"/>
                    <a:pt x="376" y="1806"/>
                  </a:cubicBezTo>
                  <a:cubicBezTo>
                    <a:pt x="672" y="1695"/>
                    <a:pt x="672" y="1695"/>
                    <a:pt x="672" y="1695"/>
                  </a:cubicBezTo>
                  <a:lnTo>
                    <a:pt x="447" y="1864"/>
                  </a:lnTo>
                  <a:close/>
                  <a:moveTo>
                    <a:pt x="929" y="3027"/>
                  </a:moveTo>
                  <a:lnTo>
                    <a:pt x="929" y="3027"/>
                  </a:lnTo>
                  <a:cubicBezTo>
                    <a:pt x="840" y="3027"/>
                    <a:pt x="840" y="3027"/>
                    <a:pt x="840" y="3027"/>
                  </a:cubicBezTo>
                  <a:cubicBezTo>
                    <a:pt x="305" y="2275"/>
                    <a:pt x="305" y="2275"/>
                    <a:pt x="305" y="2275"/>
                  </a:cubicBezTo>
                  <a:cubicBezTo>
                    <a:pt x="327" y="2270"/>
                    <a:pt x="354" y="2262"/>
                    <a:pt x="372" y="2248"/>
                  </a:cubicBezTo>
                  <a:lnTo>
                    <a:pt x="929" y="3027"/>
                  </a:lnTo>
                  <a:close/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4" name="Freeform 84"/>
            <p:cNvSpPr>
              <a:spLocks noChangeArrowheads="1"/>
            </p:cNvSpPr>
            <p:nvPr/>
          </p:nvSpPr>
          <p:spPr bwMode="auto">
            <a:xfrm>
              <a:off x="10474774" y="3855378"/>
              <a:ext cx="1565925" cy="4265883"/>
            </a:xfrm>
            <a:custGeom>
              <a:avLst/>
              <a:gdLst>
                <a:gd name="T0" fmla="*/ 229 w 1637"/>
                <a:gd name="T1" fmla="*/ 3916 h 4448"/>
                <a:gd name="T2" fmla="*/ 229 w 1637"/>
                <a:gd name="T3" fmla="*/ 3916 h 4448"/>
                <a:gd name="T4" fmla="*/ 1057 w 1637"/>
                <a:gd name="T5" fmla="*/ 4319 h 4448"/>
                <a:gd name="T6" fmla="*/ 1636 w 1637"/>
                <a:gd name="T7" fmla="*/ 3956 h 4448"/>
                <a:gd name="T8" fmla="*/ 1636 w 1637"/>
                <a:gd name="T9" fmla="*/ 894 h 4448"/>
                <a:gd name="T10" fmla="*/ 1411 w 1637"/>
                <a:gd name="T11" fmla="*/ 531 h 4448"/>
                <a:gd name="T12" fmla="*/ 579 w 1637"/>
                <a:gd name="T13" fmla="*/ 128 h 4448"/>
                <a:gd name="T14" fmla="*/ 0 w 1637"/>
                <a:gd name="T15" fmla="*/ 491 h 4448"/>
                <a:gd name="T16" fmla="*/ 0 w 1637"/>
                <a:gd name="T17" fmla="*/ 3553 h 4448"/>
                <a:gd name="T18" fmla="*/ 229 w 1637"/>
                <a:gd name="T19" fmla="*/ 3916 h 4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7" h="4448">
                  <a:moveTo>
                    <a:pt x="229" y="3916"/>
                  </a:moveTo>
                  <a:lnTo>
                    <a:pt x="229" y="3916"/>
                  </a:lnTo>
                  <a:cubicBezTo>
                    <a:pt x="1057" y="4319"/>
                    <a:pt x="1057" y="4319"/>
                    <a:pt x="1057" y="4319"/>
                  </a:cubicBezTo>
                  <a:cubicBezTo>
                    <a:pt x="1327" y="4447"/>
                    <a:pt x="1636" y="4252"/>
                    <a:pt x="1636" y="3956"/>
                  </a:cubicBezTo>
                  <a:cubicBezTo>
                    <a:pt x="1636" y="894"/>
                    <a:pt x="1636" y="894"/>
                    <a:pt x="1636" y="894"/>
                  </a:cubicBezTo>
                  <a:cubicBezTo>
                    <a:pt x="1636" y="739"/>
                    <a:pt x="1548" y="597"/>
                    <a:pt x="1411" y="531"/>
                  </a:cubicBezTo>
                  <a:cubicBezTo>
                    <a:pt x="579" y="128"/>
                    <a:pt x="579" y="128"/>
                    <a:pt x="579" y="128"/>
                  </a:cubicBezTo>
                  <a:cubicBezTo>
                    <a:pt x="313" y="0"/>
                    <a:pt x="0" y="194"/>
                    <a:pt x="0" y="491"/>
                  </a:cubicBezTo>
                  <a:cubicBezTo>
                    <a:pt x="0" y="3553"/>
                    <a:pt x="0" y="3553"/>
                    <a:pt x="0" y="3553"/>
                  </a:cubicBezTo>
                  <a:cubicBezTo>
                    <a:pt x="0" y="3708"/>
                    <a:pt x="88" y="3849"/>
                    <a:pt x="229" y="3916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5" name="Freeform 85"/>
            <p:cNvSpPr>
              <a:spLocks noChangeArrowheads="1"/>
            </p:cNvSpPr>
            <p:nvPr/>
          </p:nvSpPr>
          <p:spPr bwMode="auto">
            <a:xfrm>
              <a:off x="10707547" y="4117763"/>
              <a:ext cx="1244276" cy="3664935"/>
            </a:xfrm>
            <a:custGeom>
              <a:avLst/>
              <a:gdLst>
                <a:gd name="T0" fmla="*/ 1048 w 1302"/>
                <a:gd name="T1" fmla="*/ 3823 h 3824"/>
                <a:gd name="T2" fmla="*/ 1048 w 1302"/>
                <a:gd name="T3" fmla="*/ 3823 h 3824"/>
                <a:gd name="T4" fmla="*/ 1301 w 1302"/>
                <a:gd name="T5" fmla="*/ 3570 h 3824"/>
                <a:gd name="T6" fmla="*/ 1301 w 1302"/>
                <a:gd name="T7" fmla="*/ 633 h 3824"/>
                <a:gd name="T8" fmla="*/ 1159 w 1302"/>
                <a:gd name="T9" fmla="*/ 407 h 3824"/>
                <a:gd name="T10" fmla="*/ 358 w 1302"/>
                <a:gd name="T11" fmla="*/ 22 h 3824"/>
                <a:gd name="T12" fmla="*/ 252 w 1302"/>
                <a:gd name="T13" fmla="*/ 0 h 3824"/>
                <a:gd name="T14" fmla="*/ 0 w 1302"/>
                <a:gd name="T15" fmla="*/ 248 h 3824"/>
                <a:gd name="T16" fmla="*/ 0 w 1302"/>
                <a:gd name="T17" fmla="*/ 3185 h 3824"/>
                <a:gd name="T18" fmla="*/ 142 w 1302"/>
                <a:gd name="T19" fmla="*/ 3416 h 3824"/>
                <a:gd name="T20" fmla="*/ 938 w 1302"/>
                <a:gd name="T21" fmla="*/ 3801 h 3824"/>
                <a:gd name="T22" fmla="*/ 1048 w 1302"/>
                <a:gd name="T23" fmla="*/ 3823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2" h="3824">
                  <a:moveTo>
                    <a:pt x="1048" y="3823"/>
                  </a:moveTo>
                  <a:lnTo>
                    <a:pt x="1048" y="3823"/>
                  </a:lnTo>
                  <a:cubicBezTo>
                    <a:pt x="1168" y="3823"/>
                    <a:pt x="1301" y="3730"/>
                    <a:pt x="1301" y="3570"/>
                  </a:cubicBezTo>
                  <a:cubicBezTo>
                    <a:pt x="1301" y="633"/>
                    <a:pt x="1301" y="633"/>
                    <a:pt x="1301" y="633"/>
                  </a:cubicBezTo>
                  <a:cubicBezTo>
                    <a:pt x="1301" y="540"/>
                    <a:pt x="1243" y="451"/>
                    <a:pt x="1159" y="407"/>
                  </a:cubicBezTo>
                  <a:cubicBezTo>
                    <a:pt x="358" y="22"/>
                    <a:pt x="358" y="22"/>
                    <a:pt x="358" y="22"/>
                  </a:cubicBezTo>
                  <a:cubicBezTo>
                    <a:pt x="327" y="4"/>
                    <a:pt x="287" y="0"/>
                    <a:pt x="252" y="0"/>
                  </a:cubicBezTo>
                  <a:cubicBezTo>
                    <a:pt x="128" y="0"/>
                    <a:pt x="0" y="92"/>
                    <a:pt x="0" y="248"/>
                  </a:cubicBezTo>
                  <a:cubicBezTo>
                    <a:pt x="0" y="3185"/>
                    <a:pt x="0" y="3185"/>
                    <a:pt x="0" y="3185"/>
                  </a:cubicBezTo>
                  <a:cubicBezTo>
                    <a:pt x="0" y="3283"/>
                    <a:pt x="53" y="3371"/>
                    <a:pt x="142" y="3416"/>
                  </a:cubicBezTo>
                  <a:cubicBezTo>
                    <a:pt x="938" y="3801"/>
                    <a:pt x="938" y="3801"/>
                    <a:pt x="938" y="3801"/>
                  </a:cubicBezTo>
                  <a:cubicBezTo>
                    <a:pt x="973" y="3814"/>
                    <a:pt x="1013" y="3823"/>
                    <a:pt x="1048" y="3823"/>
                  </a:cubicBezTo>
                </a:path>
              </a:pathLst>
            </a:custGeom>
            <a:solidFill>
              <a:srgbClr val="17959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6" name="Freeform 86"/>
            <p:cNvSpPr>
              <a:spLocks noChangeArrowheads="1"/>
            </p:cNvSpPr>
            <p:nvPr/>
          </p:nvSpPr>
          <p:spPr bwMode="auto">
            <a:xfrm>
              <a:off x="10474774" y="3999266"/>
              <a:ext cx="1472816" cy="4079673"/>
            </a:xfrm>
            <a:custGeom>
              <a:avLst/>
              <a:gdLst>
                <a:gd name="T0" fmla="*/ 194 w 1540"/>
                <a:gd name="T1" fmla="*/ 0 h 4254"/>
                <a:gd name="T2" fmla="*/ 194 w 1540"/>
                <a:gd name="T3" fmla="*/ 0 h 4254"/>
                <a:gd name="T4" fmla="*/ 101 w 1540"/>
                <a:gd name="T5" fmla="*/ 257 h 4254"/>
                <a:gd name="T6" fmla="*/ 101 w 1540"/>
                <a:gd name="T7" fmla="*/ 3319 h 4254"/>
                <a:gd name="T8" fmla="*/ 327 w 1540"/>
                <a:gd name="T9" fmla="*/ 3682 h 4254"/>
                <a:gd name="T10" fmla="*/ 1154 w 1540"/>
                <a:gd name="T11" fmla="*/ 4080 h 4254"/>
                <a:gd name="T12" fmla="*/ 1539 w 1540"/>
                <a:gd name="T13" fmla="*/ 4062 h 4254"/>
                <a:gd name="T14" fmla="*/ 1057 w 1540"/>
                <a:gd name="T15" fmla="*/ 4169 h 4254"/>
                <a:gd name="T16" fmla="*/ 229 w 1540"/>
                <a:gd name="T17" fmla="*/ 3766 h 4254"/>
                <a:gd name="T18" fmla="*/ 0 w 1540"/>
                <a:gd name="T19" fmla="*/ 3403 h 4254"/>
                <a:gd name="T20" fmla="*/ 0 w 1540"/>
                <a:gd name="T21" fmla="*/ 341 h 4254"/>
                <a:gd name="T22" fmla="*/ 194 w 1540"/>
                <a:gd name="T23" fmla="*/ 0 h 4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0" h="4254">
                  <a:moveTo>
                    <a:pt x="194" y="0"/>
                  </a:moveTo>
                  <a:lnTo>
                    <a:pt x="194" y="0"/>
                  </a:lnTo>
                  <a:cubicBezTo>
                    <a:pt x="137" y="67"/>
                    <a:pt x="101" y="155"/>
                    <a:pt x="101" y="257"/>
                  </a:cubicBezTo>
                  <a:cubicBezTo>
                    <a:pt x="101" y="3319"/>
                    <a:pt x="101" y="3319"/>
                    <a:pt x="101" y="3319"/>
                  </a:cubicBezTo>
                  <a:cubicBezTo>
                    <a:pt x="101" y="3474"/>
                    <a:pt x="190" y="3616"/>
                    <a:pt x="327" y="3682"/>
                  </a:cubicBezTo>
                  <a:cubicBezTo>
                    <a:pt x="1154" y="4080"/>
                    <a:pt x="1154" y="4080"/>
                    <a:pt x="1154" y="4080"/>
                  </a:cubicBezTo>
                  <a:cubicBezTo>
                    <a:pt x="1287" y="4146"/>
                    <a:pt x="1428" y="4129"/>
                    <a:pt x="1539" y="4062"/>
                  </a:cubicBezTo>
                  <a:cubicBezTo>
                    <a:pt x="1428" y="4195"/>
                    <a:pt x="1234" y="4253"/>
                    <a:pt x="1057" y="4169"/>
                  </a:cubicBezTo>
                  <a:cubicBezTo>
                    <a:pt x="229" y="3766"/>
                    <a:pt x="229" y="3766"/>
                    <a:pt x="229" y="3766"/>
                  </a:cubicBezTo>
                  <a:cubicBezTo>
                    <a:pt x="88" y="3699"/>
                    <a:pt x="0" y="3558"/>
                    <a:pt x="0" y="340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191"/>
                    <a:pt x="83" y="67"/>
                    <a:pt x="194" y="0"/>
                  </a:cubicBez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7" name="Freeform 87"/>
            <p:cNvSpPr>
              <a:spLocks noChangeArrowheads="1"/>
            </p:cNvSpPr>
            <p:nvPr/>
          </p:nvSpPr>
          <p:spPr bwMode="auto">
            <a:xfrm>
              <a:off x="10948784" y="4342061"/>
              <a:ext cx="59251" cy="1011454"/>
            </a:xfrm>
            <a:custGeom>
              <a:avLst/>
              <a:gdLst>
                <a:gd name="T0" fmla="*/ 66 w 67"/>
                <a:gd name="T1" fmla="*/ 1058 h 1059"/>
                <a:gd name="T2" fmla="*/ 66 w 67"/>
                <a:gd name="T3" fmla="*/ 36 h 1059"/>
                <a:gd name="T4" fmla="*/ 0 w 67"/>
                <a:gd name="T5" fmla="*/ 0 h 1059"/>
                <a:gd name="T6" fmla="*/ 0 w 67"/>
                <a:gd name="T7" fmla="*/ 1022 h 1059"/>
                <a:gd name="T8" fmla="*/ 66 w 67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59">
                  <a:moveTo>
                    <a:pt x="66" y="1058"/>
                  </a:moveTo>
                  <a:lnTo>
                    <a:pt x="66" y="36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6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8" name="Freeform 88"/>
            <p:cNvSpPr>
              <a:spLocks noChangeArrowheads="1"/>
            </p:cNvSpPr>
            <p:nvPr/>
          </p:nvSpPr>
          <p:spPr bwMode="auto">
            <a:xfrm>
              <a:off x="11092680" y="4418237"/>
              <a:ext cx="55019" cy="1011454"/>
            </a:xfrm>
            <a:custGeom>
              <a:avLst/>
              <a:gdLst>
                <a:gd name="T0" fmla="*/ 62 w 63"/>
                <a:gd name="T1" fmla="*/ 1058 h 1059"/>
                <a:gd name="T2" fmla="*/ 62 w 63"/>
                <a:gd name="T3" fmla="*/ 35 h 1059"/>
                <a:gd name="T4" fmla="*/ 0 w 63"/>
                <a:gd name="T5" fmla="*/ 0 h 1059"/>
                <a:gd name="T6" fmla="*/ 0 w 63"/>
                <a:gd name="T7" fmla="*/ 1022 h 1059"/>
                <a:gd name="T8" fmla="*/ 62 w 6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59">
                  <a:moveTo>
                    <a:pt x="62" y="1058"/>
                  </a:moveTo>
                  <a:lnTo>
                    <a:pt x="62" y="35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9" name="Freeform 89"/>
            <p:cNvSpPr>
              <a:spLocks noChangeArrowheads="1"/>
            </p:cNvSpPr>
            <p:nvPr/>
          </p:nvSpPr>
          <p:spPr bwMode="auto">
            <a:xfrm>
              <a:off x="11236575" y="4494414"/>
              <a:ext cx="55019" cy="1011454"/>
            </a:xfrm>
            <a:custGeom>
              <a:avLst/>
              <a:gdLst>
                <a:gd name="T0" fmla="*/ 61 w 62"/>
                <a:gd name="T1" fmla="*/ 1057 h 1058"/>
                <a:gd name="T2" fmla="*/ 61 w 62"/>
                <a:gd name="T3" fmla="*/ 35 h 1058"/>
                <a:gd name="T4" fmla="*/ 0 w 62"/>
                <a:gd name="T5" fmla="*/ 0 h 1058"/>
                <a:gd name="T6" fmla="*/ 0 w 62"/>
                <a:gd name="T7" fmla="*/ 1022 h 1058"/>
                <a:gd name="T8" fmla="*/ 61 w 62"/>
                <a:gd name="T9" fmla="*/ 1057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58">
                  <a:moveTo>
                    <a:pt x="61" y="1057"/>
                  </a:moveTo>
                  <a:lnTo>
                    <a:pt x="61" y="35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1" y="10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0" name="Freeform 90"/>
            <p:cNvSpPr>
              <a:spLocks noChangeArrowheads="1"/>
            </p:cNvSpPr>
            <p:nvPr/>
          </p:nvSpPr>
          <p:spPr bwMode="auto">
            <a:xfrm>
              <a:off x="11372007" y="4570590"/>
              <a:ext cx="59251" cy="1011454"/>
            </a:xfrm>
            <a:custGeom>
              <a:avLst/>
              <a:gdLst>
                <a:gd name="T0" fmla="*/ 67 w 68"/>
                <a:gd name="T1" fmla="*/ 1058 h 1059"/>
                <a:gd name="T2" fmla="*/ 67 w 68"/>
                <a:gd name="T3" fmla="*/ 36 h 1059"/>
                <a:gd name="T4" fmla="*/ 0 w 68"/>
                <a:gd name="T5" fmla="*/ 0 h 1059"/>
                <a:gd name="T6" fmla="*/ 0 w 68"/>
                <a:gd name="T7" fmla="*/ 1022 h 1059"/>
                <a:gd name="T8" fmla="*/ 67 w 68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059">
                  <a:moveTo>
                    <a:pt x="67" y="1058"/>
                  </a:moveTo>
                  <a:lnTo>
                    <a:pt x="67" y="36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7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1" name="Freeform 91"/>
            <p:cNvSpPr>
              <a:spLocks noChangeArrowheads="1"/>
            </p:cNvSpPr>
            <p:nvPr/>
          </p:nvSpPr>
          <p:spPr bwMode="auto">
            <a:xfrm>
              <a:off x="11520135" y="4646767"/>
              <a:ext cx="55019" cy="1011454"/>
            </a:xfrm>
            <a:custGeom>
              <a:avLst/>
              <a:gdLst>
                <a:gd name="T0" fmla="*/ 62 w 63"/>
                <a:gd name="T1" fmla="*/ 1057 h 1058"/>
                <a:gd name="T2" fmla="*/ 62 w 63"/>
                <a:gd name="T3" fmla="*/ 35 h 1058"/>
                <a:gd name="T4" fmla="*/ 0 w 63"/>
                <a:gd name="T5" fmla="*/ 0 h 1058"/>
                <a:gd name="T6" fmla="*/ 0 w 63"/>
                <a:gd name="T7" fmla="*/ 1022 h 1058"/>
                <a:gd name="T8" fmla="*/ 62 w 63"/>
                <a:gd name="T9" fmla="*/ 1057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58">
                  <a:moveTo>
                    <a:pt x="62" y="1057"/>
                  </a:moveTo>
                  <a:lnTo>
                    <a:pt x="62" y="35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2" y="10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2" name="Freeform 92"/>
            <p:cNvSpPr>
              <a:spLocks noChangeArrowheads="1"/>
            </p:cNvSpPr>
            <p:nvPr/>
          </p:nvSpPr>
          <p:spPr bwMode="auto">
            <a:xfrm>
              <a:off x="11659798" y="4722943"/>
              <a:ext cx="55019" cy="770229"/>
            </a:xfrm>
            <a:custGeom>
              <a:avLst/>
              <a:gdLst>
                <a:gd name="T0" fmla="*/ 62 w 63"/>
                <a:gd name="T1" fmla="*/ 805 h 806"/>
                <a:gd name="T2" fmla="*/ 62 w 63"/>
                <a:gd name="T3" fmla="*/ 35 h 806"/>
                <a:gd name="T4" fmla="*/ 0 w 63"/>
                <a:gd name="T5" fmla="*/ 0 h 806"/>
                <a:gd name="T6" fmla="*/ 0 w 63"/>
                <a:gd name="T7" fmla="*/ 774 h 806"/>
                <a:gd name="T8" fmla="*/ 62 w 63"/>
                <a:gd name="T9" fmla="*/ 805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06">
                  <a:moveTo>
                    <a:pt x="62" y="805"/>
                  </a:moveTo>
                  <a:lnTo>
                    <a:pt x="62" y="35"/>
                  </a:lnTo>
                  <a:lnTo>
                    <a:pt x="0" y="0"/>
                  </a:lnTo>
                  <a:lnTo>
                    <a:pt x="0" y="774"/>
                  </a:lnTo>
                  <a:lnTo>
                    <a:pt x="62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3" name="Freeform 93"/>
            <p:cNvSpPr>
              <a:spLocks noChangeArrowheads="1"/>
            </p:cNvSpPr>
            <p:nvPr/>
          </p:nvSpPr>
          <p:spPr bwMode="auto">
            <a:xfrm>
              <a:off x="10948784" y="5785182"/>
              <a:ext cx="59251" cy="1007222"/>
            </a:xfrm>
            <a:custGeom>
              <a:avLst/>
              <a:gdLst>
                <a:gd name="T0" fmla="*/ 66 w 67"/>
                <a:gd name="T1" fmla="*/ 1053 h 1054"/>
                <a:gd name="T2" fmla="*/ 66 w 67"/>
                <a:gd name="T3" fmla="*/ 35 h 1054"/>
                <a:gd name="T4" fmla="*/ 0 w 67"/>
                <a:gd name="T5" fmla="*/ 0 h 1054"/>
                <a:gd name="T6" fmla="*/ 0 w 67"/>
                <a:gd name="T7" fmla="*/ 1022 h 1054"/>
                <a:gd name="T8" fmla="*/ 66 w 67"/>
                <a:gd name="T9" fmla="*/ 105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54">
                  <a:moveTo>
                    <a:pt x="66" y="1053"/>
                  </a:moveTo>
                  <a:lnTo>
                    <a:pt x="66" y="35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6" y="10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4" name="Freeform 94"/>
            <p:cNvSpPr>
              <a:spLocks noChangeArrowheads="1"/>
            </p:cNvSpPr>
            <p:nvPr/>
          </p:nvSpPr>
          <p:spPr bwMode="auto">
            <a:xfrm>
              <a:off x="11092680" y="5861358"/>
              <a:ext cx="55019" cy="1007222"/>
            </a:xfrm>
            <a:custGeom>
              <a:avLst/>
              <a:gdLst>
                <a:gd name="T0" fmla="*/ 62 w 63"/>
                <a:gd name="T1" fmla="*/ 1054 h 1055"/>
                <a:gd name="T2" fmla="*/ 62 w 63"/>
                <a:gd name="T3" fmla="*/ 36 h 1055"/>
                <a:gd name="T4" fmla="*/ 0 w 63"/>
                <a:gd name="T5" fmla="*/ 0 h 1055"/>
                <a:gd name="T6" fmla="*/ 0 w 63"/>
                <a:gd name="T7" fmla="*/ 1022 h 1055"/>
                <a:gd name="T8" fmla="*/ 62 w 63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55">
                  <a:moveTo>
                    <a:pt x="62" y="1054"/>
                  </a:moveTo>
                  <a:lnTo>
                    <a:pt x="62" y="36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2" y="10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5" name="Freeform 95"/>
            <p:cNvSpPr>
              <a:spLocks noChangeArrowheads="1"/>
            </p:cNvSpPr>
            <p:nvPr/>
          </p:nvSpPr>
          <p:spPr bwMode="auto">
            <a:xfrm>
              <a:off x="11236575" y="5937535"/>
              <a:ext cx="55019" cy="1007222"/>
            </a:xfrm>
            <a:custGeom>
              <a:avLst/>
              <a:gdLst>
                <a:gd name="T0" fmla="*/ 61 w 62"/>
                <a:gd name="T1" fmla="*/ 1053 h 1054"/>
                <a:gd name="T2" fmla="*/ 61 w 62"/>
                <a:gd name="T3" fmla="*/ 36 h 1054"/>
                <a:gd name="T4" fmla="*/ 0 w 62"/>
                <a:gd name="T5" fmla="*/ 0 h 1054"/>
                <a:gd name="T6" fmla="*/ 0 w 62"/>
                <a:gd name="T7" fmla="*/ 1022 h 1054"/>
                <a:gd name="T8" fmla="*/ 61 w 62"/>
                <a:gd name="T9" fmla="*/ 105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54">
                  <a:moveTo>
                    <a:pt x="61" y="1053"/>
                  </a:moveTo>
                  <a:lnTo>
                    <a:pt x="61" y="36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1" y="10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6" name="Freeform 96"/>
            <p:cNvSpPr>
              <a:spLocks noChangeArrowheads="1"/>
            </p:cNvSpPr>
            <p:nvPr/>
          </p:nvSpPr>
          <p:spPr bwMode="auto">
            <a:xfrm>
              <a:off x="11372007" y="6013711"/>
              <a:ext cx="59251" cy="1007222"/>
            </a:xfrm>
            <a:custGeom>
              <a:avLst/>
              <a:gdLst>
                <a:gd name="T0" fmla="*/ 67 w 68"/>
                <a:gd name="T1" fmla="*/ 1053 h 1054"/>
                <a:gd name="T2" fmla="*/ 67 w 68"/>
                <a:gd name="T3" fmla="*/ 35 h 1054"/>
                <a:gd name="T4" fmla="*/ 0 w 68"/>
                <a:gd name="T5" fmla="*/ 0 h 1054"/>
                <a:gd name="T6" fmla="*/ 0 w 68"/>
                <a:gd name="T7" fmla="*/ 1022 h 1054"/>
                <a:gd name="T8" fmla="*/ 67 w 68"/>
                <a:gd name="T9" fmla="*/ 105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054">
                  <a:moveTo>
                    <a:pt x="67" y="1053"/>
                  </a:moveTo>
                  <a:lnTo>
                    <a:pt x="67" y="35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7" y="10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7" name="Freeform 97"/>
            <p:cNvSpPr>
              <a:spLocks noChangeArrowheads="1"/>
            </p:cNvSpPr>
            <p:nvPr/>
          </p:nvSpPr>
          <p:spPr bwMode="auto">
            <a:xfrm>
              <a:off x="11520135" y="6089887"/>
              <a:ext cx="55019" cy="1007222"/>
            </a:xfrm>
            <a:custGeom>
              <a:avLst/>
              <a:gdLst>
                <a:gd name="T0" fmla="*/ 62 w 63"/>
                <a:gd name="T1" fmla="*/ 1054 h 1055"/>
                <a:gd name="T2" fmla="*/ 62 w 63"/>
                <a:gd name="T3" fmla="*/ 36 h 1055"/>
                <a:gd name="T4" fmla="*/ 0 w 63"/>
                <a:gd name="T5" fmla="*/ 0 h 1055"/>
                <a:gd name="T6" fmla="*/ 0 w 63"/>
                <a:gd name="T7" fmla="*/ 1023 h 1055"/>
                <a:gd name="T8" fmla="*/ 62 w 63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55">
                  <a:moveTo>
                    <a:pt x="62" y="1054"/>
                  </a:moveTo>
                  <a:lnTo>
                    <a:pt x="62" y="36"/>
                  </a:lnTo>
                  <a:lnTo>
                    <a:pt x="0" y="0"/>
                  </a:lnTo>
                  <a:lnTo>
                    <a:pt x="0" y="1023"/>
                  </a:lnTo>
                  <a:lnTo>
                    <a:pt x="62" y="10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8" name="Freeform 98"/>
            <p:cNvSpPr>
              <a:spLocks noChangeArrowheads="1"/>
            </p:cNvSpPr>
            <p:nvPr/>
          </p:nvSpPr>
          <p:spPr bwMode="auto">
            <a:xfrm>
              <a:off x="11659798" y="6166064"/>
              <a:ext cx="55019" cy="770229"/>
            </a:xfrm>
            <a:custGeom>
              <a:avLst/>
              <a:gdLst>
                <a:gd name="T0" fmla="*/ 62 w 63"/>
                <a:gd name="T1" fmla="*/ 805 h 806"/>
                <a:gd name="T2" fmla="*/ 62 w 63"/>
                <a:gd name="T3" fmla="*/ 35 h 806"/>
                <a:gd name="T4" fmla="*/ 0 w 63"/>
                <a:gd name="T5" fmla="*/ 0 h 806"/>
                <a:gd name="T6" fmla="*/ 0 w 63"/>
                <a:gd name="T7" fmla="*/ 770 h 806"/>
                <a:gd name="T8" fmla="*/ 62 w 63"/>
                <a:gd name="T9" fmla="*/ 805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06">
                  <a:moveTo>
                    <a:pt x="62" y="805"/>
                  </a:moveTo>
                  <a:lnTo>
                    <a:pt x="62" y="35"/>
                  </a:lnTo>
                  <a:lnTo>
                    <a:pt x="0" y="0"/>
                  </a:lnTo>
                  <a:lnTo>
                    <a:pt x="0" y="770"/>
                  </a:lnTo>
                  <a:lnTo>
                    <a:pt x="62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9" name="Freeform 99"/>
            <p:cNvSpPr>
              <a:spLocks noChangeArrowheads="1"/>
            </p:cNvSpPr>
            <p:nvPr/>
          </p:nvSpPr>
          <p:spPr bwMode="auto">
            <a:xfrm>
              <a:off x="10161589" y="9555917"/>
              <a:ext cx="4448074" cy="347026"/>
            </a:xfrm>
            <a:custGeom>
              <a:avLst/>
              <a:gdLst>
                <a:gd name="T0" fmla="*/ 0 w 4638"/>
                <a:gd name="T1" fmla="*/ 0 h 368"/>
                <a:gd name="T2" fmla="*/ 4637 w 4638"/>
                <a:gd name="T3" fmla="*/ 0 h 368"/>
                <a:gd name="T4" fmla="*/ 4637 w 4638"/>
                <a:gd name="T5" fmla="*/ 367 h 368"/>
                <a:gd name="T6" fmla="*/ 0 w 4638"/>
                <a:gd name="T7" fmla="*/ 367 h 368"/>
                <a:gd name="T8" fmla="*/ 0 w 4638"/>
                <a:gd name="T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368">
                  <a:moveTo>
                    <a:pt x="0" y="0"/>
                  </a:moveTo>
                  <a:lnTo>
                    <a:pt x="4637" y="0"/>
                  </a:lnTo>
                  <a:lnTo>
                    <a:pt x="4637" y="367"/>
                  </a:lnTo>
                  <a:lnTo>
                    <a:pt x="0" y="367"/>
                  </a:lnTo>
                  <a:lnTo>
                    <a:pt x="0" y="0"/>
                  </a:lnTo>
                </a:path>
              </a:pathLst>
            </a:custGeom>
            <a:solidFill>
              <a:srgbClr val="6039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0" name="Freeform 100"/>
            <p:cNvSpPr>
              <a:spLocks noChangeArrowheads="1"/>
            </p:cNvSpPr>
            <p:nvPr/>
          </p:nvSpPr>
          <p:spPr bwMode="auto">
            <a:xfrm>
              <a:off x="14186440" y="9555917"/>
              <a:ext cx="418991" cy="3355997"/>
            </a:xfrm>
            <a:custGeom>
              <a:avLst/>
              <a:gdLst>
                <a:gd name="T0" fmla="*/ 0 w 443"/>
                <a:gd name="T1" fmla="*/ 0 h 3501"/>
                <a:gd name="T2" fmla="*/ 442 w 443"/>
                <a:gd name="T3" fmla="*/ 0 h 3501"/>
                <a:gd name="T4" fmla="*/ 442 w 443"/>
                <a:gd name="T5" fmla="*/ 3500 h 3501"/>
                <a:gd name="T6" fmla="*/ 0 w 443"/>
                <a:gd name="T7" fmla="*/ 3500 h 3501"/>
                <a:gd name="T8" fmla="*/ 0 w 443"/>
                <a:gd name="T9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3501">
                  <a:moveTo>
                    <a:pt x="0" y="0"/>
                  </a:moveTo>
                  <a:lnTo>
                    <a:pt x="442" y="0"/>
                  </a:lnTo>
                  <a:lnTo>
                    <a:pt x="442" y="3500"/>
                  </a:lnTo>
                  <a:lnTo>
                    <a:pt x="0" y="3500"/>
                  </a:lnTo>
                  <a:lnTo>
                    <a:pt x="0" y="0"/>
                  </a:lnTo>
                </a:path>
              </a:pathLst>
            </a:custGeom>
            <a:solidFill>
              <a:srgbClr val="6039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1" name="Freeform 101"/>
            <p:cNvSpPr>
              <a:spLocks noChangeArrowheads="1"/>
            </p:cNvSpPr>
            <p:nvPr/>
          </p:nvSpPr>
          <p:spPr bwMode="auto">
            <a:xfrm>
              <a:off x="10161589" y="9555917"/>
              <a:ext cx="418991" cy="3355997"/>
            </a:xfrm>
            <a:custGeom>
              <a:avLst/>
              <a:gdLst>
                <a:gd name="T0" fmla="*/ 0 w 443"/>
                <a:gd name="T1" fmla="*/ 0 h 3501"/>
                <a:gd name="T2" fmla="*/ 442 w 443"/>
                <a:gd name="T3" fmla="*/ 0 h 3501"/>
                <a:gd name="T4" fmla="*/ 442 w 443"/>
                <a:gd name="T5" fmla="*/ 3500 h 3501"/>
                <a:gd name="T6" fmla="*/ 0 w 443"/>
                <a:gd name="T7" fmla="*/ 3500 h 3501"/>
                <a:gd name="T8" fmla="*/ 0 w 443"/>
                <a:gd name="T9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3501">
                  <a:moveTo>
                    <a:pt x="0" y="0"/>
                  </a:moveTo>
                  <a:lnTo>
                    <a:pt x="442" y="0"/>
                  </a:lnTo>
                  <a:lnTo>
                    <a:pt x="442" y="3500"/>
                  </a:lnTo>
                  <a:lnTo>
                    <a:pt x="0" y="3500"/>
                  </a:lnTo>
                  <a:lnTo>
                    <a:pt x="0" y="0"/>
                  </a:lnTo>
                </a:path>
              </a:pathLst>
            </a:custGeom>
            <a:solidFill>
              <a:srgbClr val="6039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2" name="Freeform 102"/>
            <p:cNvSpPr>
              <a:spLocks noChangeArrowheads="1"/>
            </p:cNvSpPr>
            <p:nvPr/>
          </p:nvSpPr>
          <p:spPr bwMode="auto">
            <a:xfrm>
              <a:off x="16835816" y="9670182"/>
              <a:ext cx="1185024" cy="503611"/>
            </a:xfrm>
            <a:custGeom>
              <a:avLst/>
              <a:gdLst>
                <a:gd name="T0" fmla="*/ 0 w 1240"/>
                <a:gd name="T1" fmla="*/ 57 h 527"/>
                <a:gd name="T2" fmla="*/ 67 w 1240"/>
                <a:gd name="T3" fmla="*/ 0 h 527"/>
                <a:gd name="T4" fmla="*/ 425 w 1240"/>
                <a:gd name="T5" fmla="*/ 398 h 527"/>
                <a:gd name="T6" fmla="*/ 810 w 1240"/>
                <a:gd name="T7" fmla="*/ 398 h 527"/>
                <a:gd name="T8" fmla="*/ 810 w 1240"/>
                <a:gd name="T9" fmla="*/ 344 h 527"/>
                <a:gd name="T10" fmla="*/ 1239 w 1240"/>
                <a:gd name="T11" fmla="*/ 344 h 527"/>
                <a:gd name="T12" fmla="*/ 1239 w 1240"/>
                <a:gd name="T13" fmla="*/ 526 h 527"/>
                <a:gd name="T14" fmla="*/ 810 w 1240"/>
                <a:gd name="T15" fmla="*/ 526 h 527"/>
                <a:gd name="T16" fmla="*/ 810 w 1240"/>
                <a:gd name="T17" fmla="*/ 486 h 527"/>
                <a:gd name="T18" fmla="*/ 390 w 1240"/>
                <a:gd name="T19" fmla="*/ 486 h 527"/>
                <a:gd name="T20" fmla="*/ 0 w 1240"/>
                <a:gd name="T21" fmla="*/ 5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0" h="527">
                  <a:moveTo>
                    <a:pt x="0" y="57"/>
                  </a:moveTo>
                  <a:lnTo>
                    <a:pt x="67" y="0"/>
                  </a:lnTo>
                  <a:lnTo>
                    <a:pt x="425" y="398"/>
                  </a:lnTo>
                  <a:lnTo>
                    <a:pt x="810" y="398"/>
                  </a:lnTo>
                  <a:lnTo>
                    <a:pt x="810" y="344"/>
                  </a:lnTo>
                  <a:lnTo>
                    <a:pt x="1239" y="344"/>
                  </a:lnTo>
                  <a:lnTo>
                    <a:pt x="1239" y="526"/>
                  </a:lnTo>
                  <a:lnTo>
                    <a:pt x="810" y="526"/>
                  </a:lnTo>
                  <a:lnTo>
                    <a:pt x="810" y="486"/>
                  </a:lnTo>
                  <a:lnTo>
                    <a:pt x="390" y="486"/>
                  </a:lnTo>
                  <a:lnTo>
                    <a:pt x="0" y="57"/>
                  </a:lnTo>
                </a:path>
              </a:pathLst>
            </a:custGeom>
            <a:solidFill>
              <a:srgbClr val="5A5B5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3" name="Freeform 103"/>
            <p:cNvSpPr>
              <a:spLocks noChangeArrowheads="1"/>
            </p:cNvSpPr>
            <p:nvPr/>
          </p:nvSpPr>
          <p:spPr bwMode="auto">
            <a:xfrm>
              <a:off x="13661643" y="11274120"/>
              <a:ext cx="135431" cy="50784"/>
            </a:xfrm>
            <a:custGeom>
              <a:avLst/>
              <a:gdLst>
                <a:gd name="T0" fmla="*/ 146 w 147"/>
                <a:gd name="T1" fmla="*/ 0 h 59"/>
                <a:gd name="T2" fmla="*/ 0 w 147"/>
                <a:gd name="T3" fmla="*/ 58 h 59"/>
                <a:gd name="T4" fmla="*/ 0 w 147"/>
                <a:gd name="T5" fmla="*/ 58 h 59"/>
                <a:gd name="T6" fmla="*/ 146 w 147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59">
                  <a:moveTo>
                    <a:pt x="146" y="0"/>
                  </a:moveTo>
                  <a:lnTo>
                    <a:pt x="0" y="58"/>
                  </a:lnTo>
                  <a:lnTo>
                    <a:pt x="0" y="58"/>
                  </a:lnTo>
                  <a:lnTo>
                    <a:pt x="146" y="0"/>
                  </a:lnTo>
                </a:path>
              </a:pathLst>
            </a:custGeom>
            <a:solidFill>
              <a:srgbClr val="2D2D2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4" name="Freeform 104"/>
            <p:cNvSpPr>
              <a:spLocks noChangeArrowheads="1"/>
            </p:cNvSpPr>
            <p:nvPr/>
          </p:nvSpPr>
          <p:spPr bwMode="auto">
            <a:xfrm>
              <a:off x="13661643" y="11274120"/>
              <a:ext cx="135431" cy="50784"/>
            </a:xfrm>
            <a:custGeom>
              <a:avLst/>
              <a:gdLst>
                <a:gd name="T0" fmla="*/ 146 w 147"/>
                <a:gd name="T1" fmla="*/ 0 h 59"/>
                <a:gd name="T2" fmla="*/ 0 w 147"/>
                <a:gd name="T3" fmla="*/ 58 h 59"/>
                <a:gd name="T4" fmla="*/ 0 w 147"/>
                <a:gd name="T5" fmla="*/ 58 h 59"/>
                <a:gd name="T6" fmla="*/ 146 w 147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59">
                  <a:moveTo>
                    <a:pt x="146" y="0"/>
                  </a:moveTo>
                  <a:lnTo>
                    <a:pt x="0" y="58"/>
                  </a:lnTo>
                  <a:lnTo>
                    <a:pt x="0" y="58"/>
                  </a:lnTo>
                  <a:lnTo>
                    <a:pt x="146" y="0"/>
                  </a:lnTo>
                </a:path>
              </a:pathLst>
            </a:custGeom>
            <a:solidFill>
              <a:srgbClr val="2D2D2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5" name="Freeform 105"/>
            <p:cNvSpPr>
              <a:spLocks noChangeArrowheads="1"/>
            </p:cNvSpPr>
            <p:nvPr/>
          </p:nvSpPr>
          <p:spPr bwMode="auto">
            <a:xfrm>
              <a:off x="13661643" y="11197943"/>
              <a:ext cx="431687" cy="431667"/>
            </a:xfrm>
            <a:custGeom>
              <a:avLst/>
              <a:gdLst>
                <a:gd name="T0" fmla="*/ 363 w 452"/>
                <a:gd name="T1" fmla="*/ 0 h 452"/>
                <a:gd name="T2" fmla="*/ 146 w 452"/>
                <a:gd name="T3" fmla="*/ 80 h 452"/>
                <a:gd name="T4" fmla="*/ 0 w 452"/>
                <a:gd name="T5" fmla="*/ 138 h 452"/>
                <a:gd name="T6" fmla="*/ 18 w 452"/>
                <a:gd name="T7" fmla="*/ 451 h 452"/>
                <a:gd name="T8" fmla="*/ 451 w 452"/>
                <a:gd name="T9" fmla="*/ 451 h 452"/>
                <a:gd name="T10" fmla="*/ 363 w 452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52">
                  <a:moveTo>
                    <a:pt x="363" y="0"/>
                  </a:moveTo>
                  <a:lnTo>
                    <a:pt x="146" y="80"/>
                  </a:lnTo>
                  <a:lnTo>
                    <a:pt x="0" y="138"/>
                  </a:lnTo>
                  <a:lnTo>
                    <a:pt x="18" y="451"/>
                  </a:lnTo>
                  <a:lnTo>
                    <a:pt x="451" y="451"/>
                  </a:lnTo>
                  <a:lnTo>
                    <a:pt x="363" y="0"/>
                  </a:lnTo>
                </a:path>
              </a:pathLst>
            </a:custGeom>
            <a:solidFill>
              <a:srgbClr val="04040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6" name="Freeform 106"/>
            <p:cNvSpPr>
              <a:spLocks noChangeArrowheads="1"/>
            </p:cNvSpPr>
            <p:nvPr/>
          </p:nvSpPr>
          <p:spPr bwMode="auto">
            <a:xfrm>
              <a:off x="13661643" y="11197943"/>
              <a:ext cx="431687" cy="431667"/>
            </a:xfrm>
            <a:custGeom>
              <a:avLst/>
              <a:gdLst>
                <a:gd name="T0" fmla="*/ 363 w 452"/>
                <a:gd name="T1" fmla="*/ 0 h 452"/>
                <a:gd name="T2" fmla="*/ 146 w 452"/>
                <a:gd name="T3" fmla="*/ 80 h 452"/>
                <a:gd name="T4" fmla="*/ 0 w 452"/>
                <a:gd name="T5" fmla="*/ 138 h 452"/>
                <a:gd name="T6" fmla="*/ 18 w 452"/>
                <a:gd name="T7" fmla="*/ 451 h 452"/>
                <a:gd name="T8" fmla="*/ 451 w 452"/>
                <a:gd name="T9" fmla="*/ 451 h 452"/>
                <a:gd name="T10" fmla="*/ 363 w 452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52">
                  <a:moveTo>
                    <a:pt x="363" y="0"/>
                  </a:moveTo>
                  <a:lnTo>
                    <a:pt x="146" y="80"/>
                  </a:lnTo>
                  <a:lnTo>
                    <a:pt x="0" y="138"/>
                  </a:lnTo>
                  <a:lnTo>
                    <a:pt x="18" y="451"/>
                  </a:lnTo>
                  <a:lnTo>
                    <a:pt x="451" y="451"/>
                  </a:lnTo>
                  <a:lnTo>
                    <a:pt x="363" y="0"/>
                  </a:lnTo>
                </a:path>
              </a:pathLst>
            </a:custGeom>
            <a:solidFill>
              <a:srgbClr val="04040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7" name="Freeform 107"/>
            <p:cNvSpPr>
              <a:spLocks noChangeArrowheads="1"/>
            </p:cNvSpPr>
            <p:nvPr/>
          </p:nvSpPr>
          <p:spPr bwMode="auto">
            <a:xfrm>
              <a:off x="13280743" y="5819038"/>
              <a:ext cx="1019967" cy="304706"/>
            </a:xfrm>
            <a:custGeom>
              <a:avLst/>
              <a:gdLst>
                <a:gd name="T0" fmla="*/ 721 w 1067"/>
                <a:gd name="T1" fmla="*/ 0 h 324"/>
                <a:gd name="T2" fmla="*/ 0 w 1067"/>
                <a:gd name="T3" fmla="*/ 58 h 324"/>
                <a:gd name="T4" fmla="*/ 243 w 1067"/>
                <a:gd name="T5" fmla="*/ 319 h 324"/>
                <a:gd name="T6" fmla="*/ 522 w 1067"/>
                <a:gd name="T7" fmla="*/ 323 h 324"/>
                <a:gd name="T8" fmla="*/ 974 w 1067"/>
                <a:gd name="T9" fmla="*/ 212 h 324"/>
                <a:gd name="T10" fmla="*/ 1066 w 1067"/>
                <a:gd name="T11" fmla="*/ 44 h 324"/>
                <a:gd name="T12" fmla="*/ 721 w 106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324">
                  <a:moveTo>
                    <a:pt x="721" y="0"/>
                  </a:moveTo>
                  <a:lnTo>
                    <a:pt x="0" y="58"/>
                  </a:lnTo>
                  <a:lnTo>
                    <a:pt x="243" y="319"/>
                  </a:lnTo>
                  <a:lnTo>
                    <a:pt x="522" y="323"/>
                  </a:lnTo>
                  <a:lnTo>
                    <a:pt x="974" y="212"/>
                  </a:lnTo>
                  <a:lnTo>
                    <a:pt x="1066" y="44"/>
                  </a:lnTo>
                  <a:lnTo>
                    <a:pt x="721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8" name="Freeform 108"/>
            <p:cNvSpPr>
              <a:spLocks noChangeArrowheads="1"/>
            </p:cNvSpPr>
            <p:nvPr/>
          </p:nvSpPr>
          <p:spPr bwMode="auto">
            <a:xfrm>
              <a:off x="13280743" y="5819038"/>
              <a:ext cx="1019967" cy="304706"/>
            </a:xfrm>
            <a:custGeom>
              <a:avLst/>
              <a:gdLst>
                <a:gd name="T0" fmla="*/ 721 w 1067"/>
                <a:gd name="T1" fmla="*/ 0 h 324"/>
                <a:gd name="T2" fmla="*/ 0 w 1067"/>
                <a:gd name="T3" fmla="*/ 58 h 324"/>
                <a:gd name="T4" fmla="*/ 243 w 1067"/>
                <a:gd name="T5" fmla="*/ 319 h 324"/>
                <a:gd name="T6" fmla="*/ 522 w 1067"/>
                <a:gd name="T7" fmla="*/ 323 h 324"/>
                <a:gd name="T8" fmla="*/ 974 w 1067"/>
                <a:gd name="T9" fmla="*/ 212 h 324"/>
                <a:gd name="T10" fmla="*/ 1066 w 1067"/>
                <a:gd name="T11" fmla="*/ 44 h 324"/>
                <a:gd name="T12" fmla="*/ 721 w 106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324">
                  <a:moveTo>
                    <a:pt x="721" y="0"/>
                  </a:moveTo>
                  <a:lnTo>
                    <a:pt x="0" y="58"/>
                  </a:lnTo>
                  <a:lnTo>
                    <a:pt x="243" y="319"/>
                  </a:lnTo>
                  <a:lnTo>
                    <a:pt x="522" y="323"/>
                  </a:lnTo>
                  <a:lnTo>
                    <a:pt x="974" y="212"/>
                  </a:lnTo>
                  <a:lnTo>
                    <a:pt x="1066" y="44"/>
                  </a:lnTo>
                  <a:lnTo>
                    <a:pt x="721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9" name="Freeform 109"/>
            <p:cNvSpPr>
              <a:spLocks noChangeArrowheads="1"/>
            </p:cNvSpPr>
            <p:nvPr/>
          </p:nvSpPr>
          <p:spPr bwMode="auto">
            <a:xfrm>
              <a:off x="13234188" y="6652747"/>
              <a:ext cx="914162" cy="376650"/>
            </a:xfrm>
            <a:custGeom>
              <a:avLst/>
              <a:gdLst>
                <a:gd name="T0" fmla="*/ 548 w 956"/>
                <a:gd name="T1" fmla="*/ 0 h 395"/>
                <a:gd name="T2" fmla="*/ 181 w 956"/>
                <a:gd name="T3" fmla="*/ 40 h 395"/>
                <a:gd name="T4" fmla="*/ 0 w 956"/>
                <a:gd name="T5" fmla="*/ 18 h 395"/>
                <a:gd name="T6" fmla="*/ 0 w 956"/>
                <a:gd name="T7" fmla="*/ 129 h 395"/>
                <a:gd name="T8" fmla="*/ 4 w 956"/>
                <a:gd name="T9" fmla="*/ 129 h 395"/>
                <a:gd name="T10" fmla="*/ 96 w 956"/>
                <a:gd name="T11" fmla="*/ 151 h 395"/>
                <a:gd name="T12" fmla="*/ 154 w 956"/>
                <a:gd name="T13" fmla="*/ 341 h 395"/>
                <a:gd name="T14" fmla="*/ 720 w 956"/>
                <a:gd name="T15" fmla="*/ 394 h 395"/>
                <a:gd name="T16" fmla="*/ 920 w 956"/>
                <a:gd name="T17" fmla="*/ 363 h 395"/>
                <a:gd name="T18" fmla="*/ 955 w 956"/>
                <a:gd name="T19" fmla="*/ 94 h 395"/>
                <a:gd name="T20" fmla="*/ 548 w 956"/>
                <a:gd name="T21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6" h="395">
                  <a:moveTo>
                    <a:pt x="548" y="0"/>
                  </a:moveTo>
                  <a:lnTo>
                    <a:pt x="181" y="40"/>
                  </a:lnTo>
                  <a:lnTo>
                    <a:pt x="0" y="18"/>
                  </a:lnTo>
                  <a:lnTo>
                    <a:pt x="0" y="129"/>
                  </a:lnTo>
                  <a:lnTo>
                    <a:pt x="4" y="129"/>
                  </a:lnTo>
                  <a:lnTo>
                    <a:pt x="96" y="151"/>
                  </a:lnTo>
                  <a:lnTo>
                    <a:pt x="154" y="341"/>
                  </a:lnTo>
                  <a:lnTo>
                    <a:pt x="720" y="394"/>
                  </a:lnTo>
                  <a:lnTo>
                    <a:pt x="920" y="363"/>
                  </a:lnTo>
                  <a:lnTo>
                    <a:pt x="955" y="94"/>
                  </a:lnTo>
                  <a:lnTo>
                    <a:pt x="548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0" name="Freeform 110"/>
            <p:cNvSpPr>
              <a:spLocks noChangeArrowheads="1"/>
            </p:cNvSpPr>
            <p:nvPr/>
          </p:nvSpPr>
          <p:spPr bwMode="auto">
            <a:xfrm>
              <a:off x="13234188" y="6652747"/>
              <a:ext cx="914162" cy="376650"/>
            </a:xfrm>
            <a:custGeom>
              <a:avLst/>
              <a:gdLst>
                <a:gd name="T0" fmla="*/ 548 w 956"/>
                <a:gd name="T1" fmla="*/ 0 h 395"/>
                <a:gd name="T2" fmla="*/ 181 w 956"/>
                <a:gd name="T3" fmla="*/ 40 h 395"/>
                <a:gd name="T4" fmla="*/ 0 w 956"/>
                <a:gd name="T5" fmla="*/ 18 h 395"/>
                <a:gd name="T6" fmla="*/ 0 w 956"/>
                <a:gd name="T7" fmla="*/ 129 h 395"/>
                <a:gd name="T8" fmla="*/ 4 w 956"/>
                <a:gd name="T9" fmla="*/ 129 h 395"/>
                <a:gd name="T10" fmla="*/ 96 w 956"/>
                <a:gd name="T11" fmla="*/ 151 h 395"/>
                <a:gd name="T12" fmla="*/ 154 w 956"/>
                <a:gd name="T13" fmla="*/ 341 h 395"/>
                <a:gd name="T14" fmla="*/ 720 w 956"/>
                <a:gd name="T15" fmla="*/ 394 h 395"/>
                <a:gd name="T16" fmla="*/ 920 w 956"/>
                <a:gd name="T17" fmla="*/ 363 h 395"/>
                <a:gd name="T18" fmla="*/ 955 w 956"/>
                <a:gd name="T19" fmla="*/ 94 h 395"/>
                <a:gd name="T20" fmla="*/ 548 w 956"/>
                <a:gd name="T21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6" h="395">
                  <a:moveTo>
                    <a:pt x="548" y="0"/>
                  </a:moveTo>
                  <a:lnTo>
                    <a:pt x="181" y="40"/>
                  </a:lnTo>
                  <a:lnTo>
                    <a:pt x="0" y="18"/>
                  </a:lnTo>
                  <a:lnTo>
                    <a:pt x="0" y="129"/>
                  </a:lnTo>
                  <a:lnTo>
                    <a:pt x="4" y="129"/>
                  </a:lnTo>
                  <a:lnTo>
                    <a:pt x="96" y="151"/>
                  </a:lnTo>
                  <a:lnTo>
                    <a:pt x="154" y="341"/>
                  </a:lnTo>
                  <a:lnTo>
                    <a:pt x="720" y="394"/>
                  </a:lnTo>
                  <a:lnTo>
                    <a:pt x="920" y="363"/>
                  </a:lnTo>
                  <a:lnTo>
                    <a:pt x="955" y="94"/>
                  </a:lnTo>
                  <a:lnTo>
                    <a:pt x="548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1" name="Freeform 111"/>
            <p:cNvSpPr>
              <a:spLocks noChangeArrowheads="1"/>
            </p:cNvSpPr>
            <p:nvPr/>
          </p:nvSpPr>
          <p:spPr bwMode="auto">
            <a:xfrm>
              <a:off x="12984486" y="6652747"/>
              <a:ext cx="249702" cy="118497"/>
            </a:xfrm>
            <a:custGeom>
              <a:avLst/>
              <a:gdLst>
                <a:gd name="T0" fmla="*/ 146 w 263"/>
                <a:gd name="T1" fmla="*/ 0 h 130"/>
                <a:gd name="T2" fmla="*/ 146 w 263"/>
                <a:gd name="T3" fmla="*/ 36 h 130"/>
                <a:gd name="T4" fmla="*/ 36 w 263"/>
                <a:gd name="T5" fmla="*/ 36 h 130"/>
                <a:gd name="T6" fmla="*/ 36 w 263"/>
                <a:gd name="T7" fmla="*/ 5 h 130"/>
                <a:gd name="T8" fmla="*/ 0 w 263"/>
                <a:gd name="T9" fmla="*/ 85 h 130"/>
                <a:gd name="T10" fmla="*/ 262 w 263"/>
                <a:gd name="T11" fmla="*/ 129 h 130"/>
                <a:gd name="T12" fmla="*/ 262 w 263"/>
                <a:gd name="T13" fmla="*/ 18 h 130"/>
                <a:gd name="T14" fmla="*/ 146 w 263"/>
                <a:gd name="T1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130">
                  <a:moveTo>
                    <a:pt x="146" y="0"/>
                  </a:moveTo>
                  <a:lnTo>
                    <a:pt x="146" y="36"/>
                  </a:lnTo>
                  <a:lnTo>
                    <a:pt x="36" y="36"/>
                  </a:lnTo>
                  <a:lnTo>
                    <a:pt x="36" y="5"/>
                  </a:lnTo>
                  <a:lnTo>
                    <a:pt x="0" y="85"/>
                  </a:lnTo>
                  <a:lnTo>
                    <a:pt x="262" y="129"/>
                  </a:lnTo>
                  <a:lnTo>
                    <a:pt x="262" y="18"/>
                  </a:lnTo>
                  <a:lnTo>
                    <a:pt x="146" y="0"/>
                  </a:lnTo>
                </a:path>
              </a:pathLst>
            </a:custGeom>
            <a:solidFill>
              <a:srgbClr val="A4A6A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2" name="Freeform 112"/>
            <p:cNvSpPr>
              <a:spLocks noChangeArrowheads="1"/>
            </p:cNvSpPr>
            <p:nvPr/>
          </p:nvSpPr>
          <p:spPr bwMode="auto">
            <a:xfrm>
              <a:off x="12984486" y="6652747"/>
              <a:ext cx="249702" cy="118497"/>
            </a:xfrm>
            <a:custGeom>
              <a:avLst/>
              <a:gdLst>
                <a:gd name="T0" fmla="*/ 146 w 263"/>
                <a:gd name="T1" fmla="*/ 0 h 130"/>
                <a:gd name="T2" fmla="*/ 146 w 263"/>
                <a:gd name="T3" fmla="*/ 36 h 130"/>
                <a:gd name="T4" fmla="*/ 36 w 263"/>
                <a:gd name="T5" fmla="*/ 36 h 130"/>
                <a:gd name="T6" fmla="*/ 36 w 263"/>
                <a:gd name="T7" fmla="*/ 5 h 130"/>
                <a:gd name="T8" fmla="*/ 0 w 263"/>
                <a:gd name="T9" fmla="*/ 85 h 130"/>
                <a:gd name="T10" fmla="*/ 262 w 263"/>
                <a:gd name="T11" fmla="*/ 129 h 130"/>
                <a:gd name="T12" fmla="*/ 262 w 263"/>
                <a:gd name="T13" fmla="*/ 18 h 130"/>
                <a:gd name="T14" fmla="*/ 146 w 263"/>
                <a:gd name="T1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130">
                  <a:moveTo>
                    <a:pt x="146" y="0"/>
                  </a:moveTo>
                  <a:lnTo>
                    <a:pt x="146" y="36"/>
                  </a:lnTo>
                  <a:lnTo>
                    <a:pt x="36" y="36"/>
                  </a:lnTo>
                  <a:lnTo>
                    <a:pt x="36" y="5"/>
                  </a:lnTo>
                  <a:lnTo>
                    <a:pt x="0" y="85"/>
                  </a:lnTo>
                  <a:lnTo>
                    <a:pt x="262" y="129"/>
                  </a:lnTo>
                  <a:lnTo>
                    <a:pt x="262" y="18"/>
                  </a:lnTo>
                  <a:lnTo>
                    <a:pt x="146" y="0"/>
                  </a:lnTo>
                </a:path>
              </a:pathLst>
            </a:custGeom>
            <a:solidFill>
              <a:srgbClr val="A4A6A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3" name="Freeform 113"/>
            <p:cNvSpPr>
              <a:spLocks noChangeArrowheads="1"/>
            </p:cNvSpPr>
            <p:nvPr/>
          </p:nvSpPr>
          <p:spPr bwMode="auto">
            <a:xfrm>
              <a:off x="13018344" y="6640051"/>
              <a:ext cx="101574" cy="42320"/>
            </a:xfrm>
            <a:custGeom>
              <a:avLst/>
              <a:gdLst>
                <a:gd name="T0" fmla="*/ 9 w 111"/>
                <a:gd name="T1" fmla="*/ 0 h 50"/>
                <a:gd name="T2" fmla="*/ 0 w 111"/>
                <a:gd name="T3" fmla="*/ 18 h 50"/>
                <a:gd name="T4" fmla="*/ 0 w 111"/>
                <a:gd name="T5" fmla="*/ 49 h 50"/>
                <a:gd name="T6" fmla="*/ 110 w 111"/>
                <a:gd name="T7" fmla="*/ 49 h 50"/>
                <a:gd name="T8" fmla="*/ 110 w 111"/>
                <a:gd name="T9" fmla="*/ 13 h 50"/>
                <a:gd name="T10" fmla="*/ 9 w 111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50">
                  <a:moveTo>
                    <a:pt x="9" y="0"/>
                  </a:moveTo>
                  <a:lnTo>
                    <a:pt x="0" y="18"/>
                  </a:lnTo>
                  <a:lnTo>
                    <a:pt x="0" y="49"/>
                  </a:lnTo>
                  <a:lnTo>
                    <a:pt x="110" y="49"/>
                  </a:lnTo>
                  <a:lnTo>
                    <a:pt x="110" y="13"/>
                  </a:lnTo>
                  <a:lnTo>
                    <a:pt x="9" y="0"/>
                  </a:lnTo>
                </a:path>
              </a:pathLst>
            </a:custGeom>
            <a:solidFill>
              <a:srgbClr val="85878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4" name="Freeform 114"/>
            <p:cNvSpPr>
              <a:spLocks noChangeArrowheads="1"/>
            </p:cNvSpPr>
            <p:nvPr/>
          </p:nvSpPr>
          <p:spPr bwMode="auto">
            <a:xfrm>
              <a:off x="13018344" y="6640051"/>
              <a:ext cx="101574" cy="42320"/>
            </a:xfrm>
            <a:custGeom>
              <a:avLst/>
              <a:gdLst>
                <a:gd name="T0" fmla="*/ 9 w 111"/>
                <a:gd name="T1" fmla="*/ 0 h 50"/>
                <a:gd name="T2" fmla="*/ 0 w 111"/>
                <a:gd name="T3" fmla="*/ 18 h 50"/>
                <a:gd name="T4" fmla="*/ 0 w 111"/>
                <a:gd name="T5" fmla="*/ 49 h 50"/>
                <a:gd name="T6" fmla="*/ 110 w 111"/>
                <a:gd name="T7" fmla="*/ 49 h 50"/>
                <a:gd name="T8" fmla="*/ 110 w 111"/>
                <a:gd name="T9" fmla="*/ 13 h 50"/>
                <a:gd name="T10" fmla="*/ 9 w 111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50">
                  <a:moveTo>
                    <a:pt x="9" y="0"/>
                  </a:moveTo>
                  <a:lnTo>
                    <a:pt x="0" y="18"/>
                  </a:lnTo>
                  <a:lnTo>
                    <a:pt x="0" y="49"/>
                  </a:lnTo>
                  <a:lnTo>
                    <a:pt x="110" y="49"/>
                  </a:lnTo>
                  <a:lnTo>
                    <a:pt x="110" y="13"/>
                  </a:lnTo>
                  <a:lnTo>
                    <a:pt x="9" y="0"/>
                  </a:lnTo>
                </a:path>
              </a:pathLst>
            </a:custGeom>
            <a:solidFill>
              <a:srgbClr val="85878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5" name="Freeform 115"/>
            <p:cNvSpPr>
              <a:spLocks noChangeArrowheads="1"/>
            </p:cNvSpPr>
            <p:nvPr/>
          </p:nvSpPr>
          <p:spPr bwMode="auto">
            <a:xfrm>
              <a:off x="12921003" y="6470770"/>
              <a:ext cx="1248508" cy="537467"/>
            </a:xfrm>
            <a:custGeom>
              <a:avLst/>
              <a:gdLst>
                <a:gd name="T0" fmla="*/ 115 w 1306"/>
                <a:gd name="T1" fmla="*/ 271 h 563"/>
                <a:gd name="T2" fmla="*/ 115 w 1306"/>
                <a:gd name="T3" fmla="*/ 271 h 563"/>
                <a:gd name="T4" fmla="*/ 314 w 1306"/>
                <a:gd name="T5" fmla="*/ 182 h 563"/>
                <a:gd name="T6" fmla="*/ 478 w 1306"/>
                <a:gd name="T7" fmla="*/ 266 h 563"/>
                <a:gd name="T8" fmla="*/ 504 w 1306"/>
                <a:gd name="T9" fmla="*/ 421 h 563"/>
                <a:gd name="T10" fmla="*/ 469 w 1306"/>
                <a:gd name="T11" fmla="*/ 470 h 563"/>
                <a:gd name="T12" fmla="*/ 482 w 1306"/>
                <a:gd name="T13" fmla="*/ 527 h 563"/>
                <a:gd name="T14" fmla="*/ 1013 w 1306"/>
                <a:gd name="T15" fmla="*/ 562 h 563"/>
                <a:gd name="T16" fmla="*/ 1305 w 1306"/>
                <a:gd name="T17" fmla="*/ 412 h 563"/>
                <a:gd name="T18" fmla="*/ 1261 w 1306"/>
                <a:gd name="T19" fmla="*/ 195 h 563"/>
                <a:gd name="T20" fmla="*/ 1013 w 1306"/>
                <a:gd name="T21" fmla="*/ 133 h 563"/>
                <a:gd name="T22" fmla="*/ 934 w 1306"/>
                <a:gd name="T23" fmla="*/ 142 h 563"/>
                <a:gd name="T24" fmla="*/ 712 w 1306"/>
                <a:gd name="T25" fmla="*/ 0 h 563"/>
                <a:gd name="T26" fmla="*/ 527 w 1306"/>
                <a:gd name="T27" fmla="*/ 67 h 563"/>
                <a:gd name="T28" fmla="*/ 513 w 1306"/>
                <a:gd name="T29" fmla="*/ 103 h 563"/>
                <a:gd name="T30" fmla="*/ 265 w 1306"/>
                <a:gd name="T31" fmla="*/ 40 h 563"/>
                <a:gd name="T32" fmla="*/ 40 w 1306"/>
                <a:gd name="T33" fmla="*/ 182 h 563"/>
                <a:gd name="T34" fmla="*/ 115 w 1306"/>
                <a:gd name="T35" fmla="*/ 271 h 563"/>
                <a:gd name="T36" fmla="*/ 717 w 1306"/>
                <a:gd name="T37" fmla="*/ 98 h 563"/>
                <a:gd name="T38" fmla="*/ 717 w 1306"/>
                <a:gd name="T39" fmla="*/ 98 h 563"/>
                <a:gd name="T40" fmla="*/ 739 w 1306"/>
                <a:gd name="T41" fmla="*/ 155 h 563"/>
                <a:gd name="T42" fmla="*/ 628 w 1306"/>
                <a:gd name="T43" fmla="*/ 129 h 563"/>
                <a:gd name="T44" fmla="*/ 717 w 1306"/>
                <a:gd name="T45" fmla="*/ 9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6" h="563">
                  <a:moveTo>
                    <a:pt x="115" y="271"/>
                  </a:moveTo>
                  <a:lnTo>
                    <a:pt x="115" y="271"/>
                  </a:lnTo>
                  <a:cubicBezTo>
                    <a:pt x="234" y="235"/>
                    <a:pt x="314" y="182"/>
                    <a:pt x="314" y="182"/>
                  </a:cubicBezTo>
                  <a:cubicBezTo>
                    <a:pt x="478" y="266"/>
                    <a:pt x="478" y="266"/>
                    <a:pt x="478" y="266"/>
                  </a:cubicBezTo>
                  <a:cubicBezTo>
                    <a:pt x="504" y="421"/>
                    <a:pt x="504" y="421"/>
                    <a:pt x="504" y="421"/>
                  </a:cubicBezTo>
                  <a:cubicBezTo>
                    <a:pt x="469" y="470"/>
                    <a:pt x="469" y="470"/>
                    <a:pt x="469" y="470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1013" y="562"/>
                    <a:pt x="1013" y="562"/>
                    <a:pt x="1013" y="562"/>
                  </a:cubicBezTo>
                  <a:cubicBezTo>
                    <a:pt x="1305" y="412"/>
                    <a:pt x="1305" y="412"/>
                    <a:pt x="1305" y="412"/>
                  </a:cubicBezTo>
                  <a:cubicBezTo>
                    <a:pt x="1261" y="195"/>
                    <a:pt x="1261" y="195"/>
                    <a:pt x="1261" y="195"/>
                  </a:cubicBezTo>
                  <a:cubicBezTo>
                    <a:pt x="1013" y="133"/>
                    <a:pt x="1013" y="133"/>
                    <a:pt x="1013" y="133"/>
                  </a:cubicBezTo>
                  <a:cubicBezTo>
                    <a:pt x="934" y="142"/>
                    <a:pt x="934" y="142"/>
                    <a:pt x="934" y="142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27" y="67"/>
                    <a:pt x="518" y="85"/>
                    <a:pt x="513" y="103"/>
                  </a:cubicBezTo>
                  <a:cubicBezTo>
                    <a:pt x="265" y="40"/>
                    <a:pt x="265" y="40"/>
                    <a:pt x="265" y="40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40" y="182"/>
                    <a:pt x="0" y="310"/>
                    <a:pt x="115" y="271"/>
                  </a:cubicBezTo>
                  <a:close/>
                  <a:moveTo>
                    <a:pt x="717" y="98"/>
                  </a:moveTo>
                  <a:lnTo>
                    <a:pt x="717" y="98"/>
                  </a:lnTo>
                  <a:cubicBezTo>
                    <a:pt x="739" y="155"/>
                    <a:pt x="739" y="155"/>
                    <a:pt x="739" y="155"/>
                  </a:cubicBezTo>
                  <a:cubicBezTo>
                    <a:pt x="628" y="129"/>
                    <a:pt x="628" y="129"/>
                    <a:pt x="628" y="129"/>
                  </a:cubicBezTo>
                  <a:cubicBezTo>
                    <a:pt x="677" y="111"/>
                    <a:pt x="717" y="98"/>
                    <a:pt x="717" y="98"/>
                  </a:cubicBezTo>
                  <a:close/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6" name="Freeform 116"/>
            <p:cNvSpPr>
              <a:spLocks noChangeArrowheads="1"/>
            </p:cNvSpPr>
            <p:nvPr/>
          </p:nvSpPr>
          <p:spPr bwMode="auto">
            <a:xfrm>
              <a:off x="13255349" y="5628597"/>
              <a:ext cx="1083451" cy="495147"/>
            </a:xfrm>
            <a:custGeom>
              <a:avLst/>
              <a:gdLst>
                <a:gd name="T0" fmla="*/ 0 w 1133"/>
                <a:gd name="T1" fmla="*/ 257 h 519"/>
                <a:gd name="T2" fmla="*/ 17 w 1133"/>
                <a:gd name="T3" fmla="*/ 111 h 519"/>
                <a:gd name="T4" fmla="*/ 114 w 1133"/>
                <a:gd name="T5" fmla="*/ 35 h 519"/>
                <a:gd name="T6" fmla="*/ 778 w 1133"/>
                <a:gd name="T7" fmla="*/ 9 h 519"/>
                <a:gd name="T8" fmla="*/ 1132 w 1133"/>
                <a:gd name="T9" fmla="*/ 0 h 519"/>
                <a:gd name="T10" fmla="*/ 1070 w 1133"/>
                <a:gd name="T11" fmla="*/ 283 h 519"/>
                <a:gd name="T12" fmla="*/ 778 w 1133"/>
                <a:gd name="T13" fmla="*/ 434 h 519"/>
                <a:gd name="T14" fmla="*/ 650 w 1133"/>
                <a:gd name="T15" fmla="*/ 429 h 519"/>
                <a:gd name="T16" fmla="*/ 513 w 1133"/>
                <a:gd name="T17" fmla="*/ 518 h 519"/>
                <a:gd name="T18" fmla="*/ 269 w 1133"/>
                <a:gd name="T19" fmla="*/ 518 h 519"/>
                <a:gd name="T20" fmla="*/ 261 w 1133"/>
                <a:gd name="T21" fmla="*/ 403 h 519"/>
                <a:gd name="T22" fmla="*/ 247 w 1133"/>
                <a:gd name="T23" fmla="*/ 403 h 519"/>
                <a:gd name="T24" fmla="*/ 0 w 1133"/>
                <a:gd name="T25" fmla="*/ 257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3" h="519">
                  <a:moveTo>
                    <a:pt x="0" y="257"/>
                  </a:moveTo>
                  <a:lnTo>
                    <a:pt x="17" y="111"/>
                  </a:lnTo>
                  <a:lnTo>
                    <a:pt x="114" y="35"/>
                  </a:lnTo>
                  <a:lnTo>
                    <a:pt x="778" y="9"/>
                  </a:lnTo>
                  <a:lnTo>
                    <a:pt x="1132" y="0"/>
                  </a:lnTo>
                  <a:lnTo>
                    <a:pt x="1070" y="283"/>
                  </a:lnTo>
                  <a:lnTo>
                    <a:pt x="778" y="434"/>
                  </a:lnTo>
                  <a:lnTo>
                    <a:pt x="650" y="429"/>
                  </a:lnTo>
                  <a:lnTo>
                    <a:pt x="513" y="518"/>
                  </a:lnTo>
                  <a:lnTo>
                    <a:pt x="269" y="518"/>
                  </a:lnTo>
                  <a:lnTo>
                    <a:pt x="261" y="403"/>
                  </a:lnTo>
                  <a:lnTo>
                    <a:pt x="247" y="403"/>
                  </a:lnTo>
                  <a:lnTo>
                    <a:pt x="0" y="257"/>
                  </a:ln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7" name="Freeform 117"/>
            <p:cNvSpPr>
              <a:spLocks noChangeArrowheads="1"/>
            </p:cNvSpPr>
            <p:nvPr/>
          </p:nvSpPr>
          <p:spPr bwMode="auto">
            <a:xfrm>
              <a:off x="14076402" y="5535492"/>
              <a:ext cx="1671731" cy="465523"/>
            </a:xfrm>
            <a:custGeom>
              <a:avLst/>
              <a:gdLst>
                <a:gd name="T0" fmla="*/ 1744 w 1745"/>
                <a:gd name="T1" fmla="*/ 0 h 488"/>
                <a:gd name="T2" fmla="*/ 1744 w 1745"/>
                <a:gd name="T3" fmla="*/ 0 h 488"/>
                <a:gd name="T4" fmla="*/ 1682 w 1745"/>
                <a:gd name="T5" fmla="*/ 487 h 488"/>
                <a:gd name="T6" fmla="*/ 0 w 1745"/>
                <a:gd name="T7" fmla="*/ 420 h 488"/>
                <a:gd name="T8" fmla="*/ 22 w 1745"/>
                <a:gd name="T9" fmla="*/ 110 h 488"/>
                <a:gd name="T10" fmla="*/ 1744 w 1745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5" h="488">
                  <a:moveTo>
                    <a:pt x="1744" y="0"/>
                  </a:moveTo>
                  <a:lnTo>
                    <a:pt x="1744" y="0"/>
                  </a:lnTo>
                  <a:cubicBezTo>
                    <a:pt x="1726" y="115"/>
                    <a:pt x="1704" y="239"/>
                    <a:pt x="1682" y="487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22" y="110"/>
                    <a:pt x="22" y="110"/>
                    <a:pt x="22" y="110"/>
                  </a:cubicBezTo>
                  <a:lnTo>
                    <a:pt x="1744" y="0"/>
                  </a:ln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8" name="Freeform 118"/>
            <p:cNvSpPr>
              <a:spLocks noChangeArrowheads="1"/>
            </p:cNvSpPr>
            <p:nvPr/>
          </p:nvSpPr>
          <p:spPr bwMode="auto">
            <a:xfrm>
              <a:off x="14038312" y="5129218"/>
              <a:ext cx="2831362" cy="1777451"/>
            </a:xfrm>
            <a:custGeom>
              <a:avLst/>
              <a:gdLst>
                <a:gd name="T0" fmla="*/ 0 w 2956"/>
                <a:gd name="T1" fmla="*/ 1855 h 1856"/>
                <a:gd name="T2" fmla="*/ 0 w 2956"/>
                <a:gd name="T3" fmla="*/ 1855 h 1856"/>
                <a:gd name="T4" fmla="*/ 2172 w 2956"/>
                <a:gd name="T5" fmla="*/ 1815 h 1856"/>
                <a:gd name="T6" fmla="*/ 2570 w 2956"/>
                <a:gd name="T7" fmla="*/ 1505 h 1856"/>
                <a:gd name="T8" fmla="*/ 2898 w 2956"/>
                <a:gd name="T9" fmla="*/ 478 h 1856"/>
                <a:gd name="T10" fmla="*/ 2655 w 2956"/>
                <a:gd name="T11" fmla="*/ 44 h 1856"/>
                <a:gd name="T12" fmla="*/ 2650 w 2956"/>
                <a:gd name="T13" fmla="*/ 44 h 1856"/>
                <a:gd name="T14" fmla="*/ 2239 w 2956"/>
                <a:gd name="T15" fmla="*/ 288 h 1856"/>
                <a:gd name="T16" fmla="*/ 2004 w 2956"/>
                <a:gd name="T17" fmla="*/ 1186 h 1856"/>
                <a:gd name="T18" fmla="*/ 1747 w 2956"/>
                <a:gd name="T19" fmla="*/ 1381 h 1856"/>
                <a:gd name="T20" fmla="*/ 61 w 2956"/>
                <a:gd name="T21" fmla="*/ 1580 h 1856"/>
                <a:gd name="T22" fmla="*/ 0 w 2956"/>
                <a:gd name="T23" fmla="*/ 1855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56" h="1856">
                  <a:moveTo>
                    <a:pt x="0" y="1855"/>
                  </a:moveTo>
                  <a:lnTo>
                    <a:pt x="0" y="1855"/>
                  </a:lnTo>
                  <a:cubicBezTo>
                    <a:pt x="2172" y="1815"/>
                    <a:pt x="2172" y="1815"/>
                    <a:pt x="2172" y="1815"/>
                  </a:cubicBezTo>
                  <a:cubicBezTo>
                    <a:pt x="2358" y="1815"/>
                    <a:pt x="2522" y="1686"/>
                    <a:pt x="2570" y="1505"/>
                  </a:cubicBezTo>
                  <a:cubicBezTo>
                    <a:pt x="2898" y="478"/>
                    <a:pt x="2898" y="478"/>
                    <a:pt x="2898" y="478"/>
                  </a:cubicBezTo>
                  <a:cubicBezTo>
                    <a:pt x="2955" y="293"/>
                    <a:pt x="2845" y="93"/>
                    <a:pt x="2655" y="44"/>
                  </a:cubicBezTo>
                  <a:cubicBezTo>
                    <a:pt x="2650" y="44"/>
                    <a:pt x="2650" y="44"/>
                    <a:pt x="2650" y="44"/>
                  </a:cubicBezTo>
                  <a:cubicBezTo>
                    <a:pt x="2469" y="0"/>
                    <a:pt x="2283" y="107"/>
                    <a:pt x="2239" y="288"/>
                  </a:cubicBezTo>
                  <a:cubicBezTo>
                    <a:pt x="2004" y="1186"/>
                    <a:pt x="2004" y="1186"/>
                    <a:pt x="2004" y="1186"/>
                  </a:cubicBezTo>
                  <a:cubicBezTo>
                    <a:pt x="1973" y="1301"/>
                    <a:pt x="1867" y="1381"/>
                    <a:pt x="1747" y="1381"/>
                  </a:cubicBezTo>
                  <a:cubicBezTo>
                    <a:pt x="61" y="1580"/>
                    <a:pt x="61" y="1580"/>
                    <a:pt x="61" y="1580"/>
                  </a:cubicBezTo>
                  <a:lnTo>
                    <a:pt x="0" y="1855"/>
                  </a:ln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9" name="Freeform 119"/>
            <p:cNvSpPr>
              <a:spLocks noChangeArrowheads="1"/>
            </p:cNvSpPr>
            <p:nvPr/>
          </p:nvSpPr>
          <p:spPr bwMode="auto">
            <a:xfrm>
              <a:off x="17538366" y="1790149"/>
              <a:ext cx="1134238" cy="1730899"/>
            </a:xfrm>
            <a:custGeom>
              <a:avLst/>
              <a:gdLst>
                <a:gd name="T0" fmla="*/ 155 w 1187"/>
                <a:gd name="T1" fmla="*/ 991 h 1806"/>
                <a:gd name="T2" fmla="*/ 301 w 1187"/>
                <a:gd name="T3" fmla="*/ 1469 h 1806"/>
                <a:gd name="T4" fmla="*/ 301 w 1187"/>
                <a:gd name="T5" fmla="*/ 1597 h 1806"/>
                <a:gd name="T6" fmla="*/ 301 w 1187"/>
                <a:gd name="T7" fmla="*/ 1726 h 1806"/>
                <a:gd name="T8" fmla="*/ 796 w 1187"/>
                <a:gd name="T9" fmla="*/ 1805 h 1806"/>
                <a:gd name="T10" fmla="*/ 849 w 1187"/>
                <a:gd name="T11" fmla="*/ 1664 h 1806"/>
                <a:gd name="T12" fmla="*/ 849 w 1187"/>
                <a:gd name="T13" fmla="*/ 1531 h 1806"/>
                <a:gd name="T14" fmla="*/ 858 w 1187"/>
                <a:gd name="T15" fmla="*/ 1412 h 1806"/>
                <a:gd name="T16" fmla="*/ 1031 w 1187"/>
                <a:gd name="T17" fmla="*/ 991 h 1806"/>
                <a:gd name="T18" fmla="*/ 593 w 1187"/>
                <a:gd name="T19" fmla="*/ 0 h 1806"/>
                <a:gd name="T20" fmla="*/ 155 w 1187"/>
                <a:gd name="T21" fmla="*/ 991 h 1806"/>
                <a:gd name="T22" fmla="*/ 575 w 1187"/>
                <a:gd name="T23" fmla="*/ 1102 h 1806"/>
                <a:gd name="T24" fmla="*/ 593 w 1187"/>
                <a:gd name="T25" fmla="*/ 1080 h 1806"/>
                <a:gd name="T26" fmla="*/ 615 w 1187"/>
                <a:gd name="T27" fmla="*/ 1385 h 1806"/>
                <a:gd name="T28" fmla="*/ 575 w 1187"/>
                <a:gd name="T29" fmla="*/ 1102 h 1806"/>
                <a:gd name="T30" fmla="*/ 221 w 1187"/>
                <a:gd name="T31" fmla="*/ 934 h 1806"/>
                <a:gd name="T32" fmla="*/ 593 w 1187"/>
                <a:gd name="T33" fmla="*/ 93 h 1806"/>
                <a:gd name="T34" fmla="*/ 965 w 1187"/>
                <a:gd name="T35" fmla="*/ 934 h 1806"/>
                <a:gd name="T36" fmla="*/ 960 w 1187"/>
                <a:gd name="T37" fmla="*/ 938 h 1806"/>
                <a:gd name="T38" fmla="*/ 703 w 1187"/>
                <a:gd name="T39" fmla="*/ 1385 h 1806"/>
                <a:gd name="T40" fmla="*/ 703 w 1187"/>
                <a:gd name="T41" fmla="*/ 1089 h 1806"/>
                <a:gd name="T42" fmla="*/ 827 w 1187"/>
                <a:gd name="T43" fmla="*/ 615 h 1806"/>
                <a:gd name="T44" fmla="*/ 699 w 1187"/>
                <a:gd name="T45" fmla="*/ 951 h 1806"/>
                <a:gd name="T46" fmla="*/ 681 w 1187"/>
                <a:gd name="T47" fmla="*/ 752 h 1806"/>
                <a:gd name="T48" fmla="*/ 659 w 1187"/>
                <a:gd name="T49" fmla="*/ 1013 h 1806"/>
                <a:gd name="T50" fmla="*/ 527 w 1187"/>
                <a:gd name="T51" fmla="*/ 1013 h 1806"/>
                <a:gd name="T52" fmla="*/ 504 w 1187"/>
                <a:gd name="T53" fmla="*/ 752 h 1806"/>
                <a:gd name="T54" fmla="*/ 487 w 1187"/>
                <a:gd name="T55" fmla="*/ 951 h 1806"/>
                <a:gd name="T56" fmla="*/ 359 w 1187"/>
                <a:gd name="T57" fmla="*/ 615 h 1806"/>
                <a:gd name="T58" fmla="*/ 482 w 1187"/>
                <a:gd name="T59" fmla="*/ 1089 h 1806"/>
                <a:gd name="T60" fmla="*/ 482 w 1187"/>
                <a:gd name="T61" fmla="*/ 1385 h 1806"/>
                <a:gd name="T62" fmla="*/ 225 w 1187"/>
                <a:gd name="T63" fmla="*/ 93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806">
                  <a:moveTo>
                    <a:pt x="155" y="991"/>
                  </a:moveTo>
                  <a:lnTo>
                    <a:pt x="155" y="991"/>
                  </a:lnTo>
                  <a:cubicBezTo>
                    <a:pt x="155" y="991"/>
                    <a:pt x="319" y="1203"/>
                    <a:pt x="327" y="1412"/>
                  </a:cubicBezTo>
                  <a:cubicBezTo>
                    <a:pt x="310" y="1425"/>
                    <a:pt x="301" y="1447"/>
                    <a:pt x="301" y="1469"/>
                  </a:cubicBezTo>
                  <a:cubicBezTo>
                    <a:pt x="301" y="1496"/>
                    <a:pt x="314" y="1518"/>
                    <a:pt x="336" y="1531"/>
                  </a:cubicBezTo>
                  <a:cubicBezTo>
                    <a:pt x="314" y="1549"/>
                    <a:pt x="301" y="1571"/>
                    <a:pt x="301" y="1597"/>
                  </a:cubicBezTo>
                  <a:cubicBezTo>
                    <a:pt x="301" y="1624"/>
                    <a:pt x="314" y="1646"/>
                    <a:pt x="336" y="1664"/>
                  </a:cubicBezTo>
                  <a:cubicBezTo>
                    <a:pt x="314" y="1677"/>
                    <a:pt x="301" y="1699"/>
                    <a:pt x="301" y="1726"/>
                  </a:cubicBezTo>
                  <a:cubicBezTo>
                    <a:pt x="301" y="1770"/>
                    <a:pt x="341" y="1805"/>
                    <a:pt x="389" y="1805"/>
                  </a:cubicBezTo>
                  <a:cubicBezTo>
                    <a:pt x="796" y="1805"/>
                    <a:pt x="796" y="1805"/>
                    <a:pt x="796" y="1805"/>
                  </a:cubicBezTo>
                  <a:cubicBezTo>
                    <a:pt x="845" y="1805"/>
                    <a:pt x="885" y="1770"/>
                    <a:pt x="885" y="1726"/>
                  </a:cubicBezTo>
                  <a:cubicBezTo>
                    <a:pt x="885" y="1699"/>
                    <a:pt x="871" y="1677"/>
                    <a:pt x="849" y="1664"/>
                  </a:cubicBezTo>
                  <a:cubicBezTo>
                    <a:pt x="871" y="1646"/>
                    <a:pt x="885" y="1624"/>
                    <a:pt x="885" y="1597"/>
                  </a:cubicBezTo>
                  <a:cubicBezTo>
                    <a:pt x="885" y="1571"/>
                    <a:pt x="871" y="1549"/>
                    <a:pt x="849" y="1531"/>
                  </a:cubicBezTo>
                  <a:cubicBezTo>
                    <a:pt x="871" y="1518"/>
                    <a:pt x="885" y="1496"/>
                    <a:pt x="885" y="1469"/>
                  </a:cubicBezTo>
                  <a:cubicBezTo>
                    <a:pt x="885" y="1447"/>
                    <a:pt x="876" y="1425"/>
                    <a:pt x="858" y="1412"/>
                  </a:cubicBezTo>
                  <a:cubicBezTo>
                    <a:pt x="867" y="1203"/>
                    <a:pt x="1031" y="991"/>
                    <a:pt x="1031" y="991"/>
                  </a:cubicBezTo>
                  <a:lnTo>
                    <a:pt x="1031" y="991"/>
                  </a:lnTo>
                  <a:cubicBezTo>
                    <a:pt x="1128" y="885"/>
                    <a:pt x="1186" y="748"/>
                    <a:pt x="1186" y="593"/>
                  </a:cubicBezTo>
                  <a:cubicBezTo>
                    <a:pt x="1186" y="266"/>
                    <a:pt x="920" y="0"/>
                    <a:pt x="593" y="0"/>
                  </a:cubicBezTo>
                  <a:cubicBezTo>
                    <a:pt x="265" y="0"/>
                    <a:pt x="0" y="266"/>
                    <a:pt x="0" y="593"/>
                  </a:cubicBezTo>
                  <a:cubicBezTo>
                    <a:pt x="0" y="748"/>
                    <a:pt x="57" y="885"/>
                    <a:pt x="155" y="991"/>
                  </a:cubicBezTo>
                  <a:close/>
                  <a:moveTo>
                    <a:pt x="575" y="1102"/>
                  </a:moveTo>
                  <a:lnTo>
                    <a:pt x="575" y="1102"/>
                  </a:lnTo>
                  <a:cubicBezTo>
                    <a:pt x="575" y="1093"/>
                    <a:pt x="575" y="1089"/>
                    <a:pt x="580" y="1084"/>
                  </a:cubicBezTo>
                  <a:cubicBezTo>
                    <a:pt x="580" y="1084"/>
                    <a:pt x="584" y="1080"/>
                    <a:pt x="593" y="1080"/>
                  </a:cubicBezTo>
                  <a:cubicBezTo>
                    <a:pt x="602" y="1080"/>
                    <a:pt x="615" y="1089"/>
                    <a:pt x="615" y="1102"/>
                  </a:cubicBezTo>
                  <a:cubicBezTo>
                    <a:pt x="615" y="1385"/>
                    <a:pt x="615" y="1385"/>
                    <a:pt x="615" y="1385"/>
                  </a:cubicBezTo>
                  <a:cubicBezTo>
                    <a:pt x="575" y="1385"/>
                    <a:pt x="575" y="1385"/>
                    <a:pt x="575" y="1385"/>
                  </a:cubicBezTo>
                  <a:lnTo>
                    <a:pt x="575" y="1102"/>
                  </a:lnTo>
                  <a:close/>
                  <a:moveTo>
                    <a:pt x="221" y="934"/>
                  </a:moveTo>
                  <a:lnTo>
                    <a:pt x="221" y="934"/>
                  </a:lnTo>
                  <a:cubicBezTo>
                    <a:pt x="137" y="841"/>
                    <a:pt x="88" y="722"/>
                    <a:pt x="88" y="593"/>
                  </a:cubicBezTo>
                  <a:cubicBezTo>
                    <a:pt x="88" y="319"/>
                    <a:pt x="314" y="93"/>
                    <a:pt x="593" y="93"/>
                  </a:cubicBezTo>
                  <a:cubicBezTo>
                    <a:pt x="871" y="93"/>
                    <a:pt x="1097" y="319"/>
                    <a:pt x="1097" y="593"/>
                  </a:cubicBezTo>
                  <a:cubicBezTo>
                    <a:pt x="1097" y="722"/>
                    <a:pt x="1048" y="841"/>
                    <a:pt x="965" y="934"/>
                  </a:cubicBezTo>
                  <a:lnTo>
                    <a:pt x="965" y="934"/>
                  </a:lnTo>
                  <a:cubicBezTo>
                    <a:pt x="960" y="938"/>
                    <a:pt x="960" y="938"/>
                    <a:pt x="960" y="938"/>
                  </a:cubicBezTo>
                  <a:cubicBezTo>
                    <a:pt x="956" y="947"/>
                    <a:pt x="788" y="1159"/>
                    <a:pt x="770" y="1385"/>
                  </a:cubicBezTo>
                  <a:cubicBezTo>
                    <a:pt x="703" y="1385"/>
                    <a:pt x="703" y="1385"/>
                    <a:pt x="703" y="1385"/>
                  </a:cubicBezTo>
                  <a:cubicBezTo>
                    <a:pt x="703" y="1102"/>
                    <a:pt x="703" y="1102"/>
                    <a:pt x="703" y="1102"/>
                  </a:cubicBezTo>
                  <a:cubicBezTo>
                    <a:pt x="703" y="1098"/>
                    <a:pt x="703" y="1093"/>
                    <a:pt x="703" y="1089"/>
                  </a:cubicBezTo>
                  <a:cubicBezTo>
                    <a:pt x="845" y="646"/>
                    <a:pt x="845" y="646"/>
                    <a:pt x="845" y="646"/>
                  </a:cubicBezTo>
                  <a:cubicBezTo>
                    <a:pt x="849" y="633"/>
                    <a:pt x="840" y="619"/>
                    <a:pt x="827" y="615"/>
                  </a:cubicBezTo>
                  <a:cubicBezTo>
                    <a:pt x="818" y="615"/>
                    <a:pt x="805" y="619"/>
                    <a:pt x="801" y="633"/>
                  </a:cubicBezTo>
                  <a:cubicBezTo>
                    <a:pt x="699" y="951"/>
                    <a:pt x="699" y="951"/>
                    <a:pt x="699" y="951"/>
                  </a:cubicBezTo>
                  <a:cubicBezTo>
                    <a:pt x="699" y="770"/>
                    <a:pt x="699" y="770"/>
                    <a:pt x="699" y="770"/>
                  </a:cubicBezTo>
                  <a:cubicBezTo>
                    <a:pt x="699" y="761"/>
                    <a:pt x="690" y="752"/>
                    <a:pt x="681" y="752"/>
                  </a:cubicBezTo>
                  <a:cubicBezTo>
                    <a:pt x="668" y="752"/>
                    <a:pt x="659" y="761"/>
                    <a:pt x="659" y="770"/>
                  </a:cubicBezTo>
                  <a:cubicBezTo>
                    <a:pt x="659" y="1013"/>
                    <a:pt x="659" y="1013"/>
                    <a:pt x="659" y="1013"/>
                  </a:cubicBezTo>
                  <a:cubicBezTo>
                    <a:pt x="641" y="1000"/>
                    <a:pt x="619" y="991"/>
                    <a:pt x="593" y="991"/>
                  </a:cubicBezTo>
                  <a:cubicBezTo>
                    <a:pt x="566" y="991"/>
                    <a:pt x="544" y="1000"/>
                    <a:pt x="527" y="1013"/>
                  </a:cubicBezTo>
                  <a:cubicBezTo>
                    <a:pt x="527" y="770"/>
                    <a:pt x="527" y="770"/>
                    <a:pt x="527" y="770"/>
                  </a:cubicBezTo>
                  <a:cubicBezTo>
                    <a:pt x="527" y="761"/>
                    <a:pt x="518" y="752"/>
                    <a:pt x="504" y="752"/>
                  </a:cubicBezTo>
                  <a:cubicBezTo>
                    <a:pt x="495" y="752"/>
                    <a:pt x="487" y="761"/>
                    <a:pt x="487" y="770"/>
                  </a:cubicBezTo>
                  <a:cubicBezTo>
                    <a:pt x="487" y="951"/>
                    <a:pt x="487" y="951"/>
                    <a:pt x="487" y="951"/>
                  </a:cubicBezTo>
                  <a:cubicBezTo>
                    <a:pt x="385" y="633"/>
                    <a:pt x="385" y="633"/>
                    <a:pt x="385" y="633"/>
                  </a:cubicBezTo>
                  <a:cubicBezTo>
                    <a:pt x="381" y="619"/>
                    <a:pt x="367" y="615"/>
                    <a:pt x="359" y="615"/>
                  </a:cubicBezTo>
                  <a:cubicBezTo>
                    <a:pt x="345" y="619"/>
                    <a:pt x="336" y="633"/>
                    <a:pt x="341" y="646"/>
                  </a:cubicBezTo>
                  <a:cubicBezTo>
                    <a:pt x="482" y="1089"/>
                    <a:pt x="482" y="1089"/>
                    <a:pt x="482" y="1089"/>
                  </a:cubicBezTo>
                  <a:cubicBezTo>
                    <a:pt x="482" y="1093"/>
                    <a:pt x="482" y="1098"/>
                    <a:pt x="482" y="1102"/>
                  </a:cubicBezTo>
                  <a:cubicBezTo>
                    <a:pt x="482" y="1385"/>
                    <a:pt x="482" y="1385"/>
                    <a:pt x="482" y="1385"/>
                  </a:cubicBezTo>
                  <a:cubicBezTo>
                    <a:pt x="416" y="1385"/>
                    <a:pt x="416" y="1385"/>
                    <a:pt x="416" y="1385"/>
                  </a:cubicBezTo>
                  <a:cubicBezTo>
                    <a:pt x="398" y="1159"/>
                    <a:pt x="230" y="947"/>
                    <a:pt x="225" y="938"/>
                  </a:cubicBezTo>
                  <a:cubicBezTo>
                    <a:pt x="221" y="934"/>
                    <a:pt x="221" y="934"/>
                    <a:pt x="221" y="934"/>
                  </a:cubicBezTo>
                  <a:close/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0" name="Freeform 120"/>
            <p:cNvSpPr>
              <a:spLocks noChangeArrowheads="1"/>
            </p:cNvSpPr>
            <p:nvPr/>
          </p:nvSpPr>
          <p:spPr bwMode="auto">
            <a:xfrm>
              <a:off x="17948892" y="3542208"/>
              <a:ext cx="321649" cy="135425"/>
            </a:xfrm>
            <a:custGeom>
              <a:avLst/>
              <a:gdLst>
                <a:gd name="T0" fmla="*/ 191 w 338"/>
                <a:gd name="T1" fmla="*/ 145 h 146"/>
                <a:gd name="T2" fmla="*/ 191 w 338"/>
                <a:gd name="T3" fmla="*/ 145 h 146"/>
                <a:gd name="T4" fmla="*/ 147 w 338"/>
                <a:gd name="T5" fmla="*/ 145 h 146"/>
                <a:gd name="T6" fmla="*/ 0 w 338"/>
                <a:gd name="T7" fmla="*/ 0 h 146"/>
                <a:gd name="T8" fmla="*/ 337 w 338"/>
                <a:gd name="T9" fmla="*/ 0 h 146"/>
                <a:gd name="T10" fmla="*/ 191 w 338"/>
                <a:gd name="T11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146">
                  <a:moveTo>
                    <a:pt x="191" y="145"/>
                  </a:moveTo>
                  <a:lnTo>
                    <a:pt x="191" y="145"/>
                  </a:lnTo>
                  <a:cubicBezTo>
                    <a:pt x="147" y="145"/>
                    <a:pt x="147" y="145"/>
                    <a:pt x="147" y="145"/>
                  </a:cubicBezTo>
                  <a:cubicBezTo>
                    <a:pt x="67" y="145"/>
                    <a:pt x="0" y="84"/>
                    <a:pt x="0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37" y="84"/>
                    <a:pt x="271" y="145"/>
                    <a:pt x="191" y="145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1" name="Freeform 121"/>
            <p:cNvSpPr>
              <a:spLocks noChangeArrowheads="1"/>
            </p:cNvSpPr>
            <p:nvPr/>
          </p:nvSpPr>
          <p:spPr bwMode="auto">
            <a:xfrm>
              <a:off x="18050466" y="2492665"/>
              <a:ext cx="114270" cy="63480"/>
            </a:xfrm>
            <a:custGeom>
              <a:avLst/>
              <a:gdLst>
                <a:gd name="T0" fmla="*/ 35 w 125"/>
                <a:gd name="T1" fmla="*/ 0 h 71"/>
                <a:gd name="T2" fmla="*/ 35 w 125"/>
                <a:gd name="T3" fmla="*/ 0 h 71"/>
                <a:gd name="T4" fmla="*/ 93 w 125"/>
                <a:gd name="T5" fmla="*/ 0 h 71"/>
                <a:gd name="T6" fmla="*/ 124 w 125"/>
                <a:gd name="T7" fmla="*/ 35 h 71"/>
                <a:gd name="T8" fmla="*/ 93 w 125"/>
                <a:gd name="T9" fmla="*/ 70 h 71"/>
                <a:gd name="T10" fmla="*/ 35 w 125"/>
                <a:gd name="T11" fmla="*/ 70 h 71"/>
                <a:gd name="T12" fmla="*/ 0 w 125"/>
                <a:gd name="T13" fmla="*/ 35 h 71"/>
                <a:gd name="T14" fmla="*/ 35 w 125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71">
                  <a:moveTo>
                    <a:pt x="35" y="0"/>
                  </a:moveTo>
                  <a:lnTo>
                    <a:pt x="35" y="0"/>
                  </a:lnTo>
                  <a:cubicBezTo>
                    <a:pt x="93" y="0"/>
                    <a:pt x="93" y="0"/>
                    <a:pt x="93" y="0"/>
                  </a:cubicBezTo>
                  <a:cubicBezTo>
                    <a:pt x="110" y="0"/>
                    <a:pt x="124" y="17"/>
                    <a:pt x="124" y="35"/>
                  </a:cubicBezTo>
                  <a:cubicBezTo>
                    <a:pt x="124" y="53"/>
                    <a:pt x="110" y="70"/>
                    <a:pt x="93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13" y="70"/>
                    <a:pt x="0" y="53"/>
                    <a:pt x="0" y="35"/>
                  </a:cubicBezTo>
                  <a:cubicBezTo>
                    <a:pt x="0" y="17"/>
                    <a:pt x="13" y="0"/>
                    <a:pt x="35" y="0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2" name="Freeform 122"/>
            <p:cNvSpPr>
              <a:spLocks noChangeArrowheads="1"/>
            </p:cNvSpPr>
            <p:nvPr/>
          </p:nvSpPr>
          <p:spPr bwMode="auto">
            <a:xfrm>
              <a:off x="17923499" y="2382632"/>
              <a:ext cx="372436" cy="25392"/>
            </a:xfrm>
            <a:custGeom>
              <a:avLst/>
              <a:gdLst>
                <a:gd name="T0" fmla="*/ 18 w 391"/>
                <a:gd name="T1" fmla="*/ 0 h 33"/>
                <a:gd name="T2" fmla="*/ 18 w 391"/>
                <a:gd name="T3" fmla="*/ 0 h 33"/>
                <a:gd name="T4" fmla="*/ 372 w 391"/>
                <a:gd name="T5" fmla="*/ 0 h 33"/>
                <a:gd name="T6" fmla="*/ 390 w 391"/>
                <a:gd name="T7" fmla="*/ 14 h 33"/>
                <a:gd name="T8" fmla="*/ 372 w 391"/>
                <a:gd name="T9" fmla="*/ 32 h 33"/>
                <a:gd name="T10" fmla="*/ 18 w 391"/>
                <a:gd name="T11" fmla="*/ 32 h 33"/>
                <a:gd name="T12" fmla="*/ 0 w 391"/>
                <a:gd name="T13" fmla="*/ 14 h 33"/>
                <a:gd name="T14" fmla="*/ 18 w 391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33">
                  <a:moveTo>
                    <a:pt x="18" y="0"/>
                  </a:moveTo>
                  <a:lnTo>
                    <a:pt x="18" y="0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81" y="0"/>
                    <a:pt x="390" y="5"/>
                    <a:pt x="390" y="14"/>
                  </a:cubicBezTo>
                  <a:cubicBezTo>
                    <a:pt x="390" y="23"/>
                    <a:pt x="381" y="32"/>
                    <a:pt x="372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9" y="32"/>
                    <a:pt x="0" y="23"/>
                    <a:pt x="0" y="14"/>
                  </a:cubicBezTo>
                  <a:cubicBezTo>
                    <a:pt x="0" y="5"/>
                    <a:pt x="9" y="0"/>
                    <a:pt x="18" y="0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3" name="Freeform 123"/>
            <p:cNvSpPr>
              <a:spLocks noChangeArrowheads="1"/>
            </p:cNvSpPr>
            <p:nvPr/>
          </p:nvSpPr>
          <p:spPr bwMode="auto">
            <a:xfrm>
              <a:off x="18042001" y="1197665"/>
              <a:ext cx="118502" cy="495147"/>
            </a:xfrm>
            <a:custGeom>
              <a:avLst/>
              <a:gdLst>
                <a:gd name="T0" fmla="*/ 62 w 129"/>
                <a:gd name="T1" fmla="*/ 0 h 519"/>
                <a:gd name="T2" fmla="*/ 62 w 129"/>
                <a:gd name="T3" fmla="*/ 0 h 519"/>
                <a:gd name="T4" fmla="*/ 128 w 129"/>
                <a:gd name="T5" fmla="*/ 66 h 519"/>
                <a:gd name="T6" fmla="*/ 128 w 129"/>
                <a:gd name="T7" fmla="*/ 456 h 519"/>
                <a:gd name="T8" fmla="*/ 62 w 129"/>
                <a:gd name="T9" fmla="*/ 518 h 519"/>
                <a:gd name="T10" fmla="*/ 0 w 129"/>
                <a:gd name="T11" fmla="*/ 456 h 519"/>
                <a:gd name="T12" fmla="*/ 0 w 129"/>
                <a:gd name="T13" fmla="*/ 66 h 519"/>
                <a:gd name="T14" fmla="*/ 62 w 129"/>
                <a:gd name="T1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519">
                  <a:moveTo>
                    <a:pt x="62" y="0"/>
                  </a:moveTo>
                  <a:lnTo>
                    <a:pt x="62" y="0"/>
                  </a:lnTo>
                  <a:cubicBezTo>
                    <a:pt x="97" y="0"/>
                    <a:pt x="128" y="31"/>
                    <a:pt x="128" y="66"/>
                  </a:cubicBezTo>
                  <a:cubicBezTo>
                    <a:pt x="128" y="456"/>
                    <a:pt x="128" y="456"/>
                    <a:pt x="128" y="456"/>
                  </a:cubicBezTo>
                  <a:cubicBezTo>
                    <a:pt x="128" y="491"/>
                    <a:pt x="97" y="518"/>
                    <a:pt x="62" y="518"/>
                  </a:cubicBezTo>
                  <a:cubicBezTo>
                    <a:pt x="27" y="518"/>
                    <a:pt x="0" y="491"/>
                    <a:pt x="0" y="45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1"/>
                    <a:pt x="27" y="0"/>
                    <a:pt x="62" y="0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4" name="Freeform 124"/>
            <p:cNvSpPr>
              <a:spLocks noChangeArrowheads="1"/>
            </p:cNvSpPr>
            <p:nvPr/>
          </p:nvSpPr>
          <p:spPr bwMode="auto">
            <a:xfrm>
              <a:off x="17267503" y="1447355"/>
              <a:ext cx="397830" cy="389346"/>
            </a:xfrm>
            <a:custGeom>
              <a:avLst/>
              <a:gdLst>
                <a:gd name="T0" fmla="*/ 26 w 417"/>
                <a:gd name="T1" fmla="*/ 22 h 408"/>
                <a:gd name="T2" fmla="*/ 26 w 417"/>
                <a:gd name="T3" fmla="*/ 22 h 408"/>
                <a:gd name="T4" fmla="*/ 115 w 417"/>
                <a:gd name="T5" fmla="*/ 22 h 408"/>
                <a:gd name="T6" fmla="*/ 389 w 417"/>
                <a:gd name="T7" fmla="*/ 297 h 408"/>
                <a:gd name="T8" fmla="*/ 389 w 417"/>
                <a:gd name="T9" fmla="*/ 389 h 408"/>
                <a:gd name="T10" fmla="*/ 345 w 417"/>
                <a:gd name="T11" fmla="*/ 407 h 408"/>
                <a:gd name="T12" fmla="*/ 301 w 417"/>
                <a:gd name="T13" fmla="*/ 389 h 408"/>
                <a:gd name="T14" fmla="*/ 26 w 417"/>
                <a:gd name="T15" fmla="*/ 115 h 408"/>
                <a:gd name="T16" fmla="*/ 26 w 417"/>
                <a:gd name="T17" fmla="*/ 2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408">
                  <a:moveTo>
                    <a:pt x="26" y="22"/>
                  </a:moveTo>
                  <a:lnTo>
                    <a:pt x="26" y="22"/>
                  </a:lnTo>
                  <a:cubicBezTo>
                    <a:pt x="49" y="0"/>
                    <a:pt x="93" y="0"/>
                    <a:pt x="115" y="22"/>
                  </a:cubicBezTo>
                  <a:cubicBezTo>
                    <a:pt x="389" y="297"/>
                    <a:pt x="389" y="297"/>
                    <a:pt x="389" y="297"/>
                  </a:cubicBezTo>
                  <a:cubicBezTo>
                    <a:pt x="416" y="323"/>
                    <a:pt x="416" y="363"/>
                    <a:pt x="389" y="389"/>
                  </a:cubicBezTo>
                  <a:cubicBezTo>
                    <a:pt x="380" y="403"/>
                    <a:pt x="362" y="407"/>
                    <a:pt x="345" y="407"/>
                  </a:cubicBezTo>
                  <a:cubicBezTo>
                    <a:pt x="327" y="407"/>
                    <a:pt x="314" y="403"/>
                    <a:pt x="301" y="389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0" y="89"/>
                    <a:pt x="0" y="49"/>
                    <a:pt x="26" y="22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5" name="Freeform 125"/>
            <p:cNvSpPr>
              <a:spLocks noChangeArrowheads="1"/>
            </p:cNvSpPr>
            <p:nvPr/>
          </p:nvSpPr>
          <p:spPr bwMode="auto">
            <a:xfrm>
              <a:off x="18528708" y="1460051"/>
              <a:ext cx="397830" cy="389346"/>
            </a:xfrm>
            <a:custGeom>
              <a:avLst/>
              <a:gdLst>
                <a:gd name="T0" fmla="*/ 301 w 417"/>
                <a:gd name="T1" fmla="*/ 22 h 408"/>
                <a:gd name="T2" fmla="*/ 301 w 417"/>
                <a:gd name="T3" fmla="*/ 22 h 408"/>
                <a:gd name="T4" fmla="*/ 389 w 417"/>
                <a:gd name="T5" fmla="*/ 22 h 408"/>
                <a:gd name="T6" fmla="*/ 389 w 417"/>
                <a:gd name="T7" fmla="*/ 115 h 408"/>
                <a:gd name="T8" fmla="*/ 115 w 417"/>
                <a:gd name="T9" fmla="*/ 390 h 408"/>
                <a:gd name="T10" fmla="*/ 71 w 417"/>
                <a:gd name="T11" fmla="*/ 407 h 408"/>
                <a:gd name="T12" fmla="*/ 26 w 417"/>
                <a:gd name="T13" fmla="*/ 390 h 408"/>
                <a:gd name="T14" fmla="*/ 26 w 417"/>
                <a:gd name="T15" fmla="*/ 297 h 408"/>
                <a:gd name="T16" fmla="*/ 301 w 417"/>
                <a:gd name="T17" fmla="*/ 2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408">
                  <a:moveTo>
                    <a:pt x="301" y="22"/>
                  </a:moveTo>
                  <a:lnTo>
                    <a:pt x="301" y="22"/>
                  </a:lnTo>
                  <a:cubicBezTo>
                    <a:pt x="323" y="0"/>
                    <a:pt x="363" y="0"/>
                    <a:pt x="389" y="22"/>
                  </a:cubicBezTo>
                  <a:cubicBezTo>
                    <a:pt x="416" y="49"/>
                    <a:pt x="416" y="89"/>
                    <a:pt x="389" y="115"/>
                  </a:cubicBezTo>
                  <a:cubicBezTo>
                    <a:pt x="115" y="390"/>
                    <a:pt x="115" y="390"/>
                    <a:pt x="115" y="390"/>
                  </a:cubicBezTo>
                  <a:cubicBezTo>
                    <a:pt x="102" y="403"/>
                    <a:pt x="89" y="407"/>
                    <a:pt x="71" y="407"/>
                  </a:cubicBezTo>
                  <a:cubicBezTo>
                    <a:pt x="53" y="407"/>
                    <a:pt x="35" y="403"/>
                    <a:pt x="26" y="390"/>
                  </a:cubicBezTo>
                  <a:cubicBezTo>
                    <a:pt x="0" y="363"/>
                    <a:pt x="0" y="323"/>
                    <a:pt x="26" y="297"/>
                  </a:cubicBezTo>
                  <a:lnTo>
                    <a:pt x="301" y="22"/>
                  </a:ln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6" name="Freeform 126"/>
            <p:cNvSpPr>
              <a:spLocks noChangeArrowheads="1"/>
            </p:cNvSpPr>
            <p:nvPr/>
          </p:nvSpPr>
          <p:spPr bwMode="auto">
            <a:xfrm>
              <a:off x="18308632" y="1252681"/>
              <a:ext cx="266630" cy="478219"/>
            </a:xfrm>
            <a:custGeom>
              <a:avLst/>
              <a:gdLst>
                <a:gd name="T0" fmla="*/ 150 w 284"/>
                <a:gd name="T1" fmla="*/ 54 h 502"/>
                <a:gd name="T2" fmla="*/ 150 w 284"/>
                <a:gd name="T3" fmla="*/ 54 h 502"/>
                <a:gd name="T4" fmla="*/ 234 w 284"/>
                <a:gd name="T5" fmla="*/ 14 h 502"/>
                <a:gd name="T6" fmla="*/ 270 w 284"/>
                <a:gd name="T7" fmla="*/ 98 h 502"/>
                <a:gd name="T8" fmla="*/ 133 w 284"/>
                <a:gd name="T9" fmla="*/ 461 h 502"/>
                <a:gd name="T10" fmla="*/ 70 w 284"/>
                <a:gd name="T11" fmla="*/ 501 h 502"/>
                <a:gd name="T12" fmla="*/ 48 w 284"/>
                <a:gd name="T13" fmla="*/ 496 h 502"/>
                <a:gd name="T14" fmla="*/ 9 w 284"/>
                <a:gd name="T15" fmla="*/ 412 h 502"/>
                <a:gd name="T16" fmla="*/ 150 w 284"/>
                <a:gd name="T17" fmla="*/ 5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502">
                  <a:moveTo>
                    <a:pt x="150" y="54"/>
                  </a:moveTo>
                  <a:lnTo>
                    <a:pt x="150" y="54"/>
                  </a:lnTo>
                  <a:cubicBezTo>
                    <a:pt x="164" y="18"/>
                    <a:pt x="203" y="0"/>
                    <a:pt x="234" y="14"/>
                  </a:cubicBezTo>
                  <a:cubicBezTo>
                    <a:pt x="270" y="27"/>
                    <a:pt x="283" y="67"/>
                    <a:pt x="270" y="98"/>
                  </a:cubicBezTo>
                  <a:cubicBezTo>
                    <a:pt x="133" y="461"/>
                    <a:pt x="133" y="461"/>
                    <a:pt x="133" y="461"/>
                  </a:cubicBezTo>
                  <a:cubicBezTo>
                    <a:pt x="119" y="487"/>
                    <a:pt x="97" y="501"/>
                    <a:pt x="70" y="501"/>
                  </a:cubicBezTo>
                  <a:cubicBezTo>
                    <a:pt x="62" y="501"/>
                    <a:pt x="53" y="501"/>
                    <a:pt x="48" y="496"/>
                  </a:cubicBezTo>
                  <a:cubicBezTo>
                    <a:pt x="13" y="483"/>
                    <a:pt x="0" y="448"/>
                    <a:pt x="9" y="412"/>
                  </a:cubicBezTo>
                  <a:lnTo>
                    <a:pt x="150" y="54"/>
                  </a:ln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7" name="Freeform 127"/>
            <p:cNvSpPr>
              <a:spLocks noChangeArrowheads="1"/>
            </p:cNvSpPr>
            <p:nvPr/>
          </p:nvSpPr>
          <p:spPr bwMode="auto">
            <a:xfrm>
              <a:off x="17614546" y="1244217"/>
              <a:ext cx="270863" cy="478219"/>
            </a:xfrm>
            <a:custGeom>
              <a:avLst/>
              <a:gdLst>
                <a:gd name="T0" fmla="*/ 49 w 285"/>
                <a:gd name="T1" fmla="*/ 14 h 502"/>
                <a:gd name="T2" fmla="*/ 49 w 285"/>
                <a:gd name="T3" fmla="*/ 14 h 502"/>
                <a:gd name="T4" fmla="*/ 129 w 285"/>
                <a:gd name="T5" fmla="*/ 54 h 502"/>
                <a:gd name="T6" fmla="*/ 271 w 285"/>
                <a:gd name="T7" fmla="*/ 412 h 502"/>
                <a:gd name="T8" fmla="*/ 235 w 285"/>
                <a:gd name="T9" fmla="*/ 496 h 502"/>
                <a:gd name="T10" fmla="*/ 213 w 285"/>
                <a:gd name="T11" fmla="*/ 501 h 502"/>
                <a:gd name="T12" fmla="*/ 151 w 285"/>
                <a:gd name="T13" fmla="*/ 461 h 502"/>
                <a:gd name="T14" fmla="*/ 9 w 285"/>
                <a:gd name="T15" fmla="*/ 98 h 502"/>
                <a:gd name="T16" fmla="*/ 49 w 285"/>
                <a:gd name="T1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502">
                  <a:moveTo>
                    <a:pt x="49" y="14"/>
                  </a:moveTo>
                  <a:lnTo>
                    <a:pt x="49" y="14"/>
                  </a:lnTo>
                  <a:cubicBezTo>
                    <a:pt x="80" y="0"/>
                    <a:pt x="120" y="18"/>
                    <a:pt x="129" y="54"/>
                  </a:cubicBezTo>
                  <a:cubicBezTo>
                    <a:pt x="271" y="412"/>
                    <a:pt x="271" y="412"/>
                    <a:pt x="271" y="412"/>
                  </a:cubicBezTo>
                  <a:cubicBezTo>
                    <a:pt x="284" y="448"/>
                    <a:pt x="271" y="483"/>
                    <a:pt x="235" y="496"/>
                  </a:cubicBezTo>
                  <a:cubicBezTo>
                    <a:pt x="226" y="501"/>
                    <a:pt x="222" y="501"/>
                    <a:pt x="213" y="501"/>
                  </a:cubicBezTo>
                  <a:cubicBezTo>
                    <a:pt x="186" y="501"/>
                    <a:pt x="164" y="488"/>
                    <a:pt x="151" y="461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0" y="67"/>
                    <a:pt x="14" y="27"/>
                    <a:pt x="49" y="14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8" name="Freeform 128"/>
            <p:cNvSpPr>
              <a:spLocks noChangeArrowheads="1"/>
            </p:cNvSpPr>
            <p:nvPr/>
          </p:nvSpPr>
          <p:spPr bwMode="auto">
            <a:xfrm>
              <a:off x="15350303" y="3013204"/>
              <a:ext cx="1565925" cy="605180"/>
            </a:xfrm>
            <a:custGeom>
              <a:avLst/>
              <a:gdLst>
                <a:gd name="T0" fmla="*/ 0 w 1638"/>
                <a:gd name="T1" fmla="*/ 278 h 633"/>
                <a:gd name="T2" fmla="*/ 0 w 1638"/>
                <a:gd name="T3" fmla="*/ 278 h 633"/>
                <a:gd name="T4" fmla="*/ 239 w 1638"/>
                <a:gd name="T5" fmla="*/ 553 h 633"/>
                <a:gd name="T6" fmla="*/ 460 w 1638"/>
                <a:gd name="T7" fmla="*/ 345 h 633"/>
                <a:gd name="T8" fmla="*/ 504 w 1638"/>
                <a:gd name="T9" fmla="*/ 349 h 633"/>
                <a:gd name="T10" fmla="*/ 500 w 1638"/>
                <a:gd name="T11" fmla="*/ 358 h 633"/>
                <a:gd name="T12" fmla="*/ 739 w 1638"/>
                <a:gd name="T13" fmla="*/ 632 h 633"/>
                <a:gd name="T14" fmla="*/ 964 w 1638"/>
                <a:gd name="T15" fmla="*/ 411 h 633"/>
                <a:gd name="T16" fmla="*/ 1633 w 1638"/>
                <a:gd name="T17" fmla="*/ 433 h 633"/>
                <a:gd name="T18" fmla="*/ 1637 w 1638"/>
                <a:gd name="T19" fmla="*/ 380 h 633"/>
                <a:gd name="T20" fmla="*/ 973 w 1638"/>
                <a:gd name="T21" fmla="*/ 362 h 633"/>
                <a:gd name="T22" fmla="*/ 973 w 1638"/>
                <a:gd name="T23" fmla="*/ 358 h 633"/>
                <a:gd name="T24" fmla="*/ 739 w 1638"/>
                <a:gd name="T25" fmla="*/ 83 h 633"/>
                <a:gd name="T26" fmla="*/ 509 w 1638"/>
                <a:gd name="T27" fmla="*/ 313 h 633"/>
                <a:gd name="T28" fmla="*/ 469 w 1638"/>
                <a:gd name="T29" fmla="*/ 305 h 633"/>
                <a:gd name="T30" fmla="*/ 473 w 1638"/>
                <a:gd name="T31" fmla="*/ 278 h 633"/>
                <a:gd name="T32" fmla="*/ 239 w 1638"/>
                <a:gd name="T33" fmla="*/ 0 h 633"/>
                <a:gd name="T34" fmla="*/ 0 w 1638"/>
                <a:gd name="T35" fmla="*/ 278 h 633"/>
                <a:gd name="T36" fmla="*/ 553 w 1638"/>
                <a:gd name="T37" fmla="*/ 358 h 633"/>
                <a:gd name="T38" fmla="*/ 553 w 1638"/>
                <a:gd name="T39" fmla="*/ 358 h 633"/>
                <a:gd name="T40" fmla="*/ 739 w 1638"/>
                <a:gd name="T41" fmla="*/ 132 h 633"/>
                <a:gd name="T42" fmla="*/ 920 w 1638"/>
                <a:gd name="T43" fmla="*/ 358 h 633"/>
                <a:gd name="T44" fmla="*/ 739 w 1638"/>
                <a:gd name="T45" fmla="*/ 584 h 633"/>
                <a:gd name="T46" fmla="*/ 553 w 1638"/>
                <a:gd name="T47" fmla="*/ 358 h 633"/>
                <a:gd name="T48" fmla="*/ 53 w 1638"/>
                <a:gd name="T49" fmla="*/ 278 h 633"/>
                <a:gd name="T50" fmla="*/ 53 w 1638"/>
                <a:gd name="T51" fmla="*/ 278 h 633"/>
                <a:gd name="T52" fmla="*/ 239 w 1638"/>
                <a:gd name="T53" fmla="*/ 52 h 633"/>
                <a:gd name="T54" fmla="*/ 420 w 1638"/>
                <a:gd name="T55" fmla="*/ 278 h 633"/>
                <a:gd name="T56" fmla="*/ 239 w 1638"/>
                <a:gd name="T57" fmla="*/ 499 h 633"/>
                <a:gd name="T58" fmla="*/ 53 w 1638"/>
                <a:gd name="T59" fmla="*/ 278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38" h="633">
                  <a:moveTo>
                    <a:pt x="0" y="278"/>
                  </a:moveTo>
                  <a:lnTo>
                    <a:pt x="0" y="278"/>
                  </a:lnTo>
                  <a:cubicBezTo>
                    <a:pt x="0" y="429"/>
                    <a:pt x="106" y="553"/>
                    <a:pt x="239" y="553"/>
                  </a:cubicBezTo>
                  <a:cubicBezTo>
                    <a:pt x="345" y="553"/>
                    <a:pt x="433" y="464"/>
                    <a:pt x="460" y="345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4" y="353"/>
                    <a:pt x="500" y="353"/>
                    <a:pt x="500" y="358"/>
                  </a:cubicBezTo>
                  <a:cubicBezTo>
                    <a:pt x="500" y="508"/>
                    <a:pt x="606" y="632"/>
                    <a:pt x="739" y="632"/>
                  </a:cubicBezTo>
                  <a:cubicBezTo>
                    <a:pt x="849" y="632"/>
                    <a:pt x="942" y="539"/>
                    <a:pt x="964" y="411"/>
                  </a:cubicBezTo>
                  <a:cubicBezTo>
                    <a:pt x="1633" y="433"/>
                    <a:pt x="1633" y="433"/>
                    <a:pt x="1633" y="433"/>
                  </a:cubicBezTo>
                  <a:cubicBezTo>
                    <a:pt x="1637" y="380"/>
                    <a:pt x="1637" y="380"/>
                    <a:pt x="1637" y="380"/>
                  </a:cubicBezTo>
                  <a:cubicBezTo>
                    <a:pt x="973" y="362"/>
                    <a:pt x="973" y="362"/>
                    <a:pt x="973" y="362"/>
                  </a:cubicBezTo>
                  <a:cubicBezTo>
                    <a:pt x="973" y="358"/>
                    <a:pt x="973" y="358"/>
                    <a:pt x="973" y="358"/>
                  </a:cubicBezTo>
                  <a:cubicBezTo>
                    <a:pt x="973" y="208"/>
                    <a:pt x="867" y="83"/>
                    <a:pt x="739" y="83"/>
                  </a:cubicBezTo>
                  <a:cubicBezTo>
                    <a:pt x="619" y="83"/>
                    <a:pt x="527" y="181"/>
                    <a:pt x="509" y="313"/>
                  </a:cubicBezTo>
                  <a:cubicBezTo>
                    <a:pt x="469" y="305"/>
                    <a:pt x="469" y="305"/>
                    <a:pt x="469" y="305"/>
                  </a:cubicBezTo>
                  <a:cubicBezTo>
                    <a:pt x="469" y="296"/>
                    <a:pt x="473" y="287"/>
                    <a:pt x="473" y="278"/>
                  </a:cubicBezTo>
                  <a:cubicBezTo>
                    <a:pt x="473" y="123"/>
                    <a:pt x="367" y="0"/>
                    <a:pt x="239" y="0"/>
                  </a:cubicBezTo>
                  <a:cubicBezTo>
                    <a:pt x="106" y="0"/>
                    <a:pt x="0" y="123"/>
                    <a:pt x="0" y="278"/>
                  </a:cubicBezTo>
                  <a:close/>
                  <a:moveTo>
                    <a:pt x="553" y="358"/>
                  </a:moveTo>
                  <a:lnTo>
                    <a:pt x="553" y="358"/>
                  </a:lnTo>
                  <a:cubicBezTo>
                    <a:pt x="553" y="234"/>
                    <a:pt x="637" y="132"/>
                    <a:pt x="739" y="132"/>
                  </a:cubicBezTo>
                  <a:cubicBezTo>
                    <a:pt x="840" y="132"/>
                    <a:pt x="920" y="234"/>
                    <a:pt x="920" y="358"/>
                  </a:cubicBezTo>
                  <a:cubicBezTo>
                    <a:pt x="920" y="481"/>
                    <a:pt x="840" y="584"/>
                    <a:pt x="739" y="584"/>
                  </a:cubicBezTo>
                  <a:cubicBezTo>
                    <a:pt x="637" y="584"/>
                    <a:pt x="553" y="481"/>
                    <a:pt x="553" y="358"/>
                  </a:cubicBezTo>
                  <a:close/>
                  <a:moveTo>
                    <a:pt x="53" y="278"/>
                  </a:moveTo>
                  <a:lnTo>
                    <a:pt x="53" y="278"/>
                  </a:lnTo>
                  <a:cubicBezTo>
                    <a:pt x="53" y="154"/>
                    <a:pt x="137" y="52"/>
                    <a:pt x="239" y="52"/>
                  </a:cubicBezTo>
                  <a:cubicBezTo>
                    <a:pt x="336" y="52"/>
                    <a:pt x="420" y="154"/>
                    <a:pt x="420" y="278"/>
                  </a:cubicBezTo>
                  <a:cubicBezTo>
                    <a:pt x="420" y="402"/>
                    <a:pt x="336" y="499"/>
                    <a:pt x="239" y="499"/>
                  </a:cubicBezTo>
                  <a:cubicBezTo>
                    <a:pt x="137" y="499"/>
                    <a:pt x="53" y="402"/>
                    <a:pt x="53" y="278"/>
                  </a:cubicBezTo>
                  <a:close/>
                </a:path>
              </a:pathLst>
            </a:custGeom>
            <a:solidFill>
              <a:srgbClr val="4228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9" name="Freeform 129"/>
            <p:cNvSpPr>
              <a:spLocks noChangeArrowheads="1"/>
            </p:cNvSpPr>
            <p:nvPr/>
          </p:nvSpPr>
          <p:spPr bwMode="auto">
            <a:xfrm>
              <a:off x="10656760" y="8354022"/>
              <a:ext cx="1841020" cy="1036846"/>
            </a:xfrm>
            <a:custGeom>
              <a:avLst/>
              <a:gdLst>
                <a:gd name="T0" fmla="*/ 1920 w 1921"/>
                <a:gd name="T1" fmla="*/ 0 h 1085"/>
                <a:gd name="T2" fmla="*/ 0 w 1921"/>
                <a:gd name="T3" fmla="*/ 0 h 1085"/>
                <a:gd name="T4" fmla="*/ 0 w 1921"/>
                <a:gd name="T5" fmla="*/ 1084 h 1085"/>
                <a:gd name="T6" fmla="*/ 1920 w 1921"/>
                <a:gd name="T7" fmla="*/ 1084 h 1085"/>
                <a:gd name="T8" fmla="*/ 1920 w 192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1" h="1085">
                  <a:moveTo>
                    <a:pt x="1920" y="0"/>
                  </a:moveTo>
                  <a:lnTo>
                    <a:pt x="0" y="0"/>
                  </a:lnTo>
                  <a:lnTo>
                    <a:pt x="0" y="1084"/>
                  </a:lnTo>
                  <a:lnTo>
                    <a:pt x="1920" y="1084"/>
                  </a:lnTo>
                  <a:lnTo>
                    <a:pt x="1920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0" name="Freeform 130"/>
            <p:cNvSpPr>
              <a:spLocks noChangeArrowheads="1"/>
            </p:cNvSpPr>
            <p:nvPr/>
          </p:nvSpPr>
          <p:spPr bwMode="auto">
            <a:xfrm>
              <a:off x="10656760" y="8354022"/>
              <a:ext cx="1841020" cy="1036846"/>
            </a:xfrm>
            <a:custGeom>
              <a:avLst/>
              <a:gdLst>
                <a:gd name="T0" fmla="*/ 1920 w 1921"/>
                <a:gd name="T1" fmla="*/ 0 h 1085"/>
                <a:gd name="T2" fmla="*/ 0 w 1921"/>
                <a:gd name="T3" fmla="*/ 0 h 1085"/>
                <a:gd name="T4" fmla="*/ 0 w 1921"/>
                <a:gd name="T5" fmla="*/ 1084 h 1085"/>
                <a:gd name="T6" fmla="*/ 1920 w 1921"/>
                <a:gd name="T7" fmla="*/ 1084 h 1085"/>
                <a:gd name="T8" fmla="*/ 1920 w 192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1" h="1085">
                  <a:moveTo>
                    <a:pt x="1920" y="0"/>
                  </a:moveTo>
                  <a:lnTo>
                    <a:pt x="0" y="0"/>
                  </a:lnTo>
                  <a:lnTo>
                    <a:pt x="0" y="1084"/>
                  </a:lnTo>
                  <a:lnTo>
                    <a:pt x="1920" y="1084"/>
                  </a:lnTo>
                  <a:lnTo>
                    <a:pt x="1920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1" name="Freeform 131"/>
            <p:cNvSpPr>
              <a:spLocks noChangeArrowheads="1"/>
            </p:cNvSpPr>
            <p:nvPr/>
          </p:nvSpPr>
          <p:spPr bwMode="auto">
            <a:xfrm>
              <a:off x="10749869" y="8180509"/>
              <a:ext cx="1841020" cy="1036846"/>
            </a:xfrm>
            <a:custGeom>
              <a:avLst/>
              <a:gdLst>
                <a:gd name="T0" fmla="*/ 0 w 1921"/>
                <a:gd name="T1" fmla="*/ 1084 h 1085"/>
                <a:gd name="T2" fmla="*/ 1920 w 1921"/>
                <a:gd name="T3" fmla="*/ 1084 h 1085"/>
                <a:gd name="T4" fmla="*/ 1920 w 1921"/>
                <a:gd name="T5" fmla="*/ 0 h 1085"/>
                <a:gd name="T6" fmla="*/ 0 w 1921"/>
                <a:gd name="T7" fmla="*/ 0 h 1085"/>
                <a:gd name="T8" fmla="*/ 0 w 1921"/>
                <a:gd name="T9" fmla="*/ 1084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1" h="1085">
                  <a:moveTo>
                    <a:pt x="0" y="1084"/>
                  </a:moveTo>
                  <a:lnTo>
                    <a:pt x="1920" y="1084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0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2" name="Freeform 132"/>
            <p:cNvSpPr>
              <a:spLocks noChangeArrowheads="1"/>
            </p:cNvSpPr>
            <p:nvPr/>
          </p:nvSpPr>
          <p:spPr bwMode="auto">
            <a:xfrm>
              <a:off x="10644063" y="8180509"/>
              <a:ext cx="1946826" cy="1184967"/>
            </a:xfrm>
            <a:custGeom>
              <a:avLst/>
              <a:gdLst>
                <a:gd name="T0" fmla="*/ 110 w 2031"/>
                <a:gd name="T1" fmla="*/ 0 h 1240"/>
                <a:gd name="T2" fmla="*/ 110 w 2031"/>
                <a:gd name="T3" fmla="*/ 1084 h 1240"/>
                <a:gd name="T4" fmla="*/ 2030 w 2031"/>
                <a:gd name="T5" fmla="*/ 1084 h 1240"/>
                <a:gd name="T6" fmla="*/ 1920 w 2031"/>
                <a:gd name="T7" fmla="*/ 1239 h 1240"/>
                <a:gd name="T8" fmla="*/ 0 w 2031"/>
                <a:gd name="T9" fmla="*/ 1239 h 1240"/>
                <a:gd name="T10" fmla="*/ 0 w 2031"/>
                <a:gd name="T11" fmla="*/ 155 h 1240"/>
                <a:gd name="T12" fmla="*/ 110 w 2031"/>
                <a:gd name="T13" fmla="*/ 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1" h="1240">
                  <a:moveTo>
                    <a:pt x="110" y="0"/>
                  </a:moveTo>
                  <a:lnTo>
                    <a:pt x="110" y="1084"/>
                  </a:lnTo>
                  <a:lnTo>
                    <a:pt x="2030" y="1084"/>
                  </a:lnTo>
                  <a:lnTo>
                    <a:pt x="1920" y="1239"/>
                  </a:lnTo>
                  <a:lnTo>
                    <a:pt x="0" y="1239"/>
                  </a:lnTo>
                  <a:lnTo>
                    <a:pt x="0" y="155"/>
                  </a:lnTo>
                  <a:lnTo>
                    <a:pt x="110" y="0"/>
                  </a:lnTo>
                </a:path>
              </a:pathLst>
            </a:custGeom>
            <a:solidFill>
              <a:srgbClr val="B1B3B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3" name="Freeform 133"/>
            <p:cNvSpPr>
              <a:spLocks noChangeArrowheads="1"/>
            </p:cNvSpPr>
            <p:nvPr/>
          </p:nvSpPr>
          <p:spPr bwMode="auto">
            <a:xfrm>
              <a:off x="10644063" y="9221587"/>
              <a:ext cx="1946826" cy="143889"/>
            </a:xfrm>
            <a:custGeom>
              <a:avLst/>
              <a:gdLst>
                <a:gd name="T0" fmla="*/ 110 w 2031"/>
                <a:gd name="T1" fmla="*/ 0 h 156"/>
                <a:gd name="T2" fmla="*/ 2030 w 2031"/>
                <a:gd name="T3" fmla="*/ 0 h 156"/>
                <a:gd name="T4" fmla="*/ 1920 w 2031"/>
                <a:gd name="T5" fmla="*/ 155 h 156"/>
                <a:gd name="T6" fmla="*/ 0 w 2031"/>
                <a:gd name="T7" fmla="*/ 155 h 156"/>
                <a:gd name="T8" fmla="*/ 110 w 203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1" h="156">
                  <a:moveTo>
                    <a:pt x="110" y="0"/>
                  </a:moveTo>
                  <a:lnTo>
                    <a:pt x="2030" y="0"/>
                  </a:lnTo>
                  <a:lnTo>
                    <a:pt x="1920" y="155"/>
                  </a:lnTo>
                  <a:lnTo>
                    <a:pt x="0" y="155"/>
                  </a:lnTo>
                  <a:lnTo>
                    <a:pt x="110" y="0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4" name="Freeform 134"/>
            <p:cNvSpPr>
              <a:spLocks noChangeArrowheads="1"/>
            </p:cNvSpPr>
            <p:nvPr/>
          </p:nvSpPr>
          <p:spPr bwMode="auto">
            <a:xfrm>
              <a:off x="11024964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5" name="Freeform 135"/>
            <p:cNvSpPr>
              <a:spLocks noChangeArrowheads="1"/>
            </p:cNvSpPr>
            <p:nvPr/>
          </p:nvSpPr>
          <p:spPr bwMode="auto">
            <a:xfrm>
              <a:off x="11135002" y="8269381"/>
              <a:ext cx="42322" cy="871797"/>
            </a:xfrm>
            <a:custGeom>
              <a:avLst/>
              <a:gdLst>
                <a:gd name="T0" fmla="*/ 0 w 50"/>
                <a:gd name="T1" fmla="*/ 912 h 913"/>
                <a:gd name="T2" fmla="*/ 49 w 50"/>
                <a:gd name="T3" fmla="*/ 912 h 913"/>
                <a:gd name="T4" fmla="*/ 49 w 50"/>
                <a:gd name="T5" fmla="*/ 0 h 913"/>
                <a:gd name="T6" fmla="*/ 0 w 50"/>
                <a:gd name="T7" fmla="*/ 0 h 913"/>
                <a:gd name="T8" fmla="*/ 0 w 50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13">
                  <a:moveTo>
                    <a:pt x="0" y="912"/>
                  </a:moveTo>
                  <a:lnTo>
                    <a:pt x="49" y="912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6" name="Freeform 136"/>
            <p:cNvSpPr>
              <a:spLocks noChangeArrowheads="1"/>
            </p:cNvSpPr>
            <p:nvPr/>
          </p:nvSpPr>
          <p:spPr bwMode="auto">
            <a:xfrm>
              <a:off x="11240808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7" name="Freeform 137"/>
            <p:cNvSpPr>
              <a:spLocks noChangeArrowheads="1"/>
            </p:cNvSpPr>
            <p:nvPr/>
          </p:nvSpPr>
          <p:spPr bwMode="auto">
            <a:xfrm>
              <a:off x="11350846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8" name="Freeform 138"/>
            <p:cNvSpPr>
              <a:spLocks noChangeArrowheads="1"/>
            </p:cNvSpPr>
            <p:nvPr/>
          </p:nvSpPr>
          <p:spPr bwMode="auto">
            <a:xfrm>
              <a:off x="11460884" y="8269381"/>
              <a:ext cx="42322" cy="871797"/>
            </a:xfrm>
            <a:custGeom>
              <a:avLst/>
              <a:gdLst>
                <a:gd name="T0" fmla="*/ 0 w 49"/>
                <a:gd name="T1" fmla="*/ 912 h 913"/>
                <a:gd name="T2" fmla="*/ 48 w 49"/>
                <a:gd name="T3" fmla="*/ 912 h 913"/>
                <a:gd name="T4" fmla="*/ 48 w 49"/>
                <a:gd name="T5" fmla="*/ 0 h 913"/>
                <a:gd name="T6" fmla="*/ 0 w 49"/>
                <a:gd name="T7" fmla="*/ 0 h 913"/>
                <a:gd name="T8" fmla="*/ 0 w 49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3">
                  <a:moveTo>
                    <a:pt x="0" y="912"/>
                  </a:moveTo>
                  <a:lnTo>
                    <a:pt x="48" y="9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9" name="Freeform 139"/>
            <p:cNvSpPr>
              <a:spLocks noChangeArrowheads="1"/>
            </p:cNvSpPr>
            <p:nvPr/>
          </p:nvSpPr>
          <p:spPr bwMode="auto">
            <a:xfrm>
              <a:off x="11566689" y="8269381"/>
              <a:ext cx="42322" cy="871797"/>
            </a:xfrm>
            <a:custGeom>
              <a:avLst/>
              <a:gdLst>
                <a:gd name="T0" fmla="*/ 0 w 49"/>
                <a:gd name="T1" fmla="*/ 912 h 913"/>
                <a:gd name="T2" fmla="*/ 48 w 49"/>
                <a:gd name="T3" fmla="*/ 912 h 913"/>
                <a:gd name="T4" fmla="*/ 48 w 49"/>
                <a:gd name="T5" fmla="*/ 0 h 913"/>
                <a:gd name="T6" fmla="*/ 0 w 49"/>
                <a:gd name="T7" fmla="*/ 0 h 913"/>
                <a:gd name="T8" fmla="*/ 0 w 49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3">
                  <a:moveTo>
                    <a:pt x="0" y="912"/>
                  </a:moveTo>
                  <a:lnTo>
                    <a:pt x="48" y="9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0" name="Freeform 140"/>
            <p:cNvSpPr>
              <a:spLocks noChangeArrowheads="1"/>
            </p:cNvSpPr>
            <p:nvPr/>
          </p:nvSpPr>
          <p:spPr bwMode="auto">
            <a:xfrm>
              <a:off x="11672495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1" name="Freeform 141"/>
            <p:cNvSpPr>
              <a:spLocks noChangeArrowheads="1"/>
            </p:cNvSpPr>
            <p:nvPr/>
          </p:nvSpPr>
          <p:spPr bwMode="auto">
            <a:xfrm>
              <a:off x="11778301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2" name="Freeform 142"/>
            <p:cNvSpPr>
              <a:spLocks noChangeArrowheads="1"/>
            </p:cNvSpPr>
            <p:nvPr/>
          </p:nvSpPr>
          <p:spPr bwMode="auto">
            <a:xfrm>
              <a:off x="11888339" y="8269381"/>
              <a:ext cx="42322" cy="871797"/>
            </a:xfrm>
            <a:custGeom>
              <a:avLst/>
              <a:gdLst>
                <a:gd name="T0" fmla="*/ 0 w 50"/>
                <a:gd name="T1" fmla="*/ 912 h 913"/>
                <a:gd name="T2" fmla="*/ 49 w 50"/>
                <a:gd name="T3" fmla="*/ 912 h 913"/>
                <a:gd name="T4" fmla="*/ 49 w 50"/>
                <a:gd name="T5" fmla="*/ 0 h 913"/>
                <a:gd name="T6" fmla="*/ 0 w 50"/>
                <a:gd name="T7" fmla="*/ 0 h 913"/>
                <a:gd name="T8" fmla="*/ 0 w 50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13">
                  <a:moveTo>
                    <a:pt x="0" y="912"/>
                  </a:moveTo>
                  <a:lnTo>
                    <a:pt x="49" y="912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3" name="Freeform 143"/>
            <p:cNvSpPr>
              <a:spLocks noChangeArrowheads="1"/>
            </p:cNvSpPr>
            <p:nvPr/>
          </p:nvSpPr>
          <p:spPr bwMode="auto">
            <a:xfrm>
              <a:off x="11994145" y="8269381"/>
              <a:ext cx="46555" cy="871797"/>
            </a:xfrm>
            <a:custGeom>
              <a:avLst/>
              <a:gdLst>
                <a:gd name="T0" fmla="*/ 0 w 53"/>
                <a:gd name="T1" fmla="*/ 912 h 913"/>
                <a:gd name="T2" fmla="*/ 52 w 53"/>
                <a:gd name="T3" fmla="*/ 912 h 913"/>
                <a:gd name="T4" fmla="*/ 52 w 53"/>
                <a:gd name="T5" fmla="*/ 0 h 913"/>
                <a:gd name="T6" fmla="*/ 0 w 53"/>
                <a:gd name="T7" fmla="*/ 0 h 913"/>
                <a:gd name="T8" fmla="*/ 0 w 53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13">
                  <a:moveTo>
                    <a:pt x="0" y="912"/>
                  </a:moveTo>
                  <a:lnTo>
                    <a:pt x="52" y="912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4" name="Freeform 144"/>
            <p:cNvSpPr>
              <a:spLocks noChangeArrowheads="1"/>
            </p:cNvSpPr>
            <p:nvPr/>
          </p:nvSpPr>
          <p:spPr bwMode="auto">
            <a:xfrm>
              <a:off x="12099950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5" name="Freeform 145"/>
            <p:cNvSpPr>
              <a:spLocks noChangeArrowheads="1"/>
            </p:cNvSpPr>
            <p:nvPr/>
          </p:nvSpPr>
          <p:spPr bwMode="auto">
            <a:xfrm>
              <a:off x="12205756" y="8269381"/>
              <a:ext cx="46555" cy="871797"/>
            </a:xfrm>
            <a:custGeom>
              <a:avLst/>
              <a:gdLst>
                <a:gd name="T0" fmla="*/ 0 w 55"/>
                <a:gd name="T1" fmla="*/ 912 h 913"/>
                <a:gd name="T2" fmla="*/ 54 w 55"/>
                <a:gd name="T3" fmla="*/ 912 h 913"/>
                <a:gd name="T4" fmla="*/ 54 w 55"/>
                <a:gd name="T5" fmla="*/ 0 h 913"/>
                <a:gd name="T6" fmla="*/ 0 w 55"/>
                <a:gd name="T7" fmla="*/ 0 h 913"/>
                <a:gd name="T8" fmla="*/ 0 w 55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13">
                  <a:moveTo>
                    <a:pt x="0" y="912"/>
                  </a:moveTo>
                  <a:lnTo>
                    <a:pt x="54" y="91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6" name="Freeform 146"/>
            <p:cNvSpPr>
              <a:spLocks noChangeArrowheads="1"/>
            </p:cNvSpPr>
            <p:nvPr/>
          </p:nvSpPr>
          <p:spPr bwMode="auto">
            <a:xfrm>
              <a:off x="12946396" y="8133956"/>
              <a:ext cx="952252" cy="859101"/>
            </a:xfrm>
            <a:custGeom>
              <a:avLst/>
              <a:gdLst>
                <a:gd name="T0" fmla="*/ 142 w 997"/>
                <a:gd name="T1" fmla="*/ 0 h 900"/>
                <a:gd name="T2" fmla="*/ 0 w 997"/>
                <a:gd name="T3" fmla="*/ 164 h 900"/>
                <a:gd name="T4" fmla="*/ 854 w 997"/>
                <a:gd name="T5" fmla="*/ 899 h 900"/>
                <a:gd name="T6" fmla="*/ 996 w 997"/>
                <a:gd name="T7" fmla="*/ 735 h 900"/>
                <a:gd name="T8" fmla="*/ 142 w 99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7" h="900">
                  <a:moveTo>
                    <a:pt x="142" y="0"/>
                  </a:moveTo>
                  <a:lnTo>
                    <a:pt x="0" y="164"/>
                  </a:lnTo>
                  <a:lnTo>
                    <a:pt x="854" y="899"/>
                  </a:lnTo>
                  <a:lnTo>
                    <a:pt x="996" y="735"/>
                  </a:lnTo>
                  <a:lnTo>
                    <a:pt x="142" y="0"/>
                  </a:lnTo>
                </a:path>
              </a:pathLst>
            </a:custGeom>
            <a:solidFill>
              <a:srgbClr val="FCCEB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7" name="Freeform 147"/>
            <p:cNvSpPr>
              <a:spLocks noChangeArrowheads="1"/>
            </p:cNvSpPr>
            <p:nvPr/>
          </p:nvSpPr>
          <p:spPr bwMode="auto">
            <a:xfrm>
              <a:off x="13035273" y="8133956"/>
              <a:ext cx="766034" cy="672892"/>
            </a:xfrm>
            <a:custGeom>
              <a:avLst/>
              <a:gdLst>
                <a:gd name="T0" fmla="*/ 49 w 802"/>
                <a:gd name="T1" fmla="*/ 0 h 705"/>
                <a:gd name="T2" fmla="*/ 0 w 802"/>
                <a:gd name="T3" fmla="*/ 54 h 705"/>
                <a:gd name="T4" fmla="*/ 757 w 802"/>
                <a:gd name="T5" fmla="*/ 704 h 705"/>
                <a:gd name="T6" fmla="*/ 801 w 802"/>
                <a:gd name="T7" fmla="*/ 651 h 705"/>
                <a:gd name="T8" fmla="*/ 49 w 802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705">
                  <a:moveTo>
                    <a:pt x="49" y="0"/>
                  </a:moveTo>
                  <a:lnTo>
                    <a:pt x="0" y="54"/>
                  </a:lnTo>
                  <a:lnTo>
                    <a:pt x="757" y="704"/>
                  </a:lnTo>
                  <a:lnTo>
                    <a:pt x="801" y="651"/>
                  </a:lnTo>
                  <a:lnTo>
                    <a:pt x="49" y="0"/>
                  </a:lnTo>
                </a:path>
              </a:pathLst>
            </a:custGeom>
            <a:solidFill>
              <a:srgbClr val="F4817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8" name="Freeform 148"/>
            <p:cNvSpPr>
              <a:spLocks noChangeArrowheads="1"/>
            </p:cNvSpPr>
            <p:nvPr/>
          </p:nvSpPr>
          <p:spPr bwMode="auto">
            <a:xfrm>
              <a:off x="12946396" y="8239757"/>
              <a:ext cx="766034" cy="672892"/>
            </a:xfrm>
            <a:custGeom>
              <a:avLst/>
              <a:gdLst>
                <a:gd name="T0" fmla="*/ 49 w 802"/>
                <a:gd name="T1" fmla="*/ 0 h 705"/>
                <a:gd name="T2" fmla="*/ 0 w 802"/>
                <a:gd name="T3" fmla="*/ 53 h 705"/>
                <a:gd name="T4" fmla="*/ 757 w 802"/>
                <a:gd name="T5" fmla="*/ 704 h 705"/>
                <a:gd name="T6" fmla="*/ 801 w 802"/>
                <a:gd name="T7" fmla="*/ 646 h 705"/>
                <a:gd name="T8" fmla="*/ 49 w 802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705">
                  <a:moveTo>
                    <a:pt x="49" y="0"/>
                  </a:moveTo>
                  <a:lnTo>
                    <a:pt x="0" y="53"/>
                  </a:lnTo>
                  <a:lnTo>
                    <a:pt x="757" y="704"/>
                  </a:lnTo>
                  <a:lnTo>
                    <a:pt x="801" y="646"/>
                  </a:lnTo>
                  <a:lnTo>
                    <a:pt x="49" y="0"/>
                  </a:lnTo>
                </a:path>
              </a:pathLst>
            </a:custGeom>
            <a:solidFill>
              <a:srgbClr val="F4817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9" name="Freeform 149"/>
            <p:cNvSpPr>
              <a:spLocks noChangeArrowheads="1"/>
            </p:cNvSpPr>
            <p:nvPr/>
          </p:nvSpPr>
          <p:spPr bwMode="auto">
            <a:xfrm>
              <a:off x="12857520" y="8074708"/>
              <a:ext cx="220076" cy="211601"/>
            </a:xfrm>
            <a:custGeom>
              <a:avLst/>
              <a:gdLst>
                <a:gd name="T0" fmla="*/ 92 w 235"/>
                <a:gd name="T1" fmla="*/ 225 h 226"/>
                <a:gd name="T2" fmla="*/ 92 w 235"/>
                <a:gd name="T3" fmla="*/ 225 h 226"/>
                <a:gd name="T4" fmla="*/ 9 w 235"/>
                <a:gd name="T5" fmla="*/ 39 h 226"/>
                <a:gd name="T6" fmla="*/ 40 w 235"/>
                <a:gd name="T7" fmla="*/ 9 h 226"/>
                <a:gd name="T8" fmla="*/ 234 w 235"/>
                <a:gd name="T9" fmla="*/ 61 h 226"/>
                <a:gd name="T10" fmla="*/ 92 w 235"/>
                <a:gd name="T11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26">
                  <a:moveTo>
                    <a:pt x="92" y="225"/>
                  </a:moveTo>
                  <a:lnTo>
                    <a:pt x="92" y="225"/>
                  </a:lnTo>
                  <a:cubicBezTo>
                    <a:pt x="9" y="39"/>
                    <a:pt x="9" y="39"/>
                    <a:pt x="9" y="39"/>
                  </a:cubicBezTo>
                  <a:cubicBezTo>
                    <a:pt x="0" y="22"/>
                    <a:pt x="22" y="0"/>
                    <a:pt x="40" y="9"/>
                  </a:cubicBezTo>
                  <a:cubicBezTo>
                    <a:pt x="234" y="61"/>
                    <a:pt x="234" y="61"/>
                    <a:pt x="234" y="61"/>
                  </a:cubicBezTo>
                  <a:lnTo>
                    <a:pt x="92" y="225"/>
                  </a:lnTo>
                </a:path>
              </a:pathLst>
            </a:custGeom>
            <a:solidFill>
              <a:srgbClr val="FEE5D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40" name="Freeform 150"/>
            <p:cNvSpPr>
              <a:spLocks noChangeArrowheads="1"/>
            </p:cNvSpPr>
            <p:nvPr/>
          </p:nvSpPr>
          <p:spPr bwMode="auto">
            <a:xfrm>
              <a:off x="13763217" y="8836473"/>
              <a:ext cx="215844" cy="220065"/>
            </a:xfrm>
            <a:custGeom>
              <a:avLst/>
              <a:gdLst>
                <a:gd name="T0" fmla="*/ 0 w 230"/>
                <a:gd name="T1" fmla="*/ 0 h 235"/>
                <a:gd name="T2" fmla="*/ 229 w 230"/>
                <a:gd name="T3" fmla="*/ 0 h 235"/>
                <a:gd name="T4" fmla="*/ 229 w 230"/>
                <a:gd name="T5" fmla="*/ 234 h 235"/>
                <a:gd name="T6" fmla="*/ 0 w 230"/>
                <a:gd name="T7" fmla="*/ 234 h 235"/>
                <a:gd name="T8" fmla="*/ 0 w 230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35">
                  <a:moveTo>
                    <a:pt x="0" y="0"/>
                  </a:moveTo>
                  <a:lnTo>
                    <a:pt x="229" y="0"/>
                  </a:lnTo>
                  <a:lnTo>
                    <a:pt x="229" y="234"/>
                  </a:lnTo>
                  <a:lnTo>
                    <a:pt x="0" y="234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41" name="Freeform 151"/>
            <p:cNvSpPr>
              <a:spLocks noChangeArrowheads="1"/>
            </p:cNvSpPr>
            <p:nvPr/>
          </p:nvSpPr>
          <p:spPr bwMode="auto">
            <a:xfrm>
              <a:off x="13763217" y="8836473"/>
              <a:ext cx="131199" cy="152353"/>
            </a:xfrm>
            <a:custGeom>
              <a:avLst/>
              <a:gdLst>
                <a:gd name="T0" fmla="*/ 142 w 143"/>
                <a:gd name="T1" fmla="*/ 0 h 165"/>
                <a:gd name="T2" fmla="*/ 0 w 143"/>
                <a:gd name="T3" fmla="*/ 164 h 165"/>
                <a:gd name="T4" fmla="*/ 0 w 143"/>
                <a:gd name="T5" fmla="*/ 84 h 165"/>
                <a:gd name="T6" fmla="*/ 75 w 143"/>
                <a:gd name="T7" fmla="*/ 0 h 165"/>
                <a:gd name="T8" fmla="*/ 142 w 143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65">
                  <a:moveTo>
                    <a:pt x="142" y="0"/>
                  </a:moveTo>
                  <a:lnTo>
                    <a:pt x="0" y="164"/>
                  </a:lnTo>
                  <a:lnTo>
                    <a:pt x="0" y="84"/>
                  </a:lnTo>
                  <a:lnTo>
                    <a:pt x="75" y="0"/>
                  </a:lnTo>
                  <a:lnTo>
                    <a:pt x="142" y="0"/>
                  </a:lnTo>
                </a:path>
              </a:pathLst>
            </a:custGeom>
            <a:solidFill>
              <a:srgbClr val="B15D5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42" name="Freeform 152"/>
            <p:cNvSpPr>
              <a:spLocks noChangeArrowheads="1"/>
            </p:cNvSpPr>
            <p:nvPr/>
          </p:nvSpPr>
          <p:spPr bwMode="auto">
            <a:xfrm>
              <a:off x="13763217" y="8836473"/>
              <a:ext cx="55019" cy="63480"/>
            </a:xfrm>
            <a:custGeom>
              <a:avLst/>
              <a:gdLst>
                <a:gd name="T0" fmla="*/ 60 w 61"/>
                <a:gd name="T1" fmla="*/ 0 h 72"/>
                <a:gd name="T2" fmla="*/ 0 w 61"/>
                <a:gd name="T3" fmla="*/ 71 h 72"/>
                <a:gd name="T4" fmla="*/ 0 w 61"/>
                <a:gd name="T5" fmla="*/ 30 h 72"/>
                <a:gd name="T6" fmla="*/ 26 w 61"/>
                <a:gd name="T7" fmla="*/ 0 h 72"/>
                <a:gd name="T8" fmla="*/ 60 w 61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2">
                  <a:moveTo>
                    <a:pt x="60" y="0"/>
                  </a:moveTo>
                  <a:lnTo>
                    <a:pt x="0" y="71"/>
                  </a:lnTo>
                  <a:lnTo>
                    <a:pt x="0" y="30"/>
                  </a:lnTo>
                  <a:lnTo>
                    <a:pt x="26" y="0"/>
                  </a:lnTo>
                  <a:lnTo>
                    <a:pt x="60" y="0"/>
                  </a:lnTo>
                </a:path>
              </a:pathLst>
            </a:custGeom>
            <a:solidFill>
              <a:srgbClr val="B15D5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418802" y="1865963"/>
            <a:ext cx="7166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Display the difference between laps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Be able to save the recorded laps to a .txt file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Running it as an executable</a:t>
            </a:r>
            <a:br>
              <a:rPr lang="en-US" sz="3600" dirty="0" smtClean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763392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6" y="-5655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09144" y="583838"/>
            <a:ext cx="595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PRIMETIME" pitchFamily="2" charset="0"/>
              </a:rPr>
              <a:t>Packages used</a:t>
            </a:r>
            <a:endParaRPr lang="en-US" sz="5400" dirty="0">
              <a:solidFill>
                <a:schemeClr val="bg1"/>
              </a:solidFill>
              <a:latin typeface="PRIMETIME" pitchFamily="2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51832" y="1723484"/>
            <a:ext cx="5470923" cy="3826416"/>
            <a:chOff x="8526779" y="3478388"/>
            <a:chExt cx="7328958" cy="5655294"/>
          </a:xfrm>
        </p:grpSpPr>
        <p:grpSp>
          <p:nvGrpSpPr>
            <p:cNvPr id="26" name="Group 25"/>
            <p:cNvGrpSpPr/>
            <p:nvPr/>
          </p:nvGrpSpPr>
          <p:grpSpPr>
            <a:xfrm>
              <a:off x="8526779" y="3478388"/>
              <a:ext cx="7328958" cy="5542953"/>
              <a:chOff x="13195660" y="4584467"/>
              <a:chExt cx="7831856" cy="5923299"/>
            </a:xfrm>
          </p:grpSpPr>
          <p:grpSp>
            <p:nvGrpSpPr>
              <p:cNvPr id="28" name="Group 1"/>
              <p:cNvGrpSpPr>
                <a:grpSpLocks/>
              </p:cNvGrpSpPr>
              <p:nvPr/>
            </p:nvGrpSpPr>
            <p:grpSpPr bwMode="auto">
              <a:xfrm>
                <a:off x="13195660" y="4584467"/>
                <a:ext cx="7831856" cy="5923299"/>
                <a:chOff x="1525" y="716"/>
                <a:chExt cx="4441" cy="3361"/>
              </a:xfrm>
            </p:grpSpPr>
            <p:sp>
              <p:nvSpPr>
                <p:cNvPr id="134" name="Freeform 2"/>
                <p:cNvSpPr>
                  <a:spLocks noChangeArrowheads="1"/>
                </p:cNvSpPr>
                <p:nvPr/>
              </p:nvSpPr>
              <p:spPr bwMode="auto">
                <a:xfrm>
                  <a:off x="3141" y="3116"/>
                  <a:ext cx="1210" cy="936"/>
                </a:xfrm>
                <a:custGeom>
                  <a:avLst/>
                  <a:gdLst>
                    <a:gd name="T0" fmla="*/ 4130 w 5342"/>
                    <a:gd name="T1" fmla="*/ 0 h 4133"/>
                    <a:gd name="T2" fmla="*/ 4130 w 5342"/>
                    <a:gd name="T3" fmla="*/ 0 h 4133"/>
                    <a:gd name="T4" fmla="*/ 3142 w 5342"/>
                    <a:gd name="T5" fmla="*/ 0 h 4133"/>
                    <a:gd name="T6" fmla="*/ 2199 w 5342"/>
                    <a:gd name="T7" fmla="*/ 0 h 4133"/>
                    <a:gd name="T8" fmla="*/ 1211 w 5342"/>
                    <a:gd name="T9" fmla="*/ 0 h 4133"/>
                    <a:gd name="T10" fmla="*/ 0 w 5342"/>
                    <a:gd name="T11" fmla="*/ 4132 h 4133"/>
                    <a:gd name="T12" fmla="*/ 2199 w 5342"/>
                    <a:gd name="T13" fmla="*/ 4132 h 4133"/>
                    <a:gd name="T14" fmla="*/ 3142 w 5342"/>
                    <a:gd name="T15" fmla="*/ 4132 h 4133"/>
                    <a:gd name="T16" fmla="*/ 5341 w 5342"/>
                    <a:gd name="T17" fmla="*/ 4132 h 4133"/>
                    <a:gd name="T18" fmla="*/ 4130 w 5342"/>
                    <a:gd name="T19" fmla="*/ 0 h 4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42" h="4133">
                      <a:moveTo>
                        <a:pt x="4130" y="0"/>
                      </a:moveTo>
                      <a:lnTo>
                        <a:pt x="4130" y="0"/>
                      </a:lnTo>
                      <a:cubicBezTo>
                        <a:pt x="3142" y="0"/>
                        <a:pt x="3142" y="0"/>
                        <a:pt x="3142" y="0"/>
                      </a:cubicBezTo>
                      <a:cubicBezTo>
                        <a:pt x="2199" y="0"/>
                        <a:pt x="2199" y="0"/>
                        <a:pt x="2199" y="0"/>
                      </a:cubicBezTo>
                      <a:cubicBezTo>
                        <a:pt x="1211" y="0"/>
                        <a:pt x="1211" y="0"/>
                        <a:pt x="1211" y="0"/>
                      </a:cubicBezTo>
                      <a:cubicBezTo>
                        <a:pt x="1211" y="0"/>
                        <a:pt x="1451" y="4132"/>
                        <a:pt x="0" y="4132"/>
                      </a:cubicBezTo>
                      <a:cubicBezTo>
                        <a:pt x="2199" y="4132"/>
                        <a:pt x="2199" y="4132"/>
                        <a:pt x="2199" y="4132"/>
                      </a:cubicBezTo>
                      <a:cubicBezTo>
                        <a:pt x="3142" y="4132"/>
                        <a:pt x="3142" y="4132"/>
                        <a:pt x="3142" y="4132"/>
                      </a:cubicBezTo>
                      <a:cubicBezTo>
                        <a:pt x="5341" y="4132"/>
                        <a:pt x="5341" y="4132"/>
                        <a:pt x="5341" y="4132"/>
                      </a:cubicBezTo>
                      <a:cubicBezTo>
                        <a:pt x="3890" y="4132"/>
                        <a:pt x="4130" y="0"/>
                        <a:pt x="4130" y="0"/>
                      </a:cubicBez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5" name="Freeform 3"/>
                <p:cNvSpPr>
                  <a:spLocks noChangeArrowheads="1"/>
                </p:cNvSpPr>
                <p:nvPr/>
              </p:nvSpPr>
              <p:spPr bwMode="auto">
                <a:xfrm>
                  <a:off x="1525" y="716"/>
                  <a:ext cx="4441" cy="2917"/>
                </a:xfrm>
                <a:custGeom>
                  <a:avLst/>
                  <a:gdLst>
                    <a:gd name="T0" fmla="*/ 19054 w 19590"/>
                    <a:gd name="T1" fmla="*/ 0 h 12867"/>
                    <a:gd name="T2" fmla="*/ 19054 w 19590"/>
                    <a:gd name="T3" fmla="*/ 0 h 12867"/>
                    <a:gd name="T4" fmla="*/ 534 w 19590"/>
                    <a:gd name="T5" fmla="*/ 0 h 12867"/>
                    <a:gd name="T6" fmla="*/ 0 w 19590"/>
                    <a:gd name="T7" fmla="*/ 534 h 12867"/>
                    <a:gd name="T8" fmla="*/ 0 w 19590"/>
                    <a:gd name="T9" fmla="*/ 11450 h 12867"/>
                    <a:gd name="T10" fmla="*/ 0 w 19590"/>
                    <a:gd name="T11" fmla="*/ 11557 h 12867"/>
                    <a:gd name="T12" fmla="*/ 0 w 19590"/>
                    <a:gd name="T13" fmla="*/ 12403 h 12867"/>
                    <a:gd name="T14" fmla="*/ 463 w 19590"/>
                    <a:gd name="T15" fmla="*/ 12866 h 12867"/>
                    <a:gd name="T16" fmla="*/ 19126 w 19590"/>
                    <a:gd name="T17" fmla="*/ 12866 h 12867"/>
                    <a:gd name="T18" fmla="*/ 19589 w 19590"/>
                    <a:gd name="T19" fmla="*/ 12403 h 12867"/>
                    <a:gd name="T20" fmla="*/ 19589 w 19590"/>
                    <a:gd name="T21" fmla="*/ 11557 h 12867"/>
                    <a:gd name="T22" fmla="*/ 19589 w 19590"/>
                    <a:gd name="T23" fmla="*/ 11450 h 12867"/>
                    <a:gd name="T24" fmla="*/ 19589 w 19590"/>
                    <a:gd name="T25" fmla="*/ 534 h 12867"/>
                    <a:gd name="T26" fmla="*/ 19054 w 19590"/>
                    <a:gd name="T27" fmla="*/ 0 h 1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590" h="12867">
                      <a:moveTo>
                        <a:pt x="19054" y="0"/>
                      </a:moveTo>
                      <a:lnTo>
                        <a:pt x="19054" y="0"/>
                      </a:ln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240" y="0"/>
                        <a:pt x="0" y="240"/>
                        <a:pt x="0" y="534"/>
                      </a:cubicBezTo>
                      <a:cubicBezTo>
                        <a:pt x="0" y="11450"/>
                        <a:pt x="0" y="11450"/>
                        <a:pt x="0" y="11450"/>
                      </a:cubicBezTo>
                      <a:cubicBezTo>
                        <a:pt x="0" y="11557"/>
                        <a:pt x="0" y="11557"/>
                        <a:pt x="0" y="11557"/>
                      </a:cubicBezTo>
                      <a:cubicBezTo>
                        <a:pt x="0" y="12403"/>
                        <a:pt x="0" y="12403"/>
                        <a:pt x="0" y="12403"/>
                      </a:cubicBezTo>
                      <a:cubicBezTo>
                        <a:pt x="0" y="12661"/>
                        <a:pt x="205" y="12866"/>
                        <a:pt x="463" y="12866"/>
                      </a:cubicBezTo>
                      <a:cubicBezTo>
                        <a:pt x="19126" y="12866"/>
                        <a:pt x="19126" y="12866"/>
                        <a:pt x="19126" y="12866"/>
                      </a:cubicBezTo>
                      <a:cubicBezTo>
                        <a:pt x="19384" y="12866"/>
                        <a:pt x="19589" y="12661"/>
                        <a:pt x="19589" y="12403"/>
                      </a:cubicBezTo>
                      <a:cubicBezTo>
                        <a:pt x="19589" y="11557"/>
                        <a:pt x="19589" y="11557"/>
                        <a:pt x="19589" y="11557"/>
                      </a:cubicBezTo>
                      <a:cubicBezTo>
                        <a:pt x="19589" y="11450"/>
                        <a:pt x="19589" y="11450"/>
                        <a:pt x="19589" y="11450"/>
                      </a:cubicBezTo>
                      <a:cubicBezTo>
                        <a:pt x="19589" y="534"/>
                        <a:pt x="19589" y="534"/>
                        <a:pt x="19589" y="534"/>
                      </a:cubicBezTo>
                      <a:cubicBezTo>
                        <a:pt x="19589" y="240"/>
                        <a:pt x="19348" y="0"/>
                        <a:pt x="19054" y="0"/>
                      </a:cubicBez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6" name="Freeform 4"/>
                <p:cNvSpPr>
                  <a:spLocks noChangeArrowheads="1"/>
                </p:cNvSpPr>
                <p:nvPr/>
              </p:nvSpPr>
              <p:spPr bwMode="auto">
                <a:xfrm>
                  <a:off x="1669" y="855"/>
                  <a:ext cx="4155" cy="2230"/>
                </a:xfrm>
                <a:custGeom>
                  <a:avLst/>
                  <a:gdLst>
                    <a:gd name="T0" fmla="*/ 18324 w 18325"/>
                    <a:gd name="T1" fmla="*/ 9839 h 9840"/>
                    <a:gd name="T2" fmla="*/ 0 w 18325"/>
                    <a:gd name="T3" fmla="*/ 9839 h 9840"/>
                    <a:gd name="T4" fmla="*/ 0 w 18325"/>
                    <a:gd name="T5" fmla="*/ 0 h 9840"/>
                    <a:gd name="T6" fmla="*/ 18324 w 18325"/>
                    <a:gd name="T7" fmla="*/ 0 h 9840"/>
                    <a:gd name="T8" fmla="*/ 18324 w 18325"/>
                    <a:gd name="T9" fmla="*/ 9839 h 9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9840">
                      <a:moveTo>
                        <a:pt x="18324" y="9839"/>
                      </a:moveTo>
                      <a:lnTo>
                        <a:pt x="0" y="983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983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7" name="Freeform 5"/>
                <p:cNvSpPr>
                  <a:spLocks noChangeArrowheads="1"/>
                </p:cNvSpPr>
                <p:nvPr/>
              </p:nvSpPr>
              <p:spPr bwMode="auto">
                <a:xfrm>
                  <a:off x="1669" y="3066"/>
                  <a:ext cx="4155" cy="131"/>
                </a:xfrm>
                <a:custGeom>
                  <a:avLst/>
                  <a:gdLst>
                    <a:gd name="T0" fmla="*/ 18324 w 18325"/>
                    <a:gd name="T1" fmla="*/ 579 h 580"/>
                    <a:gd name="T2" fmla="*/ 0 w 18325"/>
                    <a:gd name="T3" fmla="*/ 579 h 580"/>
                    <a:gd name="T4" fmla="*/ 0 w 18325"/>
                    <a:gd name="T5" fmla="*/ 0 h 580"/>
                    <a:gd name="T6" fmla="*/ 18324 w 18325"/>
                    <a:gd name="T7" fmla="*/ 0 h 580"/>
                    <a:gd name="T8" fmla="*/ 18324 w 18325"/>
                    <a:gd name="T9" fmla="*/ 579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580">
                      <a:moveTo>
                        <a:pt x="18324" y="579"/>
                      </a:moveTo>
                      <a:lnTo>
                        <a:pt x="0" y="57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579"/>
                      </a:ln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8" name="Freeform 6"/>
                <p:cNvSpPr>
                  <a:spLocks noChangeArrowheads="1"/>
                </p:cNvSpPr>
                <p:nvPr/>
              </p:nvSpPr>
              <p:spPr bwMode="auto">
                <a:xfrm>
                  <a:off x="3638" y="3300"/>
                  <a:ext cx="217" cy="217"/>
                </a:xfrm>
                <a:custGeom>
                  <a:avLst/>
                  <a:gdLst>
                    <a:gd name="T0" fmla="*/ 961 w 962"/>
                    <a:gd name="T1" fmla="*/ 481 h 963"/>
                    <a:gd name="T2" fmla="*/ 961 w 962"/>
                    <a:gd name="T3" fmla="*/ 481 h 963"/>
                    <a:gd name="T4" fmla="*/ 481 w 962"/>
                    <a:gd name="T5" fmla="*/ 962 h 963"/>
                    <a:gd name="T6" fmla="*/ 0 w 962"/>
                    <a:gd name="T7" fmla="*/ 481 h 963"/>
                    <a:gd name="T8" fmla="*/ 481 w 962"/>
                    <a:gd name="T9" fmla="*/ 0 h 963"/>
                    <a:gd name="T10" fmla="*/ 961 w 962"/>
                    <a:gd name="T11" fmla="*/ 481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2" h="963">
                      <a:moveTo>
                        <a:pt x="961" y="481"/>
                      </a:moveTo>
                      <a:lnTo>
                        <a:pt x="961" y="481"/>
                      </a:lnTo>
                      <a:cubicBezTo>
                        <a:pt x="961" y="748"/>
                        <a:pt x="747" y="962"/>
                        <a:pt x="481" y="962"/>
                      </a:cubicBezTo>
                      <a:cubicBezTo>
                        <a:pt x="214" y="962"/>
                        <a:pt x="0" y="748"/>
                        <a:pt x="0" y="481"/>
                      </a:cubicBezTo>
                      <a:cubicBezTo>
                        <a:pt x="0" y="214"/>
                        <a:pt x="214" y="0"/>
                        <a:pt x="481" y="0"/>
                      </a:cubicBezTo>
                      <a:cubicBezTo>
                        <a:pt x="747" y="0"/>
                        <a:pt x="961" y="214"/>
                        <a:pt x="961" y="481"/>
                      </a:cubicBez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9" name="Freeform 7"/>
                <p:cNvSpPr>
                  <a:spLocks noChangeArrowheads="1"/>
                </p:cNvSpPr>
                <p:nvPr/>
              </p:nvSpPr>
              <p:spPr bwMode="auto">
                <a:xfrm>
                  <a:off x="3129" y="4035"/>
                  <a:ext cx="1235" cy="42"/>
                </a:xfrm>
                <a:custGeom>
                  <a:avLst/>
                  <a:gdLst>
                    <a:gd name="T0" fmla="*/ 5448 w 5449"/>
                    <a:gd name="T1" fmla="*/ 187 h 188"/>
                    <a:gd name="T2" fmla="*/ 0 w 5449"/>
                    <a:gd name="T3" fmla="*/ 187 h 188"/>
                    <a:gd name="T4" fmla="*/ 0 w 5449"/>
                    <a:gd name="T5" fmla="*/ 0 h 188"/>
                    <a:gd name="T6" fmla="*/ 5448 w 5449"/>
                    <a:gd name="T7" fmla="*/ 0 h 188"/>
                    <a:gd name="T8" fmla="*/ 5448 w 5449"/>
                    <a:gd name="T9" fmla="*/ 187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49" h="188">
                      <a:moveTo>
                        <a:pt x="5448" y="187"/>
                      </a:moveTo>
                      <a:lnTo>
                        <a:pt x="0" y="187"/>
                      </a:lnTo>
                      <a:lnTo>
                        <a:pt x="0" y="0"/>
                      </a:lnTo>
                      <a:lnTo>
                        <a:pt x="5448" y="0"/>
                      </a:lnTo>
                      <a:lnTo>
                        <a:pt x="5448" y="187"/>
                      </a:ln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</p:grpSp>
          <p:sp>
            <p:nvSpPr>
              <p:cNvPr id="29" name="Freeform 15"/>
              <p:cNvSpPr>
                <a:spLocks noChangeArrowheads="1"/>
              </p:cNvSpPr>
              <p:nvPr/>
            </p:nvSpPr>
            <p:spPr bwMode="auto">
              <a:xfrm>
                <a:off x="13674994" y="5382817"/>
                <a:ext cx="2235658" cy="2513040"/>
              </a:xfrm>
              <a:custGeom>
                <a:avLst/>
                <a:gdLst>
                  <a:gd name="T0" fmla="*/ 6114 w 6115"/>
                  <a:gd name="T1" fmla="*/ 6879 h 6880"/>
                  <a:gd name="T2" fmla="*/ 6114 w 6115"/>
                  <a:gd name="T3" fmla="*/ 6879 h 6880"/>
                  <a:gd name="T4" fmla="*/ 0 w 6115"/>
                  <a:gd name="T5" fmla="*/ 6879 h 6880"/>
                  <a:gd name="T6" fmla="*/ 0 w 6115"/>
                  <a:gd name="T7" fmla="*/ 640 h 6880"/>
                  <a:gd name="T8" fmla="*/ 646 w 6115"/>
                  <a:gd name="T9" fmla="*/ 0 h 6880"/>
                  <a:gd name="T10" fmla="*/ 5468 w 6115"/>
                  <a:gd name="T11" fmla="*/ 0 h 6880"/>
                  <a:gd name="T12" fmla="*/ 6114 w 6115"/>
                  <a:gd name="T13" fmla="*/ 640 h 6880"/>
                  <a:gd name="T14" fmla="*/ 6114 w 6115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5" h="6880">
                    <a:moveTo>
                      <a:pt x="6114" y="6879"/>
                    </a:moveTo>
                    <a:lnTo>
                      <a:pt x="6114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5"/>
                      <a:pt x="290" y="0"/>
                      <a:pt x="646" y="0"/>
                    </a:cubicBezTo>
                    <a:cubicBezTo>
                      <a:pt x="5468" y="0"/>
                      <a:pt x="5468" y="0"/>
                      <a:pt x="5468" y="0"/>
                    </a:cubicBezTo>
                    <a:cubicBezTo>
                      <a:pt x="5824" y="0"/>
                      <a:pt x="6114" y="285"/>
                      <a:pt x="6114" y="640"/>
                    </a:cubicBezTo>
                    <a:lnTo>
                      <a:pt x="6114" y="6879"/>
                    </a:lnTo>
                  </a:path>
                </a:pathLst>
              </a:custGeom>
              <a:solidFill>
                <a:srgbClr val="334A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0" name="Freeform 16"/>
              <p:cNvSpPr>
                <a:spLocks noChangeArrowheads="1"/>
              </p:cNvSpPr>
              <p:nvPr/>
            </p:nvSpPr>
            <p:spPr bwMode="auto">
              <a:xfrm>
                <a:off x="13739515" y="5789030"/>
                <a:ext cx="2105002" cy="2032676"/>
              </a:xfrm>
              <a:custGeom>
                <a:avLst/>
                <a:gdLst>
                  <a:gd name="T0" fmla="*/ 5758 w 5759"/>
                  <a:gd name="T1" fmla="*/ 5566 h 5567"/>
                  <a:gd name="T2" fmla="*/ 0 w 5759"/>
                  <a:gd name="T3" fmla="*/ 5566 h 5567"/>
                  <a:gd name="T4" fmla="*/ 0 w 5759"/>
                  <a:gd name="T5" fmla="*/ 0 h 5567"/>
                  <a:gd name="T6" fmla="*/ 5758 w 5759"/>
                  <a:gd name="T7" fmla="*/ 0 h 5567"/>
                  <a:gd name="T8" fmla="*/ 5758 w 5759"/>
                  <a:gd name="T9" fmla="*/ 5566 h 5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7">
                    <a:moveTo>
                      <a:pt x="5758" y="5566"/>
                    </a:moveTo>
                    <a:lnTo>
                      <a:pt x="0" y="5566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1" name="Freeform 17"/>
              <p:cNvSpPr>
                <a:spLocks noChangeArrowheads="1"/>
              </p:cNvSpPr>
              <p:nvPr/>
            </p:nvSpPr>
            <p:spPr bwMode="auto">
              <a:xfrm>
                <a:off x="13894366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2" name="Freeform 18"/>
              <p:cNvSpPr>
                <a:spLocks noChangeArrowheads="1"/>
              </p:cNvSpPr>
              <p:nvPr/>
            </p:nvSpPr>
            <p:spPr bwMode="auto">
              <a:xfrm>
                <a:off x="13789519" y="5508549"/>
                <a:ext cx="85490" cy="82209"/>
              </a:xfrm>
              <a:custGeom>
                <a:avLst/>
                <a:gdLst>
                  <a:gd name="T0" fmla="*/ 235 w 236"/>
                  <a:gd name="T1" fmla="*/ 115 h 231"/>
                  <a:gd name="T2" fmla="*/ 235 w 236"/>
                  <a:gd name="T3" fmla="*/ 115 h 231"/>
                  <a:gd name="T4" fmla="*/ 115 w 236"/>
                  <a:gd name="T5" fmla="*/ 230 h 231"/>
                  <a:gd name="T6" fmla="*/ 0 w 236"/>
                  <a:gd name="T7" fmla="*/ 115 h 231"/>
                  <a:gd name="T8" fmla="*/ 115 w 236"/>
                  <a:gd name="T9" fmla="*/ 0 h 231"/>
                  <a:gd name="T10" fmla="*/ 235 w 236"/>
                  <a:gd name="T11" fmla="*/ 11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231">
                    <a:moveTo>
                      <a:pt x="235" y="115"/>
                    </a:moveTo>
                    <a:lnTo>
                      <a:pt x="235" y="115"/>
                    </a:lnTo>
                    <a:cubicBezTo>
                      <a:pt x="235" y="180"/>
                      <a:pt x="181" y="230"/>
                      <a:pt x="115" y="230"/>
                    </a:cubicBezTo>
                    <a:cubicBezTo>
                      <a:pt x="55" y="230"/>
                      <a:pt x="0" y="180"/>
                      <a:pt x="0" y="115"/>
                    </a:cubicBezTo>
                    <a:cubicBezTo>
                      <a:pt x="0" y="49"/>
                      <a:pt x="55" y="0"/>
                      <a:pt x="115" y="0"/>
                    </a:cubicBezTo>
                    <a:cubicBezTo>
                      <a:pt x="181" y="0"/>
                      <a:pt x="235" y="49"/>
                      <a:pt x="235" y="115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3" name="Freeform 19"/>
              <p:cNvSpPr>
                <a:spLocks noChangeArrowheads="1"/>
              </p:cNvSpPr>
              <p:nvPr/>
            </p:nvSpPr>
            <p:spPr bwMode="auto">
              <a:xfrm>
                <a:off x="14023408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4" name="Freeform 20"/>
              <p:cNvSpPr>
                <a:spLocks noChangeArrowheads="1"/>
              </p:cNvSpPr>
              <p:nvPr/>
            </p:nvSpPr>
            <p:spPr bwMode="auto">
              <a:xfrm>
                <a:off x="14239554" y="5490818"/>
                <a:ext cx="1527538" cy="119285"/>
              </a:xfrm>
              <a:custGeom>
                <a:avLst/>
                <a:gdLst>
                  <a:gd name="T0" fmla="*/ 4017 w 4182"/>
                  <a:gd name="T1" fmla="*/ 329 h 330"/>
                  <a:gd name="T2" fmla="*/ 4017 w 4182"/>
                  <a:gd name="T3" fmla="*/ 329 h 330"/>
                  <a:gd name="T4" fmla="*/ 158 w 4182"/>
                  <a:gd name="T5" fmla="*/ 329 h 330"/>
                  <a:gd name="T6" fmla="*/ 0 w 4182"/>
                  <a:gd name="T7" fmla="*/ 165 h 330"/>
                  <a:gd name="T8" fmla="*/ 0 w 4182"/>
                  <a:gd name="T9" fmla="*/ 165 h 330"/>
                  <a:gd name="T10" fmla="*/ 158 w 4182"/>
                  <a:gd name="T11" fmla="*/ 0 h 330"/>
                  <a:gd name="T12" fmla="*/ 4017 w 4182"/>
                  <a:gd name="T13" fmla="*/ 0 h 330"/>
                  <a:gd name="T14" fmla="*/ 4181 w 4182"/>
                  <a:gd name="T15" fmla="*/ 165 h 330"/>
                  <a:gd name="T16" fmla="*/ 4181 w 4182"/>
                  <a:gd name="T17" fmla="*/ 165 h 330"/>
                  <a:gd name="T18" fmla="*/ 4017 w 4182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2" h="330">
                    <a:moveTo>
                      <a:pt x="4017" y="329"/>
                    </a:moveTo>
                    <a:lnTo>
                      <a:pt x="4017" y="329"/>
                    </a:lnTo>
                    <a:cubicBezTo>
                      <a:pt x="158" y="329"/>
                      <a:pt x="158" y="329"/>
                      <a:pt x="158" y="329"/>
                    </a:cubicBezTo>
                    <a:cubicBezTo>
                      <a:pt x="71" y="329"/>
                      <a:pt x="0" y="252"/>
                      <a:pt x="0" y="165"/>
                    </a:cubicBezTo>
                    <a:lnTo>
                      <a:pt x="0" y="165"/>
                    </a:lnTo>
                    <a:cubicBezTo>
                      <a:pt x="0" y="77"/>
                      <a:pt x="71" y="0"/>
                      <a:pt x="158" y="0"/>
                    </a:cubicBezTo>
                    <a:cubicBezTo>
                      <a:pt x="4017" y="0"/>
                      <a:pt x="4017" y="0"/>
                      <a:pt x="4017" y="0"/>
                    </a:cubicBezTo>
                    <a:cubicBezTo>
                      <a:pt x="4110" y="0"/>
                      <a:pt x="4181" y="77"/>
                      <a:pt x="4181" y="165"/>
                    </a:cubicBezTo>
                    <a:lnTo>
                      <a:pt x="4181" y="165"/>
                    </a:lnTo>
                    <a:cubicBezTo>
                      <a:pt x="4181" y="252"/>
                      <a:pt x="4110" y="329"/>
                      <a:pt x="4017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5" name="Freeform 28"/>
              <p:cNvSpPr>
                <a:spLocks noChangeArrowheads="1"/>
              </p:cNvSpPr>
              <p:nvPr/>
            </p:nvSpPr>
            <p:spPr bwMode="auto">
              <a:xfrm>
                <a:off x="15389643" y="6312915"/>
                <a:ext cx="93556" cy="427169"/>
              </a:xfrm>
              <a:custGeom>
                <a:avLst/>
                <a:gdLst>
                  <a:gd name="T0" fmla="*/ 172 w 260"/>
                  <a:gd name="T1" fmla="*/ 1173 h 1174"/>
                  <a:gd name="T2" fmla="*/ 172 w 260"/>
                  <a:gd name="T3" fmla="*/ 1173 h 1174"/>
                  <a:gd name="T4" fmla="*/ 87 w 260"/>
                  <a:gd name="T5" fmla="*/ 1173 h 1174"/>
                  <a:gd name="T6" fmla="*/ 0 w 260"/>
                  <a:gd name="T7" fmla="*/ 1086 h 1174"/>
                  <a:gd name="T8" fmla="*/ 0 w 260"/>
                  <a:gd name="T9" fmla="*/ 87 h 1174"/>
                  <a:gd name="T10" fmla="*/ 87 w 260"/>
                  <a:gd name="T11" fmla="*/ 0 h 1174"/>
                  <a:gd name="T12" fmla="*/ 172 w 260"/>
                  <a:gd name="T13" fmla="*/ 0 h 1174"/>
                  <a:gd name="T14" fmla="*/ 259 w 260"/>
                  <a:gd name="T15" fmla="*/ 87 h 1174"/>
                  <a:gd name="T16" fmla="*/ 259 w 260"/>
                  <a:gd name="T17" fmla="*/ 1086 h 1174"/>
                  <a:gd name="T18" fmla="*/ 172 w 260"/>
                  <a:gd name="T19" fmla="*/ 1173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1174">
                    <a:moveTo>
                      <a:pt x="172" y="1173"/>
                    </a:moveTo>
                    <a:lnTo>
                      <a:pt x="172" y="1173"/>
                    </a:lnTo>
                    <a:cubicBezTo>
                      <a:pt x="87" y="1173"/>
                      <a:pt x="87" y="1173"/>
                      <a:pt x="87" y="1173"/>
                    </a:cubicBezTo>
                    <a:cubicBezTo>
                      <a:pt x="38" y="1173"/>
                      <a:pt x="0" y="1133"/>
                      <a:pt x="0" y="10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8"/>
                      <a:pt x="38" y="0"/>
                      <a:pt x="87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221" y="0"/>
                      <a:pt x="259" y="38"/>
                      <a:pt x="259" y="87"/>
                    </a:cubicBezTo>
                    <a:cubicBezTo>
                      <a:pt x="259" y="1086"/>
                      <a:pt x="259" y="1086"/>
                      <a:pt x="259" y="1086"/>
                    </a:cubicBezTo>
                    <a:cubicBezTo>
                      <a:pt x="259" y="1133"/>
                      <a:pt x="221" y="1173"/>
                      <a:pt x="172" y="1173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6" name="Freeform 29"/>
              <p:cNvSpPr>
                <a:spLocks noChangeArrowheads="1"/>
              </p:cNvSpPr>
              <p:nvPr/>
            </p:nvSpPr>
            <p:spPr bwMode="auto">
              <a:xfrm>
                <a:off x="15238018" y="6380617"/>
                <a:ext cx="93556" cy="359466"/>
              </a:xfrm>
              <a:custGeom>
                <a:avLst/>
                <a:gdLst>
                  <a:gd name="T0" fmla="*/ 174 w 262"/>
                  <a:gd name="T1" fmla="*/ 987 h 988"/>
                  <a:gd name="T2" fmla="*/ 174 w 262"/>
                  <a:gd name="T3" fmla="*/ 987 h 988"/>
                  <a:gd name="T4" fmla="*/ 87 w 262"/>
                  <a:gd name="T5" fmla="*/ 987 h 988"/>
                  <a:gd name="T6" fmla="*/ 0 w 262"/>
                  <a:gd name="T7" fmla="*/ 900 h 988"/>
                  <a:gd name="T8" fmla="*/ 0 w 262"/>
                  <a:gd name="T9" fmla="*/ 88 h 988"/>
                  <a:gd name="T10" fmla="*/ 87 w 262"/>
                  <a:gd name="T11" fmla="*/ 0 h 988"/>
                  <a:gd name="T12" fmla="*/ 174 w 262"/>
                  <a:gd name="T13" fmla="*/ 0 h 988"/>
                  <a:gd name="T14" fmla="*/ 261 w 262"/>
                  <a:gd name="T15" fmla="*/ 88 h 988"/>
                  <a:gd name="T16" fmla="*/ 261 w 262"/>
                  <a:gd name="T17" fmla="*/ 900 h 988"/>
                  <a:gd name="T18" fmla="*/ 174 w 262"/>
                  <a:gd name="T19" fmla="*/ 987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988">
                    <a:moveTo>
                      <a:pt x="174" y="987"/>
                    </a:moveTo>
                    <a:lnTo>
                      <a:pt x="174" y="987"/>
                    </a:lnTo>
                    <a:cubicBezTo>
                      <a:pt x="87" y="987"/>
                      <a:pt x="87" y="987"/>
                      <a:pt x="87" y="987"/>
                    </a:cubicBezTo>
                    <a:cubicBezTo>
                      <a:pt x="40" y="987"/>
                      <a:pt x="0" y="947"/>
                      <a:pt x="0" y="90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9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9"/>
                      <a:pt x="261" y="88"/>
                    </a:cubicBezTo>
                    <a:cubicBezTo>
                      <a:pt x="261" y="900"/>
                      <a:pt x="261" y="900"/>
                      <a:pt x="261" y="900"/>
                    </a:cubicBezTo>
                    <a:cubicBezTo>
                      <a:pt x="261" y="947"/>
                      <a:pt x="221" y="987"/>
                      <a:pt x="174" y="987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7" name="Freeform 30"/>
              <p:cNvSpPr>
                <a:spLocks noChangeArrowheads="1"/>
              </p:cNvSpPr>
              <p:nvPr/>
            </p:nvSpPr>
            <p:spPr bwMode="auto">
              <a:xfrm>
                <a:off x="15541267" y="6232317"/>
                <a:ext cx="93556" cy="507766"/>
              </a:xfrm>
              <a:custGeom>
                <a:avLst/>
                <a:gdLst>
                  <a:gd name="T0" fmla="*/ 174 w 262"/>
                  <a:gd name="T1" fmla="*/ 1394 h 1395"/>
                  <a:gd name="T2" fmla="*/ 174 w 262"/>
                  <a:gd name="T3" fmla="*/ 1394 h 1395"/>
                  <a:gd name="T4" fmla="*/ 87 w 262"/>
                  <a:gd name="T5" fmla="*/ 1394 h 1395"/>
                  <a:gd name="T6" fmla="*/ 0 w 262"/>
                  <a:gd name="T7" fmla="*/ 1307 h 1395"/>
                  <a:gd name="T8" fmla="*/ 0 w 262"/>
                  <a:gd name="T9" fmla="*/ 85 h 1395"/>
                  <a:gd name="T10" fmla="*/ 87 w 262"/>
                  <a:gd name="T11" fmla="*/ 0 h 1395"/>
                  <a:gd name="T12" fmla="*/ 174 w 262"/>
                  <a:gd name="T13" fmla="*/ 0 h 1395"/>
                  <a:gd name="T14" fmla="*/ 261 w 262"/>
                  <a:gd name="T15" fmla="*/ 85 h 1395"/>
                  <a:gd name="T16" fmla="*/ 261 w 262"/>
                  <a:gd name="T17" fmla="*/ 1307 h 1395"/>
                  <a:gd name="T18" fmla="*/ 174 w 262"/>
                  <a:gd name="T19" fmla="*/ 1394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1395">
                    <a:moveTo>
                      <a:pt x="174" y="1394"/>
                    </a:moveTo>
                    <a:lnTo>
                      <a:pt x="174" y="1394"/>
                    </a:lnTo>
                    <a:cubicBezTo>
                      <a:pt x="87" y="1394"/>
                      <a:pt x="87" y="1394"/>
                      <a:pt x="87" y="1394"/>
                    </a:cubicBezTo>
                    <a:cubicBezTo>
                      <a:pt x="40" y="1394"/>
                      <a:pt x="0" y="1354"/>
                      <a:pt x="0" y="130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8"/>
                      <a:pt x="261" y="85"/>
                    </a:cubicBezTo>
                    <a:cubicBezTo>
                      <a:pt x="261" y="1307"/>
                      <a:pt x="261" y="1307"/>
                      <a:pt x="261" y="1307"/>
                    </a:cubicBezTo>
                    <a:cubicBezTo>
                      <a:pt x="261" y="1354"/>
                      <a:pt x="221" y="1394"/>
                      <a:pt x="174" y="1394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8" name="Freeform 31"/>
              <p:cNvSpPr>
                <a:spLocks noChangeArrowheads="1"/>
              </p:cNvSpPr>
              <p:nvPr/>
            </p:nvSpPr>
            <p:spPr bwMode="auto">
              <a:xfrm>
                <a:off x="15029937" y="5906702"/>
                <a:ext cx="508104" cy="341735"/>
              </a:xfrm>
              <a:custGeom>
                <a:avLst/>
                <a:gdLst>
                  <a:gd name="T0" fmla="*/ 1309 w 1394"/>
                  <a:gd name="T1" fmla="*/ 0 h 939"/>
                  <a:gd name="T2" fmla="*/ 1309 w 1394"/>
                  <a:gd name="T3" fmla="*/ 0 h 939"/>
                  <a:gd name="T4" fmla="*/ 86 w 1394"/>
                  <a:gd name="T5" fmla="*/ 0 h 939"/>
                  <a:gd name="T6" fmla="*/ 0 w 1394"/>
                  <a:gd name="T7" fmla="*/ 85 h 939"/>
                  <a:gd name="T8" fmla="*/ 0 w 1394"/>
                  <a:gd name="T9" fmla="*/ 533 h 939"/>
                  <a:gd name="T10" fmla="*/ 86 w 1394"/>
                  <a:gd name="T11" fmla="*/ 617 h 939"/>
                  <a:gd name="T12" fmla="*/ 952 w 1394"/>
                  <a:gd name="T13" fmla="*/ 617 h 939"/>
                  <a:gd name="T14" fmla="*/ 1121 w 1394"/>
                  <a:gd name="T15" fmla="*/ 938 h 939"/>
                  <a:gd name="T16" fmla="*/ 1121 w 1394"/>
                  <a:gd name="T17" fmla="*/ 617 h 939"/>
                  <a:gd name="T18" fmla="*/ 1309 w 1394"/>
                  <a:gd name="T19" fmla="*/ 617 h 939"/>
                  <a:gd name="T20" fmla="*/ 1393 w 1394"/>
                  <a:gd name="T21" fmla="*/ 533 h 939"/>
                  <a:gd name="T22" fmla="*/ 1393 w 1394"/>
                  <a:gd name="T23" fmla="*/ 85 h 939"/>
                  <a:gd name="T24" fmla="*/ 1309 w 1394"/>
                  <a:gd name="T25" fmla="*/ 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94" h="939">
                    <a:moveTo>
                      <a:pt x="1309" y="0"/>
                    </a:moveTo>
                    <a:lnTo>
                      <a:pt x="1309" y="0"/>
                    </a:lnTo>
                    <a:cubicBezTo>
                      <a:pt x="86" y="0"/>
                      <a:pt x="86" y="0"/>
                      <a:pt x="86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0" y="580"/>
                      <a:pt x="38" y="617"/>
                      <a:pt x="86" y="617"/>
                    </a:cubicBezTo>
                    <a:cubicBezTo>
                      <a:pt x="952" y="617"/>
                      <a:pt x="952" y="617"/>
                      <a:pt x="952" y="617"/>
                    </a:cubicBezTo>
                    <a:cubicBezTo>
                      <a:pt x="1023" y="758"/>
                      <a:pt x="1121" y="938"/>
                      <a:pt x="1121" y="938"/>
                    </a:cubicBezTo>
                    <a:cubicBezTo>
                      <a:pt x="1121" y="617"/>
                      <a:pt x="1121" y="617"/>
                      <a:pt x="1121" y="617"/>
                    </a:cubicBezTo>
                    <a:cubicBezTo>
                      <a:pt x="1309" y="617"/>
                      <a:pt x="1309" y="617"/>
                      <a:pt x="1309" y="617"/>
                    </a:cubicBezTo>
                    <a:cubicBezTo>
                      <a:pt x="1356" y="617"/>
                      <a:pt x="1393" y="580"/>
                      <a:pt x="1393" y="533"/>
                    </a:cubicBezTo>
                    <a:cubicBezTo>
                      <a:pt x="1393" y="85"/>
                      <a:pt x="1393" y="85"/>
                      <a:pt x="1393" y="85"/>
                    </a:cubicBezTo>
                    <a:cubicBezTo>
                      <a:pt x="1393" y="38"/>
                      <a:pt x="1356" y="0"/>
                      <a:pt x="1309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39" name="Freeform 32"/>
              <p:cNvSpPr>
                <a:spLocks noChangeArrowheads="1"/>
              </p:cNvSpPr>
              <p:nvPr/>
            </p:nvSpPr>
            <p:spPr bwMode="auto">
              <a:xfrm>
                <a:off x="14741205" y="663047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0 h 102"/>
                  <a:gd name="T8" fmla="*/ 0 w 1107"/>
                  <a:gd name="T9" fmla="*/ 50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0 h 102"/>
                  <a:gd name="T16" fmla="*/ 1106 w 1107"/>
                  <a:gd name="T17" fmla="*/ 50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8"/>
                      <a:pt x="0" y="50"/>
                    </a:cubicBezTo>
                    <a:lnTo>
                      <a:pt x="0" y="50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0"/>
                    </a:cubicBezTo>
                    <a:lnTo>
                      <a:pt x="1106" y="50"/>
                    </a:lnTo>
                    <a:cubicBezTo>
                      <a:pt x="1106" y="78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0" name="Freeform 33"/>
              <p:cNvSpPr>
                <a:spLocks noChangeArrowheads="1"/>
              </p:cNvSpPr>
              <p:nvPr/>
            </p:nvSpPr>
            <p:spPr bwMode="auto">
              <a:xfrm>
                <a:off x="14741205" y="670462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1" name="Freeform 34"/>
              <p:cNvSpPr>
                <a:spLocks noChangeArrowheads="1"/>
              </p:cNvSpPr>
              <p:nvPr/>
            </p:nvSpPr>
            <p:spPr bwMode="auto">
              <a:xfrm>
                <a:off x="14741205" y="649345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2" name="Freeform 35"/>
              <p:cNvSpPr>
                <a:spLocks noChangeArrowheads="1"/>
              </p:cNvSpPr>
              <p:nvPr/>
            </p:nvSpPr>
            <p:spPr bwMode="auto">
              <a:xfrm>
                <a:off x="14741205" y="656760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3" name="Freeform 36"/>
              <p:cNvSpPr>
                <a:spLocks noChangeArrowheads="1"/>
              </p:cNvSpPr>
              <p:nvPr/>
            </p:nvSpPr>
            <p:spPr bwMode="auto">
              <a:xfrm>
                <a:off x="13947595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4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4" name="Freeform 37"/>
              <p:cNvSpPr>
                <a:spLocks noChangeArrowheads="1"/>
              </p:cNvSpPr>
              <p:nvPr/>
            </p:nvSpPr>
            <p:spPr bwMode="auto">
              <a:xfrm>
                <a:off x="14129867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4 w 248"/>
                  <a:gd name="T5" fmla="*/ 250 h 251"/>
                  <a:gd name="T6" fmla="*/ 0 w 248"/>
                  <a:gd name="T7" fmla="*/ 124 h 251"/>
                  <a:gd name="T8" fmla="*/ 124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5" name="Freeform 38"/>
              <p:cNvSpPr>
                <a:spLocks noChangeArrowheads="1"/>
              </p:cNvSpPr>
              <p:nvPr/>
            </p:nvSpPr>
            <p:spPr bwMode="auto">
              <a:xfrm>
                <a:off x="14310526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3 w 250"/>
                  <a:gd name="T5" fmla="*/ 250 h 251"/>
                  <a:gd name="T6" fmla="*/ 0 w 250"/>
                  <a:gd name="T7" fmla="*/ 124 h 251"/>
                  <a:gd name="T8" fmla="*/ 123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3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6" name="Freeform 39"/>
              <p:cNvSpPr>
                <a:spLocks noChangeArrowheads="1"/>
              </p:cNvSpPr>
              <p:nvPr/>
            </p:nvSpPr>
            <p:spPr bwMode="auto">
              <a:xfrm>
                <a:off x="14492799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3 w 248"/>
                  <a:gd name="T5" fmla="*/ 250 h 251"/>
                  <a:gd name="T6" fmla="*/ 0 w 248"/>
                  <a:gd name="T7" fmla="*/ 124 h 251"/>
                  <a:gd name="T8" fmla="*/ 123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3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7" name="Freeform 40"/>
              <p:cNvSpPr>
                <a:spLocks noChangeArrowheads="1"/>
              </p:cNvSpPr>
              <p:nvPr/>
            </p:nvSpPr>
            <p:spPr bwMode="auto">
              <a:xfrm>
                <a:off x="14673458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5 w 250"/>
                  <a:gd name="T5" fmla="*/ 250 h 251"/>
                  <a:gd name="T6" fmla="*/ 0 w 250"/>
                  <a:gd name="T7" fmla="*/ 124 h 251"/>
                  <a:gd name="T8" fmla="*/ 125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5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8" name="Freeform 41"/>
              <p:cNvSpPr>
                <a:spLocks noChangeArrowheads="1"/>
              </p:cNvSpPr>
              <p:nvPr/>
            </p:nvSpPr>
            <p:spPr bwMode="auto">
              <a:xfrm>
                <a:off x="14855730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49" name="Freeform 42"/>
              <p:cNvSpPr>
                <a:spLocks noChangeArrowheads="1"/>
              </p:cNvSpPr>
              <p:nvPr/>
            </p:nvSpPr>
            <p:spPr bwMode="auto">
              <a:xfrm>
                <a:off x="15036389" y="6978653"/>
                <a:ext cx="90330" cy="90270"/>
              </a:xfrm>
              <a:custGeom>
                <a:avLst/>
                <a:gdLst>
                  <a:gd name="T0" fmla="*/ 250 w 251"/>
                  <a:gd name="T1" fmla="*/ 124 h 251"/>
                  <a:gd name="T2" fmla="*/ 250 w 251"/>
                  <a:gd name="T3" fmla="*/ 124 h 251"/>
                  <a:gd name="T4" fmla="*/ 126 w 251"/>
                  <a:gd name="T5" fmla="*/ 250 h 251"/>
                  <a:gd name="T6" fmla="*/ 0 w 251"/>
                  <a:gd name="T7" fmla="*/ 124 h 251"/>
                  <a:gd name="T8" fmla="*/ 126 w 251"/>
                  <a:gd name="T9" fmla="*/ 0 h 251"/>
                  <a:gd name="T10" fmla="*/ 250 w 251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1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4"/>
                      <a:pt x="194" y="250"/>
                      <a:pt x="126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0" name="Freeform 43"/>
              <p:cNvSpPr>
                <a:spLocks noChangeArrowheads="1"/>
              </p:cNvSpPr>
              <p:nvPr/>
            </p:nvSpPr>
            <p:spPr bwMode="auto">
              <a:xfrm>
                <a:off x="15218662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1" name="Freeform 44"/>
              <p:cNvSpPr>
                <a:spLocks noChangeArrowheads="1"/>
              </p:cNvSpPr>
              <p:nvPr/>
            </p:nvSpPr>
            <p:spPr bwMode="auto">
              <a:xfrm>
                <a:off x="15399321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4" y="250"/>
                      <a:pt x="0" y="194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2" name="Freeform 45"/>
              <p:cNvSpPr>
                <a:spLocks noChangeArrowheads="1"/>
              </p:cNvSpPr>
              <p:nvPr/>
            </p:nvSpPr>
            <p:spPr bwMode="auto">
              <a:xfrm>
                <a:off x="13947595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4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3" name="Freeform 46"/>
              <p:cNvSpPr>
                <a:spLocks noChangeArrowheads="1"/>
              </p:cNvSpPr>
              <p:nvPr/>
            </p:nvSpPr>
            <p:spPr bwMode="auto">
              <a:xfrm>
                <a:off x="14129867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4 w 248"/>
                  <a:gd name="T5" fmla="*/ 248 h 249"/>
                  <a:gd name="T6" fmla="*/ 0 w 248"/>
                  <a:gd name="T7" fmla="*/ 124 h 249"/>
                  <a:gd name="T8" fmla="*/ 124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4" name="Freeform 47"/>
              <p:cNvSpPr>
                <a:spLocks noChangeArrowheads="1"/>
              </p:cNvSpPr>
              <p:nvPr/>
            </p:nvSpPr>
            <p:spPr bwMode="auto">
              <a:xfrm>
                <a:off x="14310526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3 w 250"/>
                  <a:gd name="T5" fmla="*/ 248 h 249"/>
                  <a:gd name="T6" fmla="*/ 0 w 250"/>
                  <a:gd name="T7" fmla="*/ 124 h 249"/>
                  <a:gd name="T8" fmla="*/ 123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3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5" name="Freeform 48"/>
              <p:cNvSpPr>
                <a:spLocks noChangeArrowheads="1"/>
              </p:cNvSpPr>
              <p:nvPr/>
            </p:nvSpPr>
            <p:spPr bwMode="auto">
              <a:xfrm>
                <a:off x="14492799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3 w 248"/>
                  <a:gd name="T5" fmla="*/ 248 h 249"/>
                  <a:gd name="T6" fmla="*/ 0 w 248"/>
                  <a:gd name="T7" fmla="*/ 124 h 249"/>
                  <a:gd name="T8" fmla="*/ 123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3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6" name="Freeform 49"/>
              <p:cNvSpPr>
                <a:spLocks noChangeArrowheads="1"/>
              </p:cNvSpPr>
              <p:nvPr/>
            </p:nvSpPr>
            <p:spPr bwMode="auto">
              <a:xfrm>
                <a:off x="14673458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5 w 250"/>
                  <a:gd name="T5" fmla="*/ 248 h 249"/>
                  <a:gd name="T6" fmla="*/ 0 w 250"/>
                  <a:gd name="T7" fmla="*/ 124 h 249"/>
                  <a:gd name="T8" fmla="*/ 125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5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7" name="Freeform 50"/>
              <p:cNvSpPr>
                <a:spLocks noChangeArrowheads="1"/>
              </p:cNvSpPr>
              <p:nvPr/>
            </p:nvSpPr>
            <p:spPr bwMode="auto">
              <a:xfrm>
                <a:off x="14855730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8" name="Freeform 51"/>
              <p:cNvSpPr>
                <a:spLocks noChangeArrowheads="1"/>
              </p:cNvSpPr>
              <p:nvPr/>
            </p:nvSpPr>
            <p:spPr bwMode="auto">
              <a:xfrm>
                <a:off x="15036389" y="7162416"/>
                <a:ext cx="90330" cy="88658"/>
              </a:xfrm>
              <a:custGeom>
                <a:avLst/>
                <a:gdLst>
                  <a:gd name="T0" fmla="*/ 250 w 251"/>
                  <a:gd name="T1" fmla="*/ 124 h 249"/>
                  <a:gd name="T2" fmla="*/ 250 w 251"/>
                  <a:gd name="T3" fmla="*/ 124 h 249"/>
                  <a:gd name="T4" fmla="*/ 126 w 251"/>
                  <a:gd name="T5" fmla="*/ 248 h 249"/>
                  <a:gd name="T6" fmla="*/ 0 w 251"/>
                  <a:gd name="T7" fmla="*/ 124 h 249"/>
                  <a:gd name="T8" fmla="*/ 126 w 251"/>
                  <a:gd name="T9" fmla="*/ 0 h 249"/>
                  <a:gd name="T10" fmla="*/ 250 w 251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9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2"/>
                      <a:pt x="194" y="248"/>
                      <a:pt x="126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59" name="Freeform 52"/>
              <p:cNvSpPr>
                <a:spLocks noChangeArrowheads="1"/>
              </p:cNvSpPr>
              <p:nvPr/>
            </p:nvSpPr>
            <p:spPr bwMode="auto">
              <a:xfrm>
                <a:off x="15218662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0" name="Freeform 53"/>
              <p:cNvSpPr>
                <a:spLocks noChangeArrowheads="1"/>
              </p:cNvSpPr>
              <p:nvPr/>
            </p:nvSpPr>
            <p:spPr bwMode="auto">
              <a:xfrm>
                <a:off x="15399321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4" y="248"/>
                      <a:pt x="0" y="192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1" name="Freeform 54"/>
              <p:cNvSpPr>
                <a:spLocks noChangeArrowheads="1"/>
              </p:cNvSpPr>
              <p:nvPr/>
            </p:nvSpPr>
            <p:spPr bwMode="auto">
              <a:xfrm>
                <a:off x="13947595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4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4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2" name="Freeform 55"/>
              <p:cNvSpPr>
                <a:spLocks noChangeArrowheads="1"/>
              </p:cNvSpPr>
              <p:nvPr/>
            </p:nvSpPr>
            <p:spPr bwMode="auto">
              <a:xfrm>
                <a:off x="14129867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4 w 248"/>
                  <a:gd name="T5" fmla="*/ 247 h 248"/>
                  <a:gd name="T6" fmla="*/ 0 w 248"/>
                  <a:gd name="T7" fmla="*/ 123 h 248"/>
                  <a:gd name="T8" fmla="*/ 124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3" name="Freeform 56"/>
              <p:cNvSpPr>
                <a:spLocks noChangeArrowheads="1"/>
              </p:cNvSpPr>
              <p:nvPr/>
            </p:nvSpPr>
            <p:spPr bwMode="auto">
              <a:xfrm>
                <a:off x="14310526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3 w 250"/>
                  <a:gd name="T5" fmla="*/ 247 h 248"/>
                  <a:gd name="T6" fmla="*/ 0 w 250"/>
                  <a:gd name="T7" fmla="*/ 123 h 248"/>
                  <a:gd name="T8" fmla="*/ 123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3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3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4" name="Freeform 57"/>
              <p:cNvSpPr>
                <a:spLocks noChangeArrowheads="1"/>
              </p:cNvSpPr>
              <p:nvPr/>
            </p:nvSpPr>
            <p:spPr bwMode="auto">
              <a:xfrm>
                <a:off x="14492799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3 w 248"/>
                  <a:gd name="T5" fmla="*/ 247 h 248"/>
                  <a:gd name="T6" fmla="*/ 0 w 248"/>
                  <a:gd name="T7" fmla="*/ 123 h 248"/>
                  <a:gd name="T8" fmla="*/ 123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3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3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5" name="Freeform 58"/>
              <p:cNvSpPr>
                <a:spLocks noChangeArrowheads="1"/>
              </p:cNvSpPr>
              <p:nvPr/>
            </p:nvSpPr>
            <p:spPr bwMode="auto">
              <a:xfrm>
                <a:off x="14673458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5 w 250"/>
                  <a:gd name="T5" fmla="*/ 247 h 248"/>
                  <a:gd name="T6" fmla="*/ 0 w 250"/>
                  <a:gd name="T7" fmla="*/ 123 h 248"/>
                  <a:gd name="T8" fmla="*/ 125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5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5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6" name="Freeform 59"/>
              <p:cNvSpPr>
                <a:spLocks noChangeArrowheads="1"/>
              </p:cNvSpPr>
              <p:nvPr/>
            </p:nvSpPr>
            <p:spPr bwMode="auto">
              <a:xfrm>
                <a:off x="14855730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7" name="Freeform 60"/>
              <p:cNvSpPr>
                <a:spLocks noChangeArrowheads="1"/>
              </p:cNvSpPr>
              <p:nvPr/>
            </p:nvSpPr>
            <p:spPr bwMode="auto">
              <a:xfrm>
                <a:off x="15036389" y="7346179"/>
                <a:ext cx="90330" cy="88658"/>
              </a:xfrm>
              <a:custGeom>
                <a:avLst/>
                <a:gdLst>
                  <a:gd name="T0" fmla="*/ 250 w 251"/>
                  <a:gd name="T1" fmla="*/ 123 h 248"/>
                  <a:gd name="T2" fmla="*/ 250 w 251"/>
                  <a:gd name="T3" fmla="*/ 123 h 248"/>
                  <a:gd name="T4" fmla="*/ 126 w 251"/>
                  <a:gd name="T5" fmla="*/ 247 h 248"/>
                  <a:gd name="T6" fmla="*/ 0 w 251"/>
                  <a:gd name="T7" fmla="*/ 123 h 248"/>
                  <a:gd name="T8" fmla="*/ 126 w 251"/>
                  <a:gd name="T9" fmla="*/ 0 h 248"/>
                  <a:gd name="T10" fmla="*/ 250 w 251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8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1"/>
                      <a:pt x="194" y="247"/>
                      <a:pt x="126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6" y="0"/>
                    </a:cubicBezTo>
                    <a:cubicBezTo>
                      <a:pt x="194" y="0"/>
                      <a:pt x="250" y="53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8" name="Freeform 61"/>
              <p:cNvSpPr>
                <a:spLocks noChangeArrowheads="1"/>
              </p:cNvSpPr>
              <p:nvPr/>
            </p:nvSpPr>
            <p:spPr bwMode="auto">
              <a:xfrm>
                <a:off x="15218662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69" name="Freeform 62"/>
              <p:cNvSpPr>
                <a:spLocks noChangeArrowheads="1"/>
              </p:cNvSpPr>
              <p:nvPr/>
            </p:nvSpPr>
            <p:spPr bwMode="auto">
              <a:xfrm>
                <a:off x="15399321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4" y="247"/>
                      <a:pt x="0" y="191"/>
                      <a:pt x="0" y="123"/>
                    </a:cubicBezTo>
                    <a:cubicBezTo>
                      <a:pt x="0" y="53"/>
                      <a:pt x="54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0" name="Freeform 63"/>
              <p:cNvSpPr>
                <a:spLocks noChangeArrowheads="1"/>
              </p:cNvSpPr>
              <p:nvPr/>
            </p:nvSpPr>
            <p:spPr bwMode="auto">
              <a:xfrm>
                <a:off x="13947595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4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4" y="0"/>
                      <a:pt x="248" y="55"/>
                      <a:pt x="248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1" name="Freeform 64"/>
              <p:cNvSpPr>
                <a:spLocks noChangeArrowheads="1"/>
              </p:cNvSpPr>
              <p:nvPr/>
            </p:nvSpPr>
            <p:spPr bwMode="auto">
              <a:xfrm>
                <a:off x="14129867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4 w 248"/>
                  <a:gd name="T5" fmla="*/ 249 h 250"/>
                  <a:gd name="T6" fmla="*/ 0 w 248"/>
                  <a:gd name="T7" fmla="*/ 123 h 250"/>
                  <a:gd name="T8" fmla="*/ 124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2" name="Freeform 65"/>
              <p:cNvSpPr>
                <a:spLocks noChangeArrowheads="1"/>
              </p:cNvSpPr>
              <p:nvPr/>
            </p:nvSpPr>
            <p:spPr bwMode="auto">
              <a:xfrm>
                <a:off x="14310526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3 w 250"/>
                  <a:gd name="T5" fmla="*/ 249 h 250"/>
                  <a:gd name="T6" fmla="*/ 0 w 250"/>
                  <a:gd name="T7" fmla="*/ 123 h 250"/>
                  <a:gd name="T8" fmla="*/ 123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3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3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3" name="Freeform 66"/>
              <p:cNvSpPr>
                <a:spLocks noChangeArrowheads="1"/>
              </p:cNvSpPr>
              <p:nvPr/>
            </p:nvSpPr>
            <p:spPr bwMode="auto">
              <a:xfrm>
                <a:off x="14492799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3 w 248"/>
                  <a:gd name="T5" fmla="*/ 249 h 250"/>
                  <a:gd name="T6" fmla="*/ 0 w 248"/>
                  <a:gd name="T7" fmla="*/ 123 h 250"/>
                  <a:gd name="T8" fmla="*/ 123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3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3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4" name="Freeform 67"/>
              <p:cNvSpPr>
                <a:spLocks noChangeArrowheads="1"/>
              </p:cNvSpPr>
              <p:nvPr/>
            </p:nvSpPr>
            <p:spPr bwMode="auto">
              <a:xfrm>
                <a:off x="14673458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5 w 250"/>
                  <a:gd name="T5" fmla="*/ 249 h 250"/>
                  <a:gd name="T6" fmla="*/ 0 w 250"/>
                  <a:gd name="T7" fmla="*/ 123 h 250"/>
                  <a:gd name="T8" fmla="*/ 125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5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5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5" name="Freeform 68"/>
              <p:cNvSpPr>
                <a:spLocks noChangeArrowheads="1"/>
              </p:cNvSpPr>
              <p:nvPr/>
            </p:nvSpPr>
            <p:spPr bwMode="auto">
              <a:xfrm>
                <a:off x="14855730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6" name="Freeform 69"/>
              <p:cNvSpPr>
                <a:spLocks noChangeArrowheads="1"/>
              </p:cNvSpPr>
              <p:nvPr/>
            </p:nvSpPr>
            <p:spPr bwMode="auto">
              <a:xfrm>
                <a:off x="15036389" y="7529942"/>
                <a:ext cx="90330" cy="90270"/>
              </a:xfrm>
              <a:custGeom>
                <a:avLst/>
                <a:gdLst>
                  <a:gd name="T0" fmla="*/ 250 w 251"/>
                  <a:gd name="T1" fmla="*/ 123 h 250"/>
                  <a:gd name="T2" fmla="*/ 250 w 251"/>
                  <a:gd name="T3" fmla="*/ 123 h 250"/>
                  <a:gd name="T4" fmla="*/ 126 w 251"/>
                  <a:gd name="T5" fmla="*/ 249 h 250"/>
                  <a:gd name="T6" fmla="*/ 0 w 251"/>
                  <a:gd name="T7" fmla="*/ 123 h 250"/>
                  <a:gd name="T8" fmla="*/ 126 w 251"/>
                  <a:gd name="T9" fmla="*/ 0 h 250"/>
                  <a:gd name="T10" fmla="*/ 250 w 251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0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3"/>
                      <a:pt x="194" y="249"/>
                      <a:pt x="126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6" y="0"/>
                    </a:cubicBezTo>
                    <a:cubicBezTo>
                      <a:pt x="194" y="0"/>
                      <a:pt x="250" y="55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7" name="Freeform 70"/>
              <p:cNvSpPr>
                <a:spLocks noChangeArrowheads="1"/>
              </p:cNvSpPr>
              <p:nvPr/>
            </p:nvSpPr>
            <p:spPr bwMode="auto">
              <a:xfrm>
                <a:off x="15218662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78" name="Freeform 71"/>
              <p:cNvSpPr>
                <a:spLocks noChangeArrowheads="1"/>
              </p:cNvSpPr>
              <p:nvPr/>
            </p:nvSpPr>
            <p:spPr bwMode="auto">
              <a:xfrm>
                <a:off x="15399321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4" y="249"/>
                      <a:pt x="0" y="193"/>
                      <a:pt x="0" y="123"/>
                    </a:cubicBezTo>
                    <a:cubicBezTo>
                      <a:pt x="0" y="55"/>
                      <a:pt x="54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grpSp>
            <p:nvGrpSpPr>
              <p:cNvPr id="79" name="Group 72"/>
              <p:cNvGrpSpPr>
                <a:grpSpLocks/>
              </p:cNvGrpSpPr>
              <p:nvPr/>
            </p:nvGrpSpPr>
            <p:grpSpPr bwMode="auto">
              <a:xfrm>
                <a:off x="13965339" y="5996972"/>
                <a:ext cx="562946" cy="562573"/>
                <a:chOff x="1901" y="1550"/>
                <a:chExt cx="349" cy="349"/>
              </a:xfrm>
            </p:grpSpPr>
            <p:sp>
              <p:nvSpPr>
                <p:cNvPr id="130" name="Freeform 73"/>
                <p:cNvSpPr>
                  <a:spLocks noChangeArrowheads="1"/>
                </p:cNvSpPr>
                <p:nvPr/>
              </p:nvSpPr>
              <p:spPr bwMode="auto">
                <a:xfrm>
                  <a:off x="1901" y="1550"/>
                  <a:ext cx="350" cy="350"/>
                </a:xfrm>
                <a:custGeom>
                  <a:avLst/>
                  <a:gdLst>
                    <a:gd name="T0" fmla="*/ 800 w 1546"/>
                    <a:gd name="T1" fmla="*/ 0 h 1546"/>
                    <a:gd name="T2" fmla="*/ 972 w 1546"/>
                    <a:gd name="T3" fmla="*/ 26 h 1546"/>
                    <a:gd name="T4" fmla="*/ 1545 w 1546"/>
                    <a:gd name="T5" fmla="*/ 744 h 1546"/>
                    <a:gd name="T6" fmla="*/ 1545 w 1546"/>
                    <a:gd name="T7" fmla="*/ 803 h 1546"/>
                    <a:gd name="T8" fmla="*/ 1519 w 1546"/>
                    <a:gd name="T9" fmla="*/ 972 h 1546"/>
                    <a:gd name="T10" fmla="*/ 801 w 1546"/>
                    <a:gd name="T11" fmla="*/ 1545 h 1546"/>
                    <a:gd name="T12" fmla="*/ 742 w 1546"/>
                    <a:gd name="T13" fmla="*/ 1545 h 1546"/>
                    <a:gd name="T14" fmla="*/ 573 w 1546"/>
                    <a:gd name="T15" fmla="*/ 1519 h 1546"/>
                    <a:gd name="T16" fmla="*/ 0 w 1546"/>
                    <a:gd name="T17" fmla="*/ 802 h 1546"/>
                    <a:gd name="T18" fmla="*/ 0 w 1546"/>
                    <a:gd name="T19" fmla="*/ 742 h 1546"/>
                    <a:gd name="T20" fmla="*/ 26 w 1546"/>
                    <a:gd name="T21" fmla="*/ 573 h 1546"/>
                    <a:gd name="T22" fmla="*/ 745 w 1546"/>
                    <a:gd name="T23" fmla="*/ 0 h 1546"/>
                    <a:gd name="T24" fmla="*/ 800 w 1546"/>
                    <a:gd name="T25" fmla="*/ 0 h 1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46" h="1546">
                      <a:moveTo>
                        <a:pt x="800" y="0"/>
                      </a:moveTo>
                      <a:cubicBezTo>
                        <a:pt x="857" y="2"/>
                        <a:pt x="915" y="11"/>
                        <a:pt x="972" y="26"/>
                      </a:cubicBezTo>
                      <a:cubicBezTo>
                        <a:pt x="1308" y="116"/>
                        <a:pt x="1533" y="413"/>
                        <a:pt x="1545" y="744"/>
                      </a:cubicBezTo>
                      <a:lnTo>
                        <a:pt x="1545" y="803"/>
                      </a:lnTo>
                      <a:cubicBezTo>
                        <a:pt x="1543" y="859"/>
                        <a:pt x="1534" y="916"/>
                        <a:pt x="1519" y="972"/>
                      </a:cubicBezTo>
                      <a:cubicBezTo>
                        <a:pt x="1429" y="1308"/>
                        <a:pt x="1132" y="1533"/>
                        <a:pt x="801" y="1545"/>
                      </a:cubicBezTo>
                      <a:lnTo>
                        <a:pt x="742" y="1545"/>
                      </a:lnTo>
                      <a:cubicBezTo>
                        <a:pt x="686" y="1543"/>
                        <a:pt x="629" y="1534"/>
                        <a:pt x="573" y="1519"/>
                      </a:cubicBezTo>
                      <a:cubicBezTo>
                        <a:pt x="237" y="1429"/>
                        <a:pt x="12" y="1132"/>
                        <a:pt x="0" y="802"/>
                      </a:cubicBezTo>
                      <a:lnTo>
                        <a:pt x="0" y="742"/>
                      </a:lnTo>
                      <a:cubicBezTo>
                        <a:pt x="2" y="686"/>
                        <a:pt x="11" y="629"/>
                        <a:pt x="26" y="573"/>
                      </a:cubicBezTo>
                      <a:cubicBezTo>
                        <a:pt x="116" y="236"/>
                        <a:pt x="414" y="11"/>
                        <a:pt x="745" y="0"/>
                      </a:cubicBezTo>
                      <a:lnTo>
                        <a:pt x="800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1" name="Freeform 74"/>
                <p:cNvSpPr>
                  <a:spLocks noChangeArrowheads="1"/>
                </p:cNvSpPr>
                <p:nvPr/>
              </p:nvSpPr>
              <p:spPr bwMode="auto">
                <a:xfrm>
                  <a:off x="2075" y="1649"/>
                  <a:ext cx="175" cy="131"/>
                </a:xfrm>
                <a:custGeom>
                  <a:avLst/>
                  <a:gdLst>
                    <a:gd name="T0" fmla="*/ 707 w 777"/>
                    <a:gd name="T1" fmla="*/ 16 h 580"/>
                    <a:gd name="T2" fmla="*/ 734 w 777"/>
                    <a:gd name="T3" fmla="*/ 85 h 580"/>
                    <a:gd name="T4" fmla="*/ 755 w 777"/>
                    <a:gd name="T5" fmla="*/ 157 h 580"/>
                    <a:gd name="T6" fmla="*/ 769 w 777"/>
                    <a:gd name="T7" fmla="*/ 231 h 580"/>
                    <a:gd name="T8" fmla="*/ 776 w 777"/>
                    <a:gd name="T9" fmla="*/ 306 h 580"/>
                    <a:gd name="T10" fmla="*/ 775 w 777"/>
                    <a:gd name="T11" fmla="*/ 383 h 580"/>
                    <a:gd name="T12" fmla="*/ 767 w 777"/>
                    <a:gd name="T13" fmla="*/ 460 h 580"/>
                    <a:gd name="T14" fmla="*/ 750 w 777"/>
                    <a:gd name="T15" fmla="*/ 537 h 580"/>
                    <a:gd name="T16" fmla="*/ 737 w 777"/>
                    <a:gd name="T17" fmla="*/ 579 h 580"/>
                    <a:gd name="T18" fmla="*/ 0 w 777"/>
                    <a:gd name="T19" fmla="*/ 326 h 580"/>
                    <a:gd name="T20" fmla="*/ 698 w 777"/>
                    <a:gd name="T21" fmla="*/ 0 h 580"/>
                    <a:gd name="T22" fmla="*/ 707 w 777"/>
                    <a:gd name="T23" fmla="*/ 16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7" h="580">
                      <a:moveTo>
                        <a:pt x="707" y="16"/>
                      </a:moveTo>
                      <a:lnTo>
                        <a:pt x="734" y="85"/>
                      </a:lnTo>
                      <a:lnTo>
                        <a:pt x="755" y="157"/>
                      </a:lnTo>
                      <a:lnTo>
                        <a:pt x="769" y="231"/>
                      </a:lnTo>
                      <a:lnTo>
                        <a:pt x="776" y="306"/>
                      </a:lnTo>
                      <a:lnTo>
                        <a:pt x="775" y="383"/>
                      </a:lnTo>
                      <a:lnTo>
                        <a:pt x="767" y="460"/>
                      </a:lnTo>
                      <a:lnTo>
                        <a:pt x="750" y="537"/>
                      </a:lnTo>
                      <a:lnTo>
                        <a:pt x="737" y="579"/>
                      </a:lnTo>
                      <a:lnTo>
                        <a:pt x="0" y="326"/>
                      </a:lnTo>
                      <a:lnTo>
                        <a:pt x="698" y="0"/>
                      </a:lnTo>
                      <a:lnTo>
                        <a:pt x="707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2" name="Freeform 75"/>
                <p:cNvSpPr>
                  <a:spLocks noChangeArrowheads="1"/>
                </p:cNvSpPr>
                <p:nvPr/>
              </p:nvSpPr>
              <p:spPr bwMode="auto">
                <a:xfrm>
                  <a:off x="1968" y="1550"/>
                  <a:ext cx="206" cy="174"/>
                </a:xfrm>
                <a:custGeom>
                  <a:avLst/>
                  <a:gdLst>
                    <a:gd name="T0" fmla="*/ 26 w 912"/>
                    <a:gd name="T1" fmla="*/ 143 h 773"/>
                    <a:gd name="T2" fmla="*/ 89 w 912"/>
                    <a:gd name="T3" fmla="*/ 103 h 773"/>
                    <a:gd name="T4" fmla="*/ 154 w 912"/>
                    <a:gd name="T5" fmla="*/ 69 h 773"/>
                    <a:gd name="T6" fmla="*/ 223 w 912"/>
                    <a:gd name="T7" fmla="*/ 42 h 773"/>
                    <a:gd name="T8" fmla="*/ 295 w 912"/>
                    <a:gd name="T9" fmla="*/ 21 h 773"/>
                    <a:gd name="T10" fmla="*/ 369 w 912"/>
                    <a:gd name="T11" fmla="*/ 7 h 773"/>
                    <a:gd name="T12" fmla="*/ 444 w 912"/>
                    <a:gd name="T13" fmla="*/ 0 h 773"/>
                    <a:gd name="T14" fmla="*/ 521 w 912"/>
                    <a:gd name="T15" fmla="*/ 1 h 773"/>
                    <a:gd name="T16" fmla="*/ 598 w 912"/>
                    <a:gd name="T17" fmla="*/ 9 h 773"/>
                    <a:gd name="T18" fmla="*/ 675 w 912"/>
                    <a:gd name="T19" fmla="*/ 26 h 773"/>
                    <a:gd name="T20" fmla="*/ 751 w 912"/>
                    <a:gd name="T21" fmla="*/ 50 h 773"/>
                    <a:gd name="T22" fmla="*/ 822 w 912"/>
                    <a:gd name="T23" fmla="*/ 81 h 773"/>
                    <a:gd name="T24" fmla="*/ 888 w 912"/>
                    <a:gd name="T25" fmla="*/ 119 h 773"/>
                    <a:gd name="T26" fmla="*/ 911 w 912"/>
                    <a:gd name="T27" fmla="*/ 135 h 773"/>
                    <a:gd name="T28" fmla="*/ 476 w 912"/>
                    <a:gd name="T29" fmla="*/ 772 h 773"/>
                    <a:gd name="T30" fmla="*/ 0 w 912"/>
                    <a:gd name="T31" fmla="*/ 164 h 773"/>
                    <a:gd name="T32" fmla="*/ 26 w 912"/>
                    <a:gd name="T33" fmla="*/ 143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12" h="773">
                      <a:moveTo>
                        <a:pt x="26" y="143"/>
                      </a:moveTo>
                      <a:lnTo>
                        <a:pt x="89" y="103"/>
                      </a:lnTo>
                      <a:lnTo>
                        <a:pt x="154" y="69"/>
                      </a:lnTo>
                      <a:lnTo>
                        <a:pt x="223" y="42"/>
                      </a:lnTo>
                      <a:lnTo>
                        <a:pt x="295" y="21"/>
                      </a:lnTo>
                      <a:lnTo>
                        <a:pt x="369" y="7"/>
                      </a:lnTo>
                      <a:lnTo>
                        <a:pt x="444" y="0"/>
                      </a:lnTo>
                      <a:lnTo>
                        <a:pt x="521" y="1"/>
                      </a:lnTo>
                      <a:lnTo>
                        <a:pt x="598" y="9"/>
                      </a:lnTo>
                      <a:lnTo>
                        <a:pt x="675" y="26"/>
                      </a:lnTo>
                      <a:lnTo>
                        <a:pt x="751" y="50"/>
                      </a:lnTo>
                      <a:lnTo>
                        <a:pt x="822" y="81"/>
                      </a:lnTo>
                      <a:lnTo>
                        <a:pt x="888" y="119"/>
                      </a:lnTo>
                      <a:lnTo>
                        <a:pt x="911" y="135"/>
                      </a:lnTo>
                      <a:lnTo>
                        <a:pt x="476" y="772"/>
                      </a:lnTo>
                      <a:lnTo>
                        <a:pt x="0" y="164"/>
                      </a:lnTo>
                      <a:lnTo>
                        <a:pt x="26" y="143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33" name="Freeform 76"/>
                <p:cNvSpPr>
                  <a:spLocks noChangeArrowheads="1"/>
                </p:cNvSpPr>
                <p:nvPr/>
              </p:nvSpPr>
              <p:spPr bwMode="auto">
                <a:xfrm>
                  <a:off x="2076" y="1581"/>
                  <a:ext cx="174" cy="199"/>
                </a:xfrm>
                <a:custGeom>
                  <a:avLst/>
                  <a:gdLst>
                    <a:gd name="T0" fmla="*/ 474 w 773"/>
                    <a:gd name="T1" fmla="*/ 27 h 883"/>
                    <a:gd name="T2" fmla="*/ 531 w 773"/>
                    <a:gd name="T3" fmla="*/ 76 h 883"/>
                    <a:gd name="T4" fmla="*/ 583 w 773"/>
                    <a:gd name="T5" fmla="*/ 130 h 883"/>
                    <a:gd name="T6" fmla="*/ 629 w 773"/>
                    <a:gd name="T7" fmla="*/ 188 h 883"/>
                    <a:gd name="T8" fmla="*/ 669 w 773"/>
                    <a:gd name="T9" fmla="*/ 251 h 883"/>
                    <a:gd name="T10" fmla="*/ 703 w 773"/>
                    <a:gd name="T11" fmla="*/ 316 h 883"/>
                    <a:gd name="T12" fmla="*/ 730 w 773"/>
                    <a:gd name="T13" fmla="*/ 385 h 883"/>
                    <a:gd name="T14" fmla="*/ 751 w 773"/>
                    <a:gd name="T15" fmla="*/ 457 h 883"/>
                    <a:gd name="T16" fmla="*/ 765 w 773"/>
                    <a:gd name="T17" fmla="*/ 531 h 883"/>
                    <a:gd name="T18" fmla="*/ 772 w 773"/>
                    <a:gd name="T19" fmla="*/ 606 h 883"/>
                    <a:gd name="T20" fmla="*/ 771 w 773"/>
                    <a:gd name="T21" fmla="*/ 683 h 883"/>
                    <a:gd name="T22" fmla="*/ 763 w 773"/>
                    <a:gd name="T23" fmla="*/ 760 h 883"/>
                    <a:gd name="T24" fmla="*/ 746 w 773"/>
                    <a:gd name="T25" fmla="*/ 837 h 883"/>
                    <a:gd name="T26" fmla="*/ 732 w 773"/>
                    <a:gd name="T27" fmla="*/ 882 h 883"/>
                    <a:gd name="T28" fmla="*/ 0 w 773"/>
                    <a:gd name="T29" fmla="*/ 637 h 883"/>
                    <a:gd name="T30" fmla="*/ 435 w 773"/>
                    <a:gd name="T31" fmla="*/ 0 h 883"/>
                    <a:gd name="T32" fmla="*/ 474 w 773"/>
                    <a:gd name="T33" fmla="*/ 27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73" h="883">
                      <a:moveTo>
                        <a:pt x="474" y="27"/>
                      </a:moveTo>
                      <a:lnTo>
                        <a:pt x="531" y="76"/>
                      </a:lnTo>
                      <a:lnTo>
                        <a:pt x="583" y="130"/>
                      </a:lnTo>
                      <a:lnTo>
                        <a:pt x="629" y="188"/>
                      </a:lnTo>
                      <a:lnTo>
                        <a:pt x="669" y="251"/>
                      </a:lnTo>
                      <a:lnTo>
                        <a:pt x="703" y="316"/>
                      </a:lnTo>
                      <a:lnTo>
                        <a:pt x="730" y="385"/>
                      </a:lnTo>
                      <a:lnTo>
                        <a:pt x="751" y="457"/>
                      </a:lnTo>
                      <a:lnTo>
                        <a:pt x="765" y="531"/>
                      </a:lnTo>
                      <a:lnTo>
                        <a:pt x="772" y="606"/>
                      </a:lnTo>
                      <a:lnTo>
                        <a:pt x="771" y="683"/>
                      </a:lnTo>
                      <a:lnTo>
                        <a:pt x="763" y="760"/>
                      </a:lnTo>
                      <a:lnTo>
                        <a:pt x="746" y="837"/>
                      </a:lnTo>
                      <a:lnTo>
                        <a:pt x="732" y="882"/>
                      </a:lnTo>
                      <a:lnTo>
                        <a:pt x="0" y="637"/>
                      </a:lnTo>
                      <a:lnTo>
                        <a:pt x="435" y="0"/>
                      </a:lnTo>
                      <a:lnTo>
                        <a:pt x="474" y="2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6172176" y="5510336"/>
                <a:ext cx="1800139" cy="2024617"/>
                <a:chOff x="16474102" y="5572741"/>
                <a:chExt cx="1800139" cy="2024617"/>
              </a:xfrm>
            </p:grpSpPr>
            <p:sp>
              <p:nvSpPr>
                <p:cNvPr id="105" name="Freeform 9"/>
                <p:cNvSpPr>
                  <a:spLocks noChangeArrowheads="1"/>
                </p:cNvSpPr>
                <p:nvPr/>
              </p:nvSpPr>
              <p:spPr bwMode="auto">
                <a:xfrm>
                  <a:off x="16474102" y="5572741"/>
                  <a:ext cx="1800139" cy="2024617"/>
                </a:xfrm>
                <a:custGeom>
                  <a:avLst/>
                  <a:gdLst>
                    <a:gd name="T0" fmla="*/ 4925 w 4926"/>
                    <a:gd name="T1" fmla="*/ 5543 h 5544"/>
                    <a:gd name="T2" fmla="*/ 4925 w 4926"/>
                    <a:gd name="T3" fmla="*/ 5543 h 5544"/>
                    <a:gd name="T4" fmla="*/ 0 w 4926"/>
                    <a:gd name="T5" fmla="*/ 5543 h 5544"/>
                    <a:gd name="T6" fmla="*/ 0 w 4926"/>
                    <a:gd name="T7" fmla="*/ 646 h 5544"/>
                    <a:gd name="T8" fmla="*/ 646 w 4926"/>
                    <a:gd name="T9" fmla="*/ 0 h 5544"/>
                    <a:gd name="T10" fmla="*/ 4279 w 4926"/>
                    <a:gd name="T11" fmla="*/ 0 h 5544"/>
                    <a:gd name="T12" fmla="*/ 4925 w 4926"/>
                    <a:gd name="T13" fmla="*/ 646 h 5544"/>
                    <a:gd name="T14" fmla="*/ 4925 w 4926"/>
                    <a:gd name="T15" fmla="*/ 5543 h 5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26" h="5544">
                      <a:moveTo>
                        <a:pt x="4925" y="5543"/>
                      </a:moveTo>
                      <a:lnTo>
                        <a:pt x="4925" y="5543"/>
                      </a:lnTo>
                      <a:cubicBezTo>
                        <a:pt x="0" y="5543"/>
                        <a:pt x="0" y="5543"/>
                        <a:pt x="0" y="5543"/>
                      </a:cubicBezTo>
                      <a:cubicBezTo>
                        <a:pt x="0" y="646"/>
                        <a:pt x="0" y="646"/>
                        <a:pt x="0" y="646"/>
                      </a:cubicBezTo>
                      <a:cubicBezTo>
                        <a:pt x="0" y="290"/>
                        <a:pt x="290" y="0"/>
                        <a:pt x="646" y="0"/>
                      </a:cubicBezTo>
                      <a:cubicBezTo>
                        <a:pt x="4279" y="0"/>
                        <a:pt x="4279" y="0"/>
                        <a:pt x="4279" y="0"/>
                      </a:cubicBezTo>
                      <a:cubicBezTo>
                        <a:pt x="4635" y="0"/>
                        <a:pt x="4925" y="290"/>
                        <a:pt x="4925" y="646"/>
                      </a:cubicBezTo>
                      <a:lnTo>
                        <a:pt x="4925" y="5543"/>
                      </a:ln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6" name="Freeform 10"/>
                <p:cNvSpPr>
                  <a:spLocks noChangeArrowheads="1"/>
                </p:cNvSpPr>
                <p:nvPr/>
              </p:nvSpPr>
              <p:spPr bwMode="auto">
                <a:xfrm>
                  <a:off x="16525719" y="5901579"/>
                  <a:ext cx="1696906" cy="1637748"/>
                </a:xfrm>
                <a:custGeom>
                  <a:avLst/>
                  <a:gdLst>
                    <a:gd name="T0" fmla="*/ 4641 w 4642"/>
                    <a:gd name="T1" fmla="*/ 4482 h 4483"/>
                    <a:gd name="T2" fmla="*/ 0 w 4642"/>
                    <a:gd name="T3" fmla="*/ 4482 h 4483"/>
                    <a:gd name="T4" fmla="*/ 0 w 4642"/>
                    <a:gd name="T5" fmla="*/ 0 h 4483"/>
                    <a:gd name="T6" fmla="*/ 4641 w 4642"/>
                    <a:gd name="T7" fmla="*/ 0 h 4483"/>
                    <a:gd name="T8" fmla="*/ 4641 w 4642"/>
                    <a:gd name="T9" fmla="*/ 4482 h 4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2" h="4483">
                      <a:moveTo>
                        <a:pt x="4641" y="4482"/>
                      </a:moveTo>
                      <a:lnTo>
                        <a:pt x="0" y="4482"/>
                      </a:lnTo>
                      <a:lnTo>
                        <a:pt x="0" y="0"/>
                      </a:lnTo>
                      <a:lnTo>
                        <a:pt x="4641" y="0"/>
                      </a:lnTo>
                      <a:lnTo>
                        <a:pt x="4641" y="448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7" name="Freeform 11"/>
                <p:cNvSpPr>
                  <a:spLocks noChangeArrowheads="1"/>
                </p:cNvSpPr>
                <p:nvPr/>
              </p:nvSpPr>
              <p:spPr bwMode="auto">
                <a:xfrm>
                  <a:off x="16651536" y="5656562"/>
                  <a:ext cx="103234" cy="103165"/>
                </a:xfrm>
                <a:custGeom>
                  <a:avLst/>
                  <a:gdLst>
                    <a:gd name="T0" fmla="*/ 208 w 286"/>
                    <a:gd name="T1" fmla="*/ 71 h 285"/>
                    <a:gd name="T2" fmla="*/ 208 w 286"/>
                    <a:gd name="T3" fmla="*/ 71 h 285"/>
                    <a:gd name="T4" fmla="*/ 71 w 286"/>
                    <a:gd name="T5" fmla="*/ 208 h 285"/>
                    <a:gd name="T6" fmla="*/ 208 w 286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285">
                      <a:moveTo>
                        <a:pt x="208" y="71"/>
                      </a:moveTo>
                      <a:lnTo>
                        <a:pt x="208" y="71"/>
                      </a:lnTo>
                      <a:cubicBezTo>
                        <a:pt x="285" y="175"/>
                        <a:pt x="175" y="284"/>
                        <a:pt x="71" y="208"/>
                      </a:cubicBezTo>
                      <a:cubicBezTo>
                        <a:pt x="0" y="109"/>
                        <a:pt x="110" y="0"/>
                        <a:pt x="208" y="71"/>
                      </a:cubicBezTo>
                    </a:path>
                  </a:pathLst>
                </a:custGeom>
                <a:solidFill>
                  <a:srgbClr val="FFD36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8" name="Freeform 12"/>
                <p:cNvSpPr>
                  <a:spLocks noChangeArrowheads="1"/>
                </p:cNvSpPr>
                <p:nvPr/>
              </p:nvSpPr>
              <p:spPr bwMode="auto">
                <a:xfrm>
                  <a:off x="16566044" y="5674293"/>
                  <a:ext cx="66134" cy="66090"/>
                </a:xfrm>
                <a:custGeom>
                  <a:avLst/>
                  <a:gdLst>
                    <a:gd name="T0" fmla="*/ 186 w 187"/>
                    <a:gd name="T1" fmla="*/ 93 h 187"/>
                    <a:gd name="T2" fmla="*/ 186 w 187"/>
                    <a:gd name="T3" fmla="*/ 93 h 187"/>
                    <a:gd name="T4" fmla="*/ 93 w 187"/>
                    <a:gd name="T5" fmla="*/ 186 h 187"/>
                    <a:gd name="T6" fmla="*/ 0 w 187"/>
                    <a:gd name="T7" fmla="*/ 93 h 187"/>
                    <a:gd name="T8" fmla="*/ 93 w 187"/>
                    <a:gd name="T9" fmla="*/ 0 h 187"/>
                    <a:gd name="T10" fmla="*/ 186 w 187"/>
                    <a:gd name="T11" fmla="*/ 9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87">
                      <a:moveTo>
                        <a:pt x="186" y="93"/>
                      </a:moveTo>
                      <a:lnTo>
                        <a:pt x="186" y="93"/>
                      </a:lnTo>
                      <a:cubicBezTo>
                        <a:pt x="186" y="142"/>
                        <a:pt x="147" y="186"/>
                        <a:pt x="93" y="186"/>
                      </a:cubicBezTo>
                      <a:cubicBezTo>
                        <a:pt x="44" y="186"/>
                        <a:pt x="0" y="142"/>
                        <a:pt x="0" y="93"/>
                      </a:cubicBezTo>
                      <a:cubicBezTo>
                        <a:pt x="0" y="44"/>
                        <a:pt x="44" y="0"/>
                        <a:pt x="93" y="0"/>
                      </a:cubicBezTo>
                      <a:cubicBezTo>
                        <a:pt x="147" y="0"/>
                        <a:pt x="186" y="44"/>
                        <a:pt x="186" y="93"/>
                      </a:cubicBezTo>
                    </a:path>
                  </a:pathLst>
                </a:custGeom>
                <a:solidFill>
                  <a:srgbClr val="F1554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9" name="Freeform 13"/>
                <p:cNvSpPr>
                  <a:spLocks noChangeArrowheads="1"/>
                </p:cNvSpPr>
                <p:nvPr/>
              </p:nvSpPr>
              <p:spPr bwMode="auto">
                <a:xfrm>
                  <a:off x="16754769" y="5656562"/>
                  <a:ext cx="104847" cy="103165"/>
                </a:xfrm>
                <a:custGeom>
                  <a:avLst/>
                  <a:gdLst>
                    <a:gd name="T0" fmla="*/ 214 w 291"/>
                    <a:gd name="T1" fmla="*/ 71 h 285"/>
                    <a:gd name="T2" fmla="*/ 214 w 291"/>
                    <a:gd name="T3" fmla="*/ 71 h 285"/>
                    <a:gd name="T4" fmla="*/ 77 w 291"/>
                    <a:gd name="T5" fmla="*/ 208 h 285"/>
                    <a:gd name="T6" fmla="*/ 214 w 291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" h="285">
                      <a:moveTo>
                        <a:pt x="214" y="71"/>
                      </a:moveTo>
                      <a:lnTo>
                        <a:pt x="214" y="71"/>
                      </a:lnTo>
                      <a:cubicBezTo>
                        <a:pt x="290" y="175"/>
                        <a:pt x="175" y="284"/>
                        <a:pt x="77" y="208"/>
                      </a:cubicBezTo>
                      <a:cubicBezTo>
                        <a:pt x="0" y="109"/>
                        <a:pt x="115" y="0"/>
                        <a:pt x="214" y="71"/>
                      </a:cubicBezTo>
                    </a:path>
                  </a:pathLst>
                </a:custGeom>
                <a:solidFill>
                  <a:srgbClr val="61C5B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0" name="Freeform 14"/>
                <p:cNvSpPr>
                  <a:spLocks noChangeArrowheads="1"/>
                </p:cNvSpPr>
                <p:nvPr/>
              </p:nvSpPr>
              <p:spPr bwMode="auto">
                <a:xfrm>
                  <a:off x="16928977" y="5661398"/>
                  <a:ext cx="1230741" cy="95105"/>
                </a:xfrm>
                <a:custGeom>
                  <a:avLst/>
                  <a:gdLst>
                    <a:gd name="T0" fmla="*/ 3240 w 3367"/>
                    <a:gd name="T1" fmla="*/ 262 h 263"/>
                    <a:gd name="T2" fmla="*/ 3240 w 3367"/>
                    <a:gd name="T3" fmla="*/ 262 h 263"/>
                    <a:gd name="T4" fmla="*/ 132 w 3367"/>
                    <a:gd name="T5" fmla="*/ 262 h 263"/>
                    <a:gd name="T6" fmla="*/ 0 w 3367"/>
                    <a:gd name="T7" fmla="*/ 131 h 263"/>
                    <a:gd name="T8" fmla="*/ 0 w 3367"/>
                    <a:gd name="T9" fmla="*/ 131 h 263"/>
                    <a:gd name="T10" fmla="*/ 132 w 3367"/>
                    <a:gd name="T11" fmla="*/ 0 h 263"/>
                    <a:gd name="T12" fmla="*/ 3240 w 3367"/>
                    <a:gd name="T13" fmla="*/ 0 h 263"/>
                    <a:gd name="T14" fmla="*/ 3366 w 3367"/>
                    <a:gd name="T15" fmla="*/ 131 h 263"/>
                    <a:gd name="T16" fmla="*/ 3366 w 3367"/>
                    <a:gd name="T17" fmla="*/ 131 h 263"/>
                    <a:gd name="T18" fmla="*/ 3240 w 3367"/>
                    <a:gd name="T19" fmla="*/ 262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67" h="263">
                      <a:moveTo>
                        <a:pt x="3240" y="262"/>
                      </a:moveTo>
                      <a:lnTo>
                        <a:pt x="3240" y="262"/>
                      </a:lnTo>
                      <a:cubicBezTo>
                        <a:pt x="132" y="262"/>
                        <a:pt x="132" y="262"/>
                        <a:pt x="132" y="262"/>
                      </a:cubicBezTo>
                      <a:cubicBezTo>
                        <a:pt x="61" y="262"/>
                        <a:pt x="0" y="202"/>
                        <a:pt x="0" y="131"/>
                      </a:cubicBezTo>
                      <a:lnTo>
                        <a:pt x="0" y="131"/>
                      </a:lnTo>
                      <a:cubicBezTo>
                        <a:pt x="0" y="60"/>
                        <a:pt x="61" y="0"/>
                        <a:pt x="132" y="0"/>
                      </a:cubicBezTo>
                      <a:cubicBezTo>
                        <a:pt x="3240" y="0"/>
                        <a:pt x="3240" y="0"/>
                        <a:pt x="3240" y="0"/>
                      </a:cubicBezTo>
                      <a:cubicBezTo>
                        <a:pt x="3311" y="0"/>
                        <a:pt x="3366" y="60"/>
                        <a:pt x="3366" y="131"/>
                      </a:cubicBezTo>
                      <a:lnTo>
                        <a:pt x="3366" y="131"/>
                      </a:lnTo>
                      <a:cubicBezTo>
                        <a:pt x="3366" y="202"/>
                        <a:pt x="3311" y="262"/>
                        <a:pt x="3240" y="262"/>
                      </a:cubicBezTo>
                    </a:path>
                  </a:pathLst>
                </a:custGeom>
                <a:solidFill>
                  <a:srgbClr val="425C6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1" name="Freeform 77"/>
                <p:cNvSpPr>
                  <a:spLocks noChangeArrowheads="1"/>
                </p:cNvSpPr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2" name="Freeform 78"/>
                <p:cNvSpPr>
                  <a:spLocks noChangeArrowheads="1"/>
                </p:cNvSpPr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3" name="Freeform 79"/>
                <p:cNvSpPr>
                  <a:spLocks noChangeArrowheads="1"/>
                </p:cNvSpPr>
                <p:nvPr/>
              </p:nvSpPr>
              <p:spPr bwMode="auto">
                <a:xfrm>
                  <a:off x="17046728" y="6133702"/>
                  <a:ext cx="177433" cy="177315"/>
                </a:xfrm>
                <a:custGeom>
                  <a:avLst/>
                  <a:gdLst>
                    <a:gd name="T0" fmla="*/ 414 w 485"/>
                    <a:gd name="T1" fmla="*/ 84 h 485"/>
                    <a:gd name="T2" fmla="*/ 414 w 485"/>
                    <a:gd name="T3" fmla="*/ 84 h 485"/>
                    <a:gd name="T4" fmla="*/ 368 w 485"/>
                    <a:gd name="T5" fmla="*/ 111 h 485"/>
                    <a:gd name="T6" fmla="*/ 327 w 485"/>
                    <a:gd name="T7" fmla="*/ 81 h 485"/>
                    <a:gd name="T8" fmla="*/ 340 w 485"/>
                    <a:gd name="T9" fmla="*/ 30 h 485"/>
                    <a:gd name="T10" fmla="*/ 332 w 485"/>
                    <a:gd name="T11" fmla="*/ 19 h 485"/>
                    <a:gd name="T12" fmla="*/ 262 w 485"/>
                    <a:gd name="T13" fmla="*/ 0 h 485"/>
                    <a:gd name="T14" fmla="*/ 251 w 485"/>
                    <a:gd name="T15" fmla="*/ 8 h 485"/>
                    <a:gd name="T16" fmla="*/ 237 w 485"/>
                    <a:gd name="T17" fmla="*/ 60 h 485"/>
                    <a:gd name="T18" fmla="*/ 189 w 485"/>
                    <a:gd name="T19" fmla="*/ 68 h 485"/>
                    <a:gd name="T20" fmla="*/ 159 w 485"/>
                    <a:gd name="T21" fmla="*/ 22 h 485"/>
                    <a:gd name="T22" fmla="*/ 148 w 485"/>
                    <a:gd name="T23" fmla="*/ 19 h 485"/>
                    <a:gd name="T24" fmla="*/ 86 w 485"/>
                    <a:gd name="T25" fmla="*/ 57 h 485"/>
                    <a:gd name="T26" fmla="*/ 83 w 485"/>
                    <a:gd name="T27" fmla="*/ 70 h 485"/>
                    <a:gd name="T28" fmla="*/ 110 w 485"/>
                    <a:gd name="T29" fmla="*/ 116 h 485"/>
                    <a:gd name="T30" fmla="*/ 81 w 485"/>
                    <a:gd name="T31" fmla="*/ 157 h 485"/>
                    <a:gd name="T32" fmla="*/ 29 w 485"/>
                    <a:gd name="T33" fmla="*/ 144 h 485"/>
                    <a:gd name="T34" fmla="*/ 19 w 485"/>
                    <a:gd name="T35" fmla="*/ 151 h 485"/>
                    <a:gd name="T36" fmla="*/ 2 w 485"/>
                    <a:gd name="T37" fmla="*/ 222 h 485"/>
                    <a:gd name="T38" fmla="*/ 8 w 485"/>
                    <a:gd name="T39" fmla="*/ 233 h 485"/>
                    <a:gd name="T40" fmla="*/ 59 w 485"/>
                    <a:gd name="T41" fmla="*/ 246 h 485"/>
                    <a:gd name="T42" fmla="*/ 67 w 485"/>
                    <a:gd name="T43" fmla="*/ 295 h 485"/>
                    <a:gd name="T44" fmla="*/ 21 w 485"/>
                    <a:gd name="T45" fmla="*/ 325 h 485"/>
                    <a:gd name="T46" fmla="*/ 19 w 485"/>
                    <a:gd name="T47" fmla="*/ 336 h 485"/>
                    <a:gd name="T48" fmla="*/ 59 w 485"/>
                    <a:gd name="T49" fmla="*/ 398 h 485"/>
                    <a:gd name="T50" fmla="*/ 70 w 485"/>
                    <a:gd name="T51" fmla="*/ 401 h 485"/>
                    <a:gd name="T52" fmla="*/ 116 w 485"/>
                    <a:gd name="T53" fmla="*/ 373 h 485"/>
                    <a:gd name="T54" fmla="*/ 157 w 485"/>
                    <a:gd name="T55" fmla="*/ 403 h 485"/>
                    <a:gd name="T56" fmla="*/ 146 w 485"/>
                    <a:gd name="T57" fmla="*/ 455 h 485"/>
                    <a:gd name="T58" fmla="*/ 151 w 485"/>
                    <a:gd name="T59" fmla="*/ 465 h 485"/>
                    <a:gd name="T60" fmla="*/ 221 w 485"/>
                    <a:gd name="T61" fmla="*/ 482 h 485"/>
                    <a:gd name="T62" fmla="*/ 232 w 485"/>
                    <a:gd name="T63" fmla="*/ 476 h 485"/>
                    <a:gd name="T64" fmla="*/ 246 w 485"/>
                    <a:gd name="T65" fmla="*/ 425 h 485"/>
                    <a:gd name="T66" fmla="*/ 297 w 485"/>
                    <a:gd name="T67" fmla="*/ 417 h 485"/>
                    <a:gd name="T68" fmla="*/ 324 w 485"/>
                    <a:gd name="T69" fmla="*/ 463 h 485"/>
                    <a:gd name="T70" fmla="*/ 335 w 485"/>
                    <a:gd name="T71" fmla="*/ 465 h 485"/>
                    <a:gd name="T72" fmla="*/ 397 w 485"/>
                    <a:gd name="T73" fmla="*/ 428 h 485"/>
                    <a:gd name="T74" fmla="*/ 400 w 485"/>
                    <a:gd name="T75" fmla="*/ 414 h 485"/>
                    <a:gd name="T76" fmla="*/ 373 w 485"/>
                    <a:gd name="T77" fmla="*/ 368 h 485"/>
                    <a:gd name="T78" fmla="*/ 403 w 485"/>
                    <a:gd name="T79" fmla="*/ 327 h 485"/>
                    <a:gd name="T80" fmla="*/ 454 w 485"/>
                    <a:gd name="T81" fmla="*/ 338 h 485"/>
                    <a:gd name="T82" fmla="*/ 465 w 485"/>
                    <a:gd name="T83" fmla="*/ 333 h 485"/>
                    <a:gd name="T84" fmla="*/ 484 w 485"/>
                    <a:gd name="T85" fmla="*/ 263 h 485"/>
                    <a:gd name="T86" fmla="*/ 476 w 485"/>
                    <a:gd name="T87" fmla="*/ 252 h 485"/>
                    <a:gd name="T88" fmla="*/ 424 w 485"/>
                    <a:gd name="T89" fmla="*/ 238 h 485"/>
                    <a:gd name="T90" fmla="*/ 416 w 485"/>
                    <a:gd name="T91" fmla="*/ 189 h 485"/>
                    <a:gd name="T92" fmla="*/ 462 w 485"/>
                    <a:gd name="T93" fmla="*/ 160 h 485"/>
                    <a:gd name="T94" fmla="*/ 465 w 485"/>
                    <a:gd name="T95" fmla="*/ 149 h 485"/>
                    <a:gd name="T96" fmla="*/ 427 w 485"/>
                    <a:gd name="T97" fmla="*/ 87 h 485"/>
                    <a:gd name="T98" fmla="*/ 414 w 485"/>
                    <a:gd name="T99" fmla="*/ 84 h 485"/>
                    <a:gd name="T100" fmla="*/ 300 w 485"/>
                    <a:gd name="T101" fmla="*/ 336 h 485"/>
                    <a:gd name="T102" fmla="*/ 300 w 485"/>
                    <a:gd name="T103" fmla="*/ 336 h 485"/>
                    <a:gd name="T104" fmla="*/ 148 w 485"/>
                    <a:gd name="T105" fmla="*/ 300 h 485"/>
                    <a:gd name="T106" fmla="*/ 183 w 485"/>
                    <a:gd name="T107" fmla="*/ 149 h 485"/>
                    <a:gd name="T108" fmla="*/ 335 w 485"/>
                    <a:gd name="T109" fmla="*/ 184 h 485"/>
                    <a:gd name="T110" fmla="*/ 300 w 485"/>
                    <a:gd name="T111" fmla="*/ 336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85" h="485">
                      <a:moveTo>
                        <a:pt x="414" y="84"/>
                      </a:moveTo>
                      <a:lnTo>
                        <a:pt x="414" y="84"/>
                      </a:lnTo>
                      <a:cubicBezTo>
                        <a:pt x="368" y="111"/>
                        <a:pt x="368" y="111"/>
                        <a:pt x="368" y="111"/>
                      </a:cubicBezTo>
                      <a:cubicBezTo>
                        <a:pt x="357" y="97"/>
                        <a:pt x="343" y="89"/>
                        <a:pt x="327" y="81"/>
                      </a:cubicBezTo>
                      <a:cubicBezTo>
                        <a:pt x="340" y="30"/>
                        <a:pt x="340" y="30"/>
                        <a:pt x="340" y="30"/>
                      </a:cubicBezTo>
                      <a:cubicBezTo>
                        <a:pt x="340" y="24"/>
                        <a:pt x="338" y="19"/>
                        <a:pt x="332" y="19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256" y="0"/>
                        <a:pt x="251" y="3"/>
                        <a:pt x="251" y="8"/>
                      </a:cubicBezTo>
                      <a:cubicBezTo>
                        <a:pt x="237" y="60"/>
                        <a:pt x="237" y="60"/>
                        <a:pt x="237" y="60"/>
                      </a:cubicBezTo>
                      <a:cubicBezTo>
                        <a:pt x="221" y="60"/>
                        <a:pt x="205" y="62"/>
                        <a:pt x="189" y="68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157" y="19"/>
                        <a:pt x="151" y="16"/>
                        <a:pt x="148" y="19"/>
                      </a:cubicBezTo>
                      <a:cubicBezTo>
                        <a:pt x="86" y="57"/>
                        <a:pt x="86" y="57"/>
                        <a:pt x="86" y="57"/>
                      </a:cubicBezTo>
                      <a:cubicBezTo>
                        <a:pt x="81" y="60"/>
                        <a:pt x="81" y="65"/>
                        <a:pt x="83" y="70"/>
                      </a:cubicBezTo>
                      <a:cubicBezTo>
                        <a:pt x="110" y="116"/>
                        <a:pt x="110" y="116"/>
                        <a:pt x="110" y="116"/>
                      </a:cubicBezTo>
                      <a:cubicBezTo>
                        <a:pt x="99" y="127"/>
                        <a:pt x="89" y="144"/>
                        <a:pt x="81" y="157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4" y="144"/>
                        <a:pt x="19" y="146"/>
                        <a:pt x="19" y="151"/>
                      </a:cubicBezTo>
                      <a:cubicBezTo>
                        <a:pt x="2" y="222"/>
                        <a:pt x="2" y="222"/>
                        <a:pt x="2" y="222"/>
                      </a:cubicBezTo>
                      <a:cubicBezTo>
                        <a:pt x="0" y="227"/>
                        <a:pt x="2" y="233"/>
                        <a:pt x="8" y="233"/>
                      </a:cubicBezTo>
                      <a:cubicBezTo>
                        <a:pt x="59" y="246"/>
                        <a:pt x="59" y="246"/>
                        <a:pt x="59" y="246"/>
                      </a:cubicBezTo>
                      <a:cubicBezTo>
                        <a:pt x="59" y="263"/>
                        <a:pt x="62" y="279"/>
                        <a:pt x="67" y="295"/>
                      </a:cubicBezTo>
                      <a:cubicBezTo>
                        <a:pt x="21" y="325"/>
                        <a:pt x="21" y="325"/>
                        <a:pt x="21" y="325"/>
                      </a:cubicBezTo>
                      <a:cubicBezTo>
                        <a:pt x="19" y="327"/>
                        <a:pt x="16" y="333"/>
                        <a:pt x="19" y="336"/>
                      </a:cubicBezTo>
                      <a:cubicBezTo>
                        <a:pt x="59" y="398"/>
                        <a:pt x="59" y="398"/>
                        <a:pt x="59" y="398"/>
                      </a:cubicBezTo>
                      <a:cubicBezTo>
                        <a:pt x="59" y="403"/>
                        <a:pt x="64" y="403"/>
                        <a:pt x="70" y="401"/>
                      </a:cubicBezTo>
                      <a:cubicBezTo>
                        <a:pt x="116" y="373"/>
                        <a:pt x="116" y="373"/>
                        <a:pt x="116" y="373"/>
                      </a:cubicBezTo>
                      <a:cubicBezTo>
                        <a:pt x="127" y="384"/>
                        <a:pt x="143" y="395"/>
                        <a:pt x="157" y="403"/>
                      </a:cubicBezTo>
                      <a:cubicBezTo>
                        <a:pt x="146" y="455"/>
                        <a:pt x="146" y="455"/>
                        <a:pt x="146" y="455"/>
                      </a:cubicBezTo>
                      <a:cubicBezTo>
                        <a:pt x="143" y="460"/>
                        <a:pt x="146" y="465"/>
                        <a:pt x="151" y="465"/>
                      </a:cubicBezTo>
                      <a:cubicBezTo>
                        <a:pt x="221" y="482"/>
                        <a:pt x="221" y="482"/>
                        <a:pt x="221" y="482"/>
                      </a:cubicBezTo>
                      <a:cubicBezTo>
                        <a:pt x="227" y="484"/>
                        <a:pt x="232" y="482"/>
                        <a:pt x="232" y="476"/>
                      </a:cubicBezTo>
                      <a:cubicBezTo>
                        <a:pt x="246" y="425"/>
                        <a:pt x="246" y="425"/>
                        <a:pt x="246" y="425"/>
                      </a:cubicBezTo>
                      <a:cubicBezTo>
                        <a:pt x="262" y="425"/>
                        <a:pt x="278" y="422"/>
                        <a:pt x="297" y="417"/>
                      </a:cubicBezTo>
                      <a:cubicBezTo>
                        <a:pt x="324" y="463"/>
                        <a:pt x="324" y="463"/>
                        <a:pt x="324" y="463"/>
                      </a:cubicBezTo>
                      <a:cubicBezTo>
                        <a:pt x="327" y="465"/>
                        <a:pt x="332" y="468"/>
                        <a:pt x="335" y="465"/>
                      </a:cubicBezTo>
                      <a:cubicBezTo>
                        <a:pt x="397" y="428"/>
                        <a:pt x="397" y="428"/>
                        <a:pt x="397" y="428"/>
                      </a:cubicBezTo>
                      <a:cubicBezTo>
                        <a:pt x="403" y="425"/>
                        <a:pt x="403" y="420"/>
                        <a:pt x="400" y="414"/>
                      </a:cubicBezTo>
                      <a:cubicBezTo>
                        <a:pt x="373" y="368"/>
                        <a:pt x="373" y="368"/>
                        <a:pt x="373" y="368"/>
                      </a:cubicBezTo>
                      <a:cubicBezTo>
                        <a:pt x="386" y="357"/>
                        <a:pt x="394" y="341"/>
                        <a:pt x="403" y="327"/>
                      </a:cubicBezTo>
                      <a:cubicBezTo>
                        <a:pt x="454" y="338"/>
                        <a:pt x="454" y="338"/>
                        <a:pt x="454" y="338"/>
                      </a:cubicBezTo>
                      <a:cubicBezTo>
                        <a:pt x="459" y="341"/>
                        <a:pt x="465" y="338"/>
                        <a:pt x="465" y="333"/>
                      </a:cubicBezTo>
                      <a:cubicBezTo>
                        <a:pt x="484" y="263"/>
                        <a:pt x="484" y="263"/>
                        <a:pt x="484" y="263"/>
                      </a:cubicBezTo>
                      <a:cubicBezTo>
                        <a:pt x="484" y="257"/>
                        <a:pt x="481" y="252"/>
                        <a:pt x="476" y="252"/>
                      </a:cubicBezTo>
                      <a:cubicBezTo>
                        <a:pt x="424" y="238"/>
                        <a:pt x="424" y="238"/>
                        <a:pt x="424" y="238"/>
                      </a:cubicBezTo>
                      <a:cubicBezTo>
                        <a:pt x="424" y="222"/>
                        <a:pt x="422" y="205"/>
                        <a:pt x="416" y="189"/>
                      </a:cubicBezTo>
                      <a:cubicBezTo>
                        <a:pt x="462" y="160"/>
                        <a:pt x="462" y="160"/>
                        <a:pt x="462" y="160"/>
                      </a:cubicBezTo>
                      <a:cubicBezTo>
                        <a:pt x="465" y="157"/>
                        <a:pt x="468" y="151"/>
                        <a:pt x="465" y="149"/>
                      </a:cubicBezTo>
                      <a:cubicBezTo>
                        <a:pt x="427" y="87"/>
                        <a:pt x="427" y="87"/>
                        <a:pt x="427" y="87"/>
                      </a:cubicBezTo>
                      <a:cubicBezTo>
                        <a:pt x="424" y="81"/>
                        <a:pt x="419" y="81"/>
                        <a:pt x="414" y="84"/>
                      </a:cubicBezTo>
                      <a:close/>
                      <a:moveTo>
                        <a:pt x="300" y="336"/>
                      </a:moveTo>
                      <a:lnTo>
                        <a:pt x="300" y="336"/>
                      </a:lnTo>
                      <a:cubicBezTo>
                        <a:pt x="248" y="368"/>
                        <a:pt x="181" y="352"/>
                        <a:pt x="148" y="300"/>
                      </a:cubicBezTo>
                      <a:cubicBezTo>
                        <a:pt x="116" y="249"/>
                        <a:pt x="132" y="179"/>
                        <a:pt x="183" y="149"/>
                      </a:cubicBezTo>
                      <a:cubicBezTo>
                        <a:pt x="235" y="116"/>
                        <a:pt x="305" y="132"/>
                        <a:pt x="335" y="184"/>
                      </a:cubicBezTo>
                      <a:cubicBezTo>
                        <a:pt x="368" y="235"/>
                        <a:pt x="351" y="303"/>
                        <a:pt x="300" y="3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4" name="Freeform 80"/>
                <p:cNvSpPr>
                  <a:spLocks noChangeArrowheads="1"/>
                </p:cNvSpPr>
                <p:nvPr/>
              </p:nvSpPr>
              <p:spPr bwMode="auto">
                <a:xfrm>
                  <a:off x="16778964" y="6141761"/>
                  <a:ext cx="245181" cy="245017"/>
                </a:xfrm>
                <a:custGeom>
                  <a:avLst/>
                  <a:gdLst>
                    <a:gd name="T0" fmla="*/ 571 w 669"/>
                    <a:gd name="T1" fmla="*/ 113 h 669"/>
                    <a:gd name="T2" fmla="*/ 571 w 669"/>
                    <a:gd name="T3" fmla="*/ 113 h 669"/>
                    <a:gd name="T4" fmla="*/ 509 w 669"/>
                    <a:gd name="T5" fmla="*/ 151 h 669"/>
                    <a:gd name="T6" fmla="*/ 452 w 669"/>
                    <a:gd name="T7" fmla="*/ 110 h 669"/>
                    <a:gd name="T8" fmla="*/ 468 w 669"/>
                    <a:gd name="T9" fmla="*/ 38 h 669"/>
                    <a:gd name="T10" fmla="*/ 460 w 669"/>
                    <a:gd name="T11" fmla="*/ 24 h 669"/>
                    <a:gd name="T12" fmla="*/ 362 w 669"/>
                    <a:gd name="T13" fmla="*/ 0 h 669"/>
                    <a:gd name="T14" fmla="*/ 346 w 669"/>
                    <a:gd name="T15" fmla="*/ 10 h 669"/>
                    <a:gd name="T16" fmla="*/ 330 w 669"/>
                    <a:gd name="T17" fmla="*/ 81 h 669"/>
                    <a:gd name="T18" fmla="*/ 260 w 669"/>
                    <a:gd name="T19" fmla="*/ 92 h 669"/>
                    <a:gd name="T20" fmla="*/ 222 w 669"/>
                    <a:gd name="T21" fmla="*/ 29 h 669"/>
                    <a:gd name="T22" fmla="*/ 203 w 669"/>
                    <a:gd name="T23" fmla="*/ 27 h 669"/>
                    <a:gd name="T24" fmla="*/ 119 w 669"/>
                    <a:gd name="T25" fmla="*/ 78 h 669"/>
                    <a:gd name="T26" fmla="*/ 113 w 669"/>
                    <a:gd name="T27" fmla="*/ 94 h 669"/>
                    <a:gd name="T28" fmla="*/ 151 w 669"/>
                    <a:gd name="T29" fmla="*/ 159 h 669"/>
                    <a:gd name="T30" fmla="*/ 111 w 669"/>
                    <a:gd name="T31" fmla="*/ 216 h 669"/>
                    <a:gd name="T32" fmla="*/ 41 w 669"/>
                    <a:gd name="T33" fmla="*/ 197 h 669"/>
                    <a:gd name="T34" fmla="*/ 24 w 669"/>
                    <a:gd name="T35" fmla="*/ 208 h 669"/>
                    <a:gd name="T36" fmla="*/ 3 w 669"/>
                    <a:gd name="T37" fmla="*/ 305 h 669"/>
                    <a:gd name="T38" fmla="*/ 11 w 669"/>
                    <a:gd name="T39" fmla="*/ 322 h 669"/>
                    <a:gd name="T40" fmla="*/ 81 w 669"/>
                    <a:gd name="T41" fmla="*/ 338 h 669"/>
                    <a:gd name="T42" fmla="*/ 95 w 669"/>
                    <a:gd name="T43" fmla="*/ 408 h 669"/>
                    <a:gd name="T44" fmla="*/ 30 w 669"/>
                    <a:gd name="T45" fmla="*/ 446 h 669"/>
                    <a:gd name="T46" fmla="*/ 27 w 669"/>
                    <a:gd name="T47" fmla="*/ 462 h 669"/>
                    <a:gd name="T48" fmla="*/ 78 w 669"/>
                    <a:gd name="T49" fmla="*/ 549 h 669"/>
                    <a:gd name="T50" fmla="*/ 97 w 669"/>
                    <a:gd name="T51" fmla="*/ 554 h 669"/>
                    <a:gd name="T52" fmla="*/ 160 w 669"/>
                    <a:gd name="T53" fmla="*/ 514 h 669"/>
                    <a:gd name="T54" fmla="*/ 216 w 669"/>
                    <a:gd name="T55" fmla="*/ 557 h 669"/>
                    <a:gd name="T56" fmla="*/ 200 w 669"/>
                    <a:gd name="T57" fmla="*/ 627 h 669"/>
                    <a:gd name="T58" fmla="*/ 208 w 669"/>
                    <a:gd name="T59" fmla="*/ 644 h 669"/>
                    <a:gd name="T60" fmla="*/ 306 w 669"/>
                    <a:gd name="T61" fmla="*/ 665 h 669"/>
                    <a:gd name="T62" fmla="*/ 322 w 669"/>
                    <a:gd name="T63" fmla="*/ 657 h 669"/>
                    <a:gd name="T64" fmla="*/ 338 w 669"/>
                    <a:gd name="T65" fmla="*/ 584 h 669"/>
                    <a:gd name="T66" fmla="*/ 408 w 669"/>
                    <a:gd name="T67" fmla="*/ 573 h 669"/>
                    <a:gd name="T68" fmla="*/ 446 w 669"/>
                    <a:gd name="T69" fmla="*/ 636 h 669"/>
                    <a:gd name="T70" fmla="*/ 465 w 669"/>
                    <a:gd name="T71" fmla="*/ 641 h 669"/>
                    <a:gd name="T72" fmla="*/ 549 w 669"/>
                    <a:gd name="T73" fmla="*/ 587 h 669"/>
                    <a:gd name="T74" fmla="*/ 555 w 669"/>
                    <a:gd name="T75" fmla="*/ 571 h 669"/>
                    <a:gd name="T76" fmla="*/ 517 w 669"/>
                    <a:gd name="T77" fmla="*/ 508 h 669"/>
                    <a:gd name="T78" fmla="*/ 557 w 669"/>
                    <a:gd name="T79" fmla="*/ 452 h 669"/>
                    <a:gd name="T80" fmla="*/ 628 w 669"/>
                    <a:gd name="T81" fmla="*/ 468 h 669"/>
                    <a:gd name="T82" fmla="*/ 644 w 669"/>
                    <a:gd name="T83" fmla="*/ 460 h 669"/>
                    <a:gd name="T84" fmla="*/ 668 w 669"/>
                    <a:gd name="T85" fmla="*/ 360 h 669"/>
                    <a:gd name="T86" fmla="*/ 657 w 669"/>
                    <a:gd name="T87" fmla="*/ 346 h 669"/>
                    <a:gd name="T88" fmla="*/ 587 w 669"/>
                    <a:gd name="T89" fmla="*/ 330 h 669"/>
                    <a:gd name="T90" fmla="*/ 574 w 669"/>
                    <a:gd name="T91" fmla="*/ 260 h 669"/>
                    <a:gd name="T92" fmla="*/ 638 w 669"/>
                    <a:gd name="T93" fmla="*/ 219 h 669"/>
                    <a:gd name="T94" fmla="*/ 641 w 669"/>
                    <a:gd name="T95" fmla="*/ 203 h 669"/>
                    <a:gd name="T96" fmla="*/ 590 w 669"/>
                    <a:gd name="T97" fmla="*/ 116 h 669"/>
                    <a:gd name="T98" fmla="*/ 571 w 669"/>
                    <a:gd name="T99" fmla="*/ 113 h 669"/>
                    <a:gd name="T100" fmla="*/ 414 w 669"/>
                    <a:gd name="T101" fmla="*/ 462 h 669"/>
                    <a:gd name="T102" fmla="*/ 414 w 669"/>
                    <a:gd name="T103" fmla="*/ 462 h 669"/>
                    <a:gd name="T104" fmla="*/ 203 w 669"/>
                    <a:gd name="T105" fmla="*/ 414 h 669"/>
                    <a:gd name="T106" fmla="*/ 254 w 669"/>
                    <a:gd name="T107" fmla="*/ 203 h 669"/>
                    <a:gd name="T108" fmla="*/ 465 w 669"/>
                    <a:gd name="T109" fmla="*/ 254 h 669"/>
                    <a:gd name="T110" fmla="*/ 414 w 669"/>
                    <a:gd name="T111" fmla="*/ 462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69" h="669">
                      <a:moveTo>
                        <a:pt x="571" y="113"/>
                      </a:moveTo>
                      <a:lnTo>
                        <a:pt x="571" y="113"/>
                      </a:lnTo>
                      <a:cubicBezTo>
                        <a:pt x="509" y="151"/>
                        <a:pt x="509" y="151"/>
                        <a:pt x="509" y="151"/>
                      </a:cubicBezTo>
                      <a:cubicBezTo>
                        <a:pt x="492" y="135"/>
                        <a:pt x="474" y="122"/>
                        <a:pt x="452" y="110"/>
                      </a:cubicBezTo>
                      <a:cubicBezTo>
                        <a:pt x="468" y="38"/>
                        <a:pt x="468" y="38"/>
                        <a:pt x="468" y="38"/>
                      </a:cubicBezTo>
                      <a:cubicBezTo>
                        <a:pt x="471" y="32"/>
                        <a:pt x="465" y="24"/>
                        <a:pt x="460" y="24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354" y="0"/>
                        <a:pt x="349" y="2"/>
                        <a:pt x="346" y="10"/>
                      </a:cubicBezTo>
                      <a:cubicBezTo>
                        <a:pt x="330" y="81"/>
                        <a:pt x="330" y="81"/>
                        <a:pt x="330" y="81"/>
                      </a:cubicBezTo>
                      <a:cubicBezTo>
                        <a:pt x="306" y="81"/>
                        <a:pt x="281" y="86"/>
                        <a:pt x="260" y="92"/>
                      </a:cubicBezTo>
                      <a:cubicBezTo>
                        <a:pt x="222" y="29"/>
                        <a:pt x="222" y="29"/>
                        <a:pt x="222" y="29"/>
                      </a:cubicBezTo>
                      <a:cubicBezTo>
                        <a:pt x="216" y="24"/>
                        <a:pt x="211" y="21"/>
                        <a:pt x="203" y="27"/>
                      </a:cubicBezTo>
                      <a:cubicBezTo>
                        <a:pt x="119" y="78"/>
                        <a:pt x="119" y="78"/>
                        <a:pt x="119" y="78"/>
                      </a:cubicBezTo>
                      <a:cubicBezTo>
                        <a:pt x="113" y="81"/>
                        <a:pt x="111" y="89"/>
                        <a:pt x="113" y="94"/>
                      </a:cubicBezTo>
                      <a:cubicBezTo>
                        <a:pt x="151" y="159"/>
                        <a:pt x="151" y="159"/>
                        <a:pt x="151" y="159"/>
                      </a:cubicBezTo>
                      <a:cubicBezTo>
                        <a:pt x="135" y="176"/>
                        <a:pt x="122" y="194"/>
                        <a:pt x="111" y="216"/>
                      </a:cubicBezTo>
                      <a:cubicBezTo>
                        <a:pt x="41" y="197"/>
                        <a:pt x="41" y="197"/>
                        <a:pt x="41" y="197"/>
                      </a:cubicBezTo>
                      <a:cubicBezTo>
                        <a:pt x="32" y="197"/>
                        <a:pt x="27" y="200"/>
                        <a:pt x="24" y="208"/>
                      </a:cubicBezTo>
                      <a:cubicBezTo>
                        <a:pt x="3" y="305"/>
                        <a:pt x="3" y="305"/>
                        <a:pt x="3" y="305"/>
                      </a:cubicBezTo>
                      <a:cubicBezTo>
                        <a:pt x="0" y="314"/>
                        <a:pt x="3" y="319"/>
                        <a:pt x="11" y="322"/>
                      </a:cubicBezTo>
                      <a:cubicBezTo>
                        <a:pt x="81" y="338"/>
                        <a:pt x="81" y="338"/>
                        <a:pt x="81" y="338"/>
                      </a:cubicBezTo>
                      <a:cubicBezTo>
                        <a:pt x="84" y="362"/>
                        <a:pt x="86" y="384"/>
                        <a:pt x="95" y="408"/>
                      </a:cubicBezTo>
                      <a:cubicBezTo>
                        <a:pt x="30" y="446"/>
                        <a:pt x="30" y="446"/>
                        <a:pt x="30" y="446"/>
                      </a:cubicBezTo>
                      <a:cubicBezTo>
                        <a:pt x="24" y="449"/>
                        <a:pt x="24" y="457"/>
                        <a:pt x="27" y="462"/>
                      </a:cubicBezTo>
                      <a:cubicBezTo>
                        <a:pt x="78" y="549"/>
                        <a:pt x="78" y="549"/>
                        <a:pt x="78" y="549"/>
                      </a:cubicBezTo>
                      <a:cubicBezTo>
                        <a:pt x="84" y="554"/>
                        <a:pt x="92" y="557"/>
                        <a:pt x="97" y="554"/>
                      </a:cubicBezTo>
                      <a:cubicBezTo>
                        <a:pt x="160" y="514"/>
                        <a:pt x="160" y="514"/>
                        <a:pt x="160" y="514"/>
                      </a:cubicBezTo>
                      <a:cubicBezTo>
                        <a:pt x="176" y="530"/>
                        <a:pt x="195" y="546"/>
                        <a:pt x="216" y="557"/>
                      </a:cubicBezTo>
                      <a:cubicBezTo>
                        <a:pt x="200" y="627"/>
                        <a:pt x="200" y="627"/>
                        <a:pt x="200" y="627"/>
                      </a:cubicBezTo>
                      <a:cubicBezTo>
                        <a:pt x="197" y="636"/>
                        <a:pt x="203" y="641"/>
                        <a:pt x="208" y="644"/>
                      </a:cubicBezTo>
                      <a:cubicBezTo>
                        <a:pt x="306" y="665"/>
                        <a:pt x="306" y="665"/>
                        <a:pt x="306" y="665"/>
                      </a:cubicBezTo>
                      <a:cubicBezTo>
                        <a:pt x="314" y="668"/>
                        <a:pt x="319" y="663"/>
                        <a:pt x="322" y="657"/>
                      </a:cubicBezTo>
                      <a:cubicBezTo>
                        <a:pt x="338" y="584"/>
                        <a:pt x="338" y="584"/>
                        <a:pt x="338" y="584"/>
                      </a:cubicBezTo>
                      <a:cubicBezTo>
                        <a:pt x="362" y="584"/>
                        <a:pt x="387" y="581"/>
                        <a:pt x="408" y="573"/>
                      </a:cubicBezTo>
                      <a:cubicBezTo>
                        <a:pt x="446" y="636"/>
                        <a:pt x="446" y="636"/>
                        <a:pt x="446" y="636"/>
                      </a:cubicBezTo>
                      <a:cubicBezTo>
                        <a:pt x="452" y="644"/>
                        <a:pt x="457" y="644"/>
                        <a:pt x="465" y="641"/>
                      </a:cubicBezTo>
                      <a:cubicBezTo>
                        <a:pt x="549" y="587"/>
                        <a:pt x="549" y="587"/>
                        <a:pt x="549" y="587"/>
                      </a:cubicBezTo>
                      <a:cubicBezTo>
                        <a:pt x="555" y="584"/>
                        <a:pt x="557" y="576"/>
                        <a:pt x="555" y="571"/>
                      </a:cubicBezTo>
                      <a:cubicBezTo>
                        <a:pt x="517" y="508"/>
                        <a:pt x="517" y="508"/>
                        <a:pt x="517" y="508"/>
                      </a:cubicBezTo>
                      <a:cubicBezTo>
                        <a:pt x="533" y="489"/>
                        <a:pt x="546" y="471"/>
                        <a:pt x="557" y="452"/>
                      </a:cubicBezTo>
                      <a:cubicBezTo>
                        <a:pt x="628" y="468"/>
                        <a:pt x="628" y="468"/>
                        <a:pt x="628" y="468"/>
                      </a:cubicBezTo>
                      <a:cubicBezTo>
                        <a:pt x="636" y="468"/>
                        <a:pt x="641" y="465"/>
                        <a:pt x="644" y="460"/>
                      </a:cubicBezTo>
                      <a:cubicBezTo>
                        <a:pt x="668" y="360"/>
                        <a:pt x="668" y="360"/>
                        <a:pt x="668" y="360"/>
                      </a:cubicBezTo>
                      <a:cubicBezTo>
                        <a:pt x="668" y="354"/>
                        <a:pt x="666" y="346"/>
                        <a:pt x="657" y="346"/>
                      </a:cubicBezTo>
                      <a:cubicBezTo>
                        <a:pt x="587" y="330"/>
                        <a:pt x="587" y="330"/>
                        <a:pt x="587" y="330"/>
                      </a:cubicBezTo>
                      <a:cubicBezTo>
                        <a:pt x="584" y="305"/>
                        <a:pt x="582" y="281"/>
                        <a:pt x="574" y="260"/>
                      </a:cubicBezTo>
                      <a:cubicBezTo>
                        <a:pt x="638" y="219"/>
                        <a:pt x="638" y="219"/>
                        <a:pt x="638" y="219"/>
                      </a:cubicBezTo>
                      <a:cubicBezTo>
                        <a:pt x="644" y="216"/>
                        <a:pt x="644" y="208"/>
                        <a:pt x="641" y="203"/>
                      </a:cubicBezTo>
                      <a:cubicBezTo>
                        <a:pt x="590" y="116"/>
                        <a:pt x="590" y="116"/>
                        <a:pt x="590" y="116"/>
                      </a:cubicBezTo>
                      <a:cubicBezTo>
                        <a:pt x="584" y="110"/>
                        <a:pt x="579" y="110"/>
                        <a:pt x="571" y="113"/>
                      </a:cubicBezTo>
                      <a:close/>
                      <a:moveTo>
                        <a:pt x="414" y="462"/>
                      </a:moveTo>
                      <a:lnTo>
                        <a:pt x="414" y="462"/>
                      </a:lnTo>
                      <a:cubicBezTo>
                        <a:pt x="343" y="508"/>
                        <a:pt x="249" y="484"/>
                        <a:pt x="203" y="414"/>
                      </a:cubicBezTo>
                      <a:cubicBezTo>
                        <a:pt x="160" y="341"/>
                        <a:pt x="181" y="246"/>
                        <a:pt x="254" y="203"/>
                      </a:cubicBezTo>
                      <a:cubicBezTo>
                        <a:pt x="324" y="159"/>
                        <a:pt x="419" y="181"/>
                        <a:pt x="465" y="254"/>
                      </a:cubicBezTo>
                      <a:cubicBezTo>
                        <a:pt x="509" y="324"/>
                        <a:pt x="487" y="419"/>
                        <a:pt x="414" y="4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5" name="Freeform 81"/>
                <p:cNvSpPr>
                  <a:spLocks noChangeArrowheads="1"/>
                </p:cNvSpPr>
                <p:nvPr/>
              </p:nvSpPr>
              <p:spPr bwMode="auto">
                <a:xfrm>
                  <a:off x="17382237" y="6193344"/>
                  <a:ext cx="685538" cy="182152"/>
                </a:xfrm>
                <a:custGeom>
                  <a:avLst/>
                  <a:gdLst>
                    <a:gd name="T0" fmla="*/ 546 w 1873"/>
                    <a:gd name="T1" fmla="*/ 498 h 499"/>
                    <a:gd name="T2" fmla="*/ 546 w 1873"/>
                    <a:gd name="T3" fmla="*/ 498 h 499"/>
                    <a:gd name="T4" fmla="*/ 214 w 1873"/>
                    <a:gd name="T5" fmla="*/ 216 h 499"/>
                    <a:gd name="T6" fmla="*/ 8 w 1873"/>
                    <a:gd name="T7" fmla="*/ 446 h 499"/>
                    <a:gd name="T8" fmla="*/ 0 w 1873"/>
                    <a:gd name="T9" fmla="*/ 435 h 499"/>
                    <a:gd name="T10" fmla="*/ 208 w 1873"/>
                    <a:gd name="T11" fmla="*/ 203 h 499"/>
                    <a:gd name="T12" fmla="*/ 214 w 1873"/>
                    <a:gd name="T13" fmla="*/ 197 h 499"/>
                    <a:gd name="T14" fmla="*/ 544 w 1873"/>
                    <a:gd name="T15" fmla="*/ 476 h 499"/>
                    <a:gd name="T16" fmla="*/ 733 w 1873"/>
                    <a:gd name="T17" fmla="*/ 268 h 499"/>
                    <a:gd name="T18" fmla="*/ 844 w 1873"/>
                    <a:gd name="T19" fmla="*/ 362 h 499"/>
                    <a:gd name="T20" fmla="*/ 1139 w 1873"/>
                    <a:gd name="T21" fmla="*/ 78 h 499"/>
                    <a:gd name="T22" fmla="*/ 1531 w 1873"/>
                    <a:gd name="T23" fmla="*/ 365 h 499"/>
                    <a:gd name="T24" fmla="*/ 1862 w 1873"/>
                    <a:gd name="T25" fmla="*/ 0 h 499"/>
                    <a:gd name="T26" fmla="*/ 1872 w 1873"/>
                    <a:gd name="T27" fmla="*/ 8 h 499"/>
                    <a:gd name="T28" fmla="*/ 1531 w 1873"/>
                    <a:gd name="T29" fmla="*/ 387 h 499"/>
                    <a:gd name="T30" fmla="*/ 1139 w 1873"/>
                    <a:gd name="T31" fmla="*/ 116 h 499"/>
                    <a:gd name="T32" fmla="*/ 844 w 1873"/>
                    <a:gd name="T33" fmla="*/ 381 h 499"/>
                    <a:gd name="T34" fmla="*/ 733 w 1873"/>
                    <a:gd name="T35" fmla="*/ 289 h 499"/>
                    <a:gd name="T36" fmla="*/ 546 w 1873"/>
                    <a:gd name="T37" fmla="*/ 498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73" h="499">
                      <a:moveTo>
                        <a:pt x="546" y="498"/>
                      </a:moveTo>
                      <a:lnTo>
                        <a:pt x="546" y="498"/>
                      </a:lnTo>
                      <a:cubicBezTo>
                        <a:pt x="214" y="216"/>
                        <a:pt x="214" y="216"/>
                        <a:pt x="214" y="216"/>
                      </a:cubicBezTo>
                      <a:cubicBezTo>
                        <a:pt x="181" y="257"/>
                        <a:pt x="19" y="438"/>
                        <a:pt x="8" y="446"/>
                      </a:cubicBezTo>
                      <a:cubicBezTo>
                        <a:pt x="0" y="435"/>
                        <a:pt x="0" y="435"/>
                        <a:pt x="0" y="435"/>
                      </a:cubicBezTo>
                      <a:cubicBezTo>
                        <a:pt x="8" y="427"/>
                        <a:pt x="130" y="292"/>
                        <a:pt x="208" y="203"/>
                      </a:cubicBezTo>
                      <a:cubicBezTo>
                        <a:pt x="214" y="197"/>
                        <a:pt x="214" y="197"/>
                        <a:pt x="214" y="197"/>
                      </a:cubicBezTo>
                      <a:cubicBezTo>
                        <a:pt x="544" y="476"/>
                        <a:pt x="544" y="476"/>
                        <a:pt x="544" y="476"/>
                      </a:cubicBezTo>
                      <a:cubicBezTo>
                        <a:pt x="733" y="268"/>
                        <a:pt x="733" y="268"/>
                        <a:pt x="733" y="268"/>
                      </a:cubicBezTo>
                      <a:cubicBezTo>
                        <a:pt x="844" y="362"/>
                        <a:pt x="844" y="362"/>
                        <a:pt x="844" y="362"/>
                      </a:cubicBezTo>
                      <a:cubicBezTo>
                        <a:pt x="1139" y="78"/>
                        <a:pt x="1139" y="78"/>
                        <a:pt x="1139" y="78"/>
                      </a:cubicBezTo>
                      <a:cubicBezTo>
                        <a:pt x="1531" y="365"/>
                        <a:pt x="1531" y="365"/>
                        <a:pt x="1531" y="365"/>
                      </a:cubicBezTo>
                      <a:cubicBezTo>
                        <a:pt x="1862" y="0"/>
                        <a:pt x="1862" y="0"/>
                        <a:pt x="1862" y="0"/>
                      </a:cubicBezTo>
                      <a:cubicBezTo>
                        <a:pt x="1872" y="8"/>
                        <a:pt x="1872" y="8"/>
                        <a:pt x="1872" y="8"/>
                      </a:cubicBezTo>
                      <a:cubicBezTo>
                        <a:pt x="1531" y="387"/>
                        <a:pt x="1531" y="387"/>
                        <a:pt x="1531" y="387"/>
                      </a:cubicBezTo>
                      <a:cubicBezTo>
                        <a:pt x="1139" y="116"/>
                        <a:pt x="1139" y="116"/>
                        <a:pt x="1139" y="116"/>
                      </a:cubicBezTo>
                      <a:cubicBezTo>
                        <a:pt x="844" y="381"/>
                        <a:pt x="844" y="381"/>
                        <a:pt x="844" y="381"/>
                      </a:cubicBezTo>
                      <a:cubicBezTo>
                        <a:pt x="733" y="289"/>
                        <a:pt x="733" y="289"/>
                        <a:pt x="733" y="289"/>
                      </a:cubicBezTo>
                      <a:lnTo>
                        <a:pt x="546" y="498"/>
                      </a:ln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6" name="Freeform 82"/>
                <p:cNvSpPr>
                  <a:spLocks noChangeArrowheads="1"/>
                </p:cNvSpPr>
                <p:nvPr/>
              </p:nvSpPr>
              <p:spPr bwMode="auto">
                <a:xfrm>
                  <a:off x="17372559" y="6343256"/>
                  <a:ext cx="20969" cy="20956"/>
                </a:xfrm>
                <a:custGeom>
                  <a:avLst/>
                  <a:gdLst>
                    <a:gd name="T0" fmla="*/ 57 w 58"/>
                    <a:gd name="T1" fmla="*/ 27 h 58"/>
                    <a:gd name="T2" fmla="*/ 57 w 58"/>
                    <a:gd name="T3" fmla="*/ 27 h 58"/>
                    <a:gd name="T4" fmla="*/ 30 w 58"/>
                    <a:gd name="T5" fmla="*/ 57 h 58"/>
                    <a:gd name="T6" fmla="*/ 0 w 58"/>
                    <a:gd name="T7" fmla="*/ 30 h 58"/>
                    <a:gd name="T8" fmla="*/ 28 w 58"/>
                    <a:gd name="T9" fmla="*/ 0 h 58"/>
                    <a:gd name="T10" fmla="*/ 57 w 58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57" y="41"/>
                        <a:pt x="47" y="54"/>
                        <a:pt x="30" y="57"/>
                      </a:cubicBezTo>
                      <a:cubicBezTo>
                        <a:pt x="14" y="57"/>
                        <a:pt x="0" y="46"/>
                        <a:pt x="0" y="30"/>
                      </a:cubicBezTo>
                      <a:cubicBezTo>
                        <a:pt x="0" y="16"/>
                        <a:pt x="11" y="3"/>
                        <a:pt x="28" y="0"/>
                      </a:cubicBezTo>
                      <a:cubicBezTo>
                        <a:pt x="44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7" name="Freeform 83"/>
                <p:cNvSpPr>
                  <a:spLocks noChangeArrowheads="1"/>
                </p:cNvSpPr>
                <p:nvPr/>
              </p:nvSpPr>
              <p:spPr bwMode="auto">
                <a:xfrm>
                  <a:off x="17448372" y="6259434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27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3"/>
                        <a:pt x="49" y="57"/>
                        <a:pt x="33" y="57"/>
                      </a:cubicBezTo>
                      <a:cubicBezTo>
                        <a:pt x="16" y="57"/>
                        <a:pt x="3" y="46"/>
                        <a:pt x="3" y="30"/>
                      </a:cubicBezTo>
                      <a:cubicBezTo>
                        <a:pt x="0" y="16"/>
                        <a:pt x="14" y="3"/>
                        <a:pt x="27" y="0"/>
                      </a:cubicBezTo>
                      <a:cubicBezTo>
                        <a:pt x="43" y="0"/>
                        <a:pt x="57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8" name="Freeform 84"/>
                <p:cNvSpPr>
                  <a:spLocks noChangeArrowheads="1"/>
                </p:cNvSpPr>
                <p:nvPr/>
              </p:nvSpPr>
              <p:spPr bwMode="auto">
                <a:xfrm>
                  <a:off x="17567736" y="6357763"/>
                  <a:ext cx="22583" cy="22567"/>
                </a:xfrm>
                <a:custGeom>
                  <a:avLst/>
                  <a:gdLst>
                    <a:gd name="T0" fmla="*/ 59 w 60"/>
                    <a:gd name="T1" fmla="*/ 26 h 60"/>
                    <a:gd name="T2" fmla="*/ 59 w 60"/>
                    <a:gd name="T3" fmla="*/ 26 h 60"/>
                    <a:gd name="T4" fmla="*/ 32 w 60"/>
                    <a:gd name="T5" fmla="*/ 56 h 60"/>
                    <a:gd name="T6" fmla="*/ 3 w 60"/>
                    <a:gd name="T7" fmla="*/ 32 h 60"/>
                    <a:gd name="T8" fmla="*/ 30 w 60"/>
                    <a:gd name="T9" fmla="*/ 2 h 60"/>
                    <a:gd name="T10" fmla="*/ 59 w 60"/>
                    <a:gd name="T11" fmla="*/ 2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60">
                      <a:moveTo>
                        <a:pt x="59" y="26"/>
                      </a:moveTo>
                      <a:lnTo>
                        <a:pt x="59" y="26"/>
                      </a:lnTo>
                      <a:cubicBezTo>
                        <a:pt x="59" y="43"/>
                        <a:pt x="49" y="56"/>
                        <a:pt x="32" y="56"/>
                      </a:cubicBezTo>
                      <a:cubicBezTo>
                        <a:pt x="16" y="59"/>
                        <a:pt x="3" y="46"/>
                        <a:pt x="3" y="32"/>
                      </a:cubicBezTo>
                      <a:cubicBezTo>
                        <a:pt x="0" y="16"/>
                        <a:pt x="13" y="2"/>
                        <a:pt x="30" y="2"/>
                      </a:cubicBezTo>
                      <a:cubicBezTo>
                        <a:pt x="43" y="0"/>
                        <a:pt x="59" y="13"/>
                        <a:pt x="59" y="26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19" name="Freeform 85"/>
                <p:cNvSpPr>
                  <a:spLocks noChangeArrowheads="1"/>
                </p:cNvSpPr>
                <p:nvPr/>
              </p:nvSpPr>
              <p:spPr bwMode="auto">
                <a:xfrm>
                  <a:off x="17637096" y="6282001"/>
                  <a:ext cx="22583" cy="22567"/>
                </a:xfrm>
                <a:custGeom>
                  <a:avLst/>
                  <a:gdLst>
                    <a:gd name="T0" fmla="*/ 57 w 61"/>
                    <a:gd name="T1" fmla="*/ 27 h 61"/>
                    <a:gd name="T2" fmla="*/ 57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57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60" y="43"/>
                        <a:pt x="46" y="57"/>
                        <a:pt x="33" y="57"/>
                      </a:cubicBezTo>
                      <a:cubicBezTo>
                        <a:pt x="17" y="60"/>
                        <a:pt x="3" y="46"/>
                        <a:pt x="0" y="33"/>
                      </a:cubicBezTo>
                      <a:cubicBezTo>
                        <a:pt x="0" y="17"/>
                        <a:pt x="11" y="3"/>
                        <a:pt x="27" y="3"/>
                      </a:cubicBezTo>
                      <a:cubicBezTo>
                        <a:pt x="43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0" name="Freeform 86"/>
                <p:cNvSpPr>
                  <a:spLocks noChangeArrowheads="1"/>
                </p:cNvSpPr>
                <p:nvPr/>
              </p:nvSpPr>
              <p:spPr bwMode="auto">
                <a:xfrm>
                  <a:off x="17679034" y="6312628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3"/>
                        <a:pt x="30" y="0"/>
                      </a:cubicBezTo>
                      <a:cubicBezTo>
                        <a:pt x="47" y="0"/>
                        <a:pt x="60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1" name="Freeform 87"/>
                <p:cNvSpPr>
                  <a:spLocks noChangeArrowheads="1"/>
                </p:cNvSpPr>
                <p:nvPr/>
              </p:nvSpPr>
              <p:spPr bwMode="auto">
                <a:xfrm>
                  <a:off x="17787107" y="6215911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4" y="0"/>
                        <a:pt x="58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2" name="Freeform 88"/>
                <p:cNvSpPr>
                  <a:spLocks noChangeArrowheads="1"/>
                </p:cNvSpPr>
                <p:nvPr/>
              </p:nvSpPr>
              <p:spPr bwMode="auto">
                <a:xfrm>
                  <a:off x="18053256" y="6182060"/>
                  <a:ext cx="20969" cy="20956"/>
                </a:xfrm>
                <a:custGeom>
                  <a:avLst/>
                  <a:gdLst>
                    <a:gd name="T0" fmla="*/ 57 w 58"/>
                    <a:gd name="T1" fmla="*/ 28 h 58"/>
                    <a:gd name="T2" fmla="*/ 57 w 58"/>
                    <a:gd name="T3" fmla="*/ 28 h 58"/>
                    <a:gd name="T4" fmla="*/ 30 w 58"/>
                    <a:gd name="T5" fmla="*/ 57 h 58"/>
                    <a:gd name="T6" fmla="*/ 0 w 58"/>
                    <a:gd name="T7" fmla="*/ 30 h 58"/>
                    <a:gd name="T8" fmla="*/ 27 w 58"/>
                    <a:gd name="T9" fmla="*/ 0 h 58"/>
                    <a:gd name="T10" fmla="*/ 57 w 58"/>
                    <a:gd name="T11" fmla="*/ 2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8"/>
                      </a:moveTo>
                      <a:lnTo>
                        <a:pt x="57" y="28"/>
                      </a:lnTo>
                      <a:cubicBezTo>
                        <a:pt x="57" y="44"/>
                        <a:pt x="46" y="55"/>
                        <a:pt x="30" y="57"/>
                      </a:cubicBezTo>
                      <a:cubicBezTo>
                        <a:pt x="13" y="57"/>
                        <a:pt x="0" y="47"/>
                        <a:pt x="0" y="30"/>
                      </a:cubicBezTo>
                      <a:cubicBezTo>
                        <a:pt x="0" y="17"/>
                        <a:pt x="11" y="3"/>
                        <a:pt x="27" y="0"/>
                      </a:cubicBezTo>
                      <a:cubicBezTo>
                        <a:pt x="43" y="0"/>
                        <a:pt x="57" y="12"/>
                        <a:pt x="57" y="28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3" name="Freeform 89"/>
                <p:cNvSpPr>
                  <a:spLocks noChangeArrowheads="1"/>
                </p:cNvSpPr>
                <p:nvPr/>
              </p:nvSpPr>
              <p:spPr bwMode="auto">
                <a:xfrm>
                  <a:off x="17929054" y="6315852"/>
                  <a:ext cx="22583" cy="22567"/>
                </a:xfrm>
                <a:custGeom>
                  <a:avLst/>
                  <a:gdLst>
                    <a:gd name="T0" fmla="*/ 60 w 61"/>
                    <a:gd name="T1" fmla="*/ 27 h 61"/>
                    <a:gd name="T2" fmla="*/ 60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60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4"/>
                        <a:pt x="49" y="57"/>
                        <a:pt x="33" y="57"/>
                      </a:cubicBezTo>
                      <a:cubicBezTo>
                        <a:pt x="17" y="60"/>
                        <a:pt x="3" y="49"/>
                        <a:pt x="0" y="33"/>
                      </a:cubicBezTo>
                      <a:cubicBezTo>
                        <a:pt x="0" y="16"/>
                        <a:pt x="11" y="3"/>
                        <a:pt x="27" y="3"/>
                      </a:cubicBezTo>
                      <a:cubicBezTo>
                        <a:pt x="43" y="0"/>
                        <a:pt x="57" y="14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4" name="Freeform 90"/>
                <p:cNvSpPr>
                  <a:spLocks noChangeArrowheads="1"/>
                </p:cNvSpPr>
                <p:nvPr/>
              </p:nvSpPr>
              <p:spPr bwMode="auto">
                <a:xfrm>
                  <a:off x="17379011" y="6381942"/>
                  <a:ext cx="693602" cy="290153"/>
                </a:xfrm>
                <a:custGeom>
                  <a:avLst/>
                  <a:gdLst>
                    <a:gd name="T0" fmla="*/ 0 w 1895"/>
                    <a:gd name="T1" fmla="*/ 549 h 793"/>
                    <a:gd name="T2" fmla="*/ 273 w 1895"/>
                    <a:gd name="T3" fmla="*/ 473 h 793"/>
                    <a:gd name="T4" fmla="*/ 438 w 1895"/>
                    <a:gd name="T5" fmla="*/ 397 h 793"/>
                    <a:gd name="T6" fmla="*/ 717 w 1895"/>
                    <a:gd name="T7" fmla="*/ 543 h 793"/>
                    <a:gd name="T8" fmla="*/ 874 w 1895"/>
                    <a:gd name="T9" fmla="*/ 305 h 793"/>
                    <a:gd name="T10" fmla="*/ 1128 w 1895"/>
                    <a:gd name="T11" fmla="*/ 332 h 793"/>
                    <a:gd name="T12" fmla="*/ 1293 w 1895"/>
                    <a:gd name="T13" fmla="*/ 108 h 793"/>
                    <a:gd name="T14" fmla="*/ 1561 w 1895"/>
                    <a:gd name="T15" fmla="*/ 167 h 793"/>
                    <a:gd name="T16" fmla="*/ 1894 w 1895"/>
                    <a:gd name="T17" fmla="*/ 0 h 793"/>
                    <a:gd name="T18" fmla="*/ 1894 w 1895"/>
                    <a:gd name="T19" fmla="*/ 792 h 793"/>
                    <a:gd name="T20" fmla="*/ 5 w 1895"/>
                    <a:gd name="T21" fmla="*/ 792 h 793"/>
                    <a:gd name="T22" fmla="*/ 0 w 1895"/>
                    <a:gd name="T23" fmla="*/ 549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5" h="793">
                      <a:moveTo>
                        <a:pt x="0" y="549"/>
                      </a:moveTo>
                      <a:lnTo>
                        <a:pt x="273" y="473"/>
                      </a:lnTo>
                      <a:lnTo>
                        <a:pt x="438" y="397"/>
                      </a:lnTo>
                      <a:lnTo>
                        <a:pt x="717" y="543"/>
                      </a:lnTo>
                      <a:lnTo>
                        <a:pt x="874" y="305"/>
                      </a:lnTo>
                      <a:lnTo>
                        <a:pt x="1128" y="332"/>
                      </a:lnTo>
                      <a:lnTo>
                        <a:pt x="1293" y="108"/>
                      </a:lnTo>
                      <a:lnTo>
                        <a:pt x="1561" y="167"/>
                      </a:lnTo>
                      <a:lnTo>
                        <a:pt x="1894" y="0"/>
                      </a:lnTo>
                      <a:lnTo>
                        <a:pt x="1894" y="792"/>
                      </a:lnTo>
                      <a:lnTo>
                        <a:pt x="5" y="792"/>
                      </a:lnTo>
                      <a:lnTo>
                        <a:pt x="0" y="54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5" name="Freeform 91"/>
                <p:cNvSpPr>
                  <a:spLocks noChangeArrowheads="1"/>
                </p:cNvSpPr>
                <p:nvPr/>
              </p:nvSpPr>
              <p:spPr bwMode="auto">
                <a:xfrm>
                  <a:off x="16778965" y="69703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6" name="Freeform 92"/>
                <p:cNvSpPr>
                  <a:spLocks noChangeArrowheads="1"/>
                </p:cNvSpPr>
                <p:nvPr/>
              </p:nvSpPr>
              <p:spPr bwMode="auto">
                <a:xfrm>
                  <a:off x="16778965" y="70106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7" name="Freeform 93"/>
                <p:cNvSpPr>
                  <a:spLocks noChangeArrowheads="1"/>
                </p:cNvSpPr>
                <p:nvPr/>
              </p:nvSpPr>
              <p:spPr bwMode="auto">
                <a:xfrm>
                  <a:off x="16778965" y="7116995"/>
                  <a:ext cx="712958" cy="20956"/>
                </a:xfrm>
                <a:custGeom>
                  <a:avLst/>
                  <a:gdLst>
                    <a:gd name="T0" fmla="*/ 1918 w 1947"/>
                    <a:gd name="T1" fmla="*/ 57 h 58"/>
                    <a:gd name="T2" fmla="*/ 1918 w 1947"/>
                    <a:gd name="T3" fmla="*/ 57 h 58"/>
                    <a:gd name="T4" fmla="*/ 30 w 1947"/>
                    <a:gd name="T5" fmla="*/ 57 h 58"/>
                    <a:gd name="T6" fmla="*/ 0 w 1947"/>
                    <a:gd name="T7" fmla="*/ 27 h 58"/>
                    <a:gd name="T8" fmla="*/ 0 w 1947"/>
                    <a:gd name="T9" fmla="*/ 27 h 58"/>
                    <a:gd name="T10" fmla="*/ 30 w 1947"/>
                    <a:gd name="T11" fmla="*/ 0 h 58"/>
                    <a:gd name="T12" fmla="*/ 1918 w 1947"/>
                    <a:gd name="T13" fmla="*/ 0 h 58"/>
                    <a:gd name="T14" fmla="*/ 1946 w 1947"/>
                    <a:gd name="T15" fmla="*/ 27 h 58"/>
                    <a:gd name="T16" fmla="*/ 1946 w 1947"/>
                    <a:gd name="T17" fmla="*/ 27 h 58"/>
                    <a:gd name="T18" fmla="*/ 1918 w 1947"/>
                    <a:gd name="T19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8">
                      <a:moveTo>
                        <a:pt x="1918" y="57"/>
                      </a:moveTo>
                      <a:lnTo>
                        <a:pt x="1918" y="57"/>
                      </a:ln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13" y="57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7"/>
                        <a:pt x="1918" y="5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8" name="Freeform 94"/>
                <p:cNvSpPr>
                  <a:spLocks noChangeArrowheads="1"/>
                </p:cNvSpPr>
                <p:nvPr/>
              </p:nvSpPr>
              <p:spPr bwMode="auto">
                <a:xfrm>
                  <a:off x="16778965" y="7157292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29" name="Freeform 95"/>
                <p:cNvSpPr>
                  <a:spLocks noChangeArrowheads="1"/>
                </p:cNvSpPr>
                <p:nvPr/>
              </p:nvSpPr>
              <p:spPr bwMode="auto">
                <a:xfrm>
                  <a:off x="17650000" y="6947739"/>
                  <a:ext cx="422613" cy="306272"/>
                </a:xfrm>
                <a:custGeom>
                  <a:avLst/>
                  <a:gdLst>
                    <a:gd name="T0" fmla="*/ 887 w 1156"/>
                    <a:gd name="T1" fmla="*/ 839 h 840"/>
                    <a:gd name="T2" fmla="*/ 887 w 1156"/>
                    <a:gd name="T3" fmla="*/ 839 h 840"/>
                    <a:gd name="T4" fmla="*/ 270 w 1156"/>
                    <a:gd name="T5" fmla="*/ 839 h 840"/>
                    <a:gd name="T6" fmla="*/ 0 w 1156"/>
                    <a:gd name="T7" fmla="*/ 571 h 840"/>
                    <a:gd name="T8" fmla="*/ 0 w 1156"/>
                    <a:gd name="T9" fmla="*/ 268 h 840"/>
                    <a:gd name="T10" fmla="*/ 270 w 1156"/>
                    <a:gd name="T11" fmla="*/ 0 h 840"/>
                    <a:gd name="T12" fmla="*/ 887 w 1156"/>
                    <a:gd name="T13" fmla="*/ 0 h 840"/>
                    <a:gd name="T14" fmla="*/ 1155 w 1156"/>
                    <a:gd name="T15" fmla="*/ 268 h 840"/>
                    <a:gd name="T16" fmla="*/ 1155 w 1156"/>
                    <a:gd name="T17" fmla="*/ 571 h 840"/>
                    <a:gd name="T18" fmla="*/ 887 w 1156"/>
                    <a:gd name="T19" fmla="*/ 839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6" h="840">
                      <a:moveTo>
                        <a:pt x="887" y="839"/>
                      </a:moveTo>
                      <a:lnTo>
                        <a:pt x="887" y="839"/>
                      </a:lnTo>
                      <a:cubicBezTo>
                        <a:pt x="270" y="839"/>
                        <a:pt x="270" y="839"/>
                        <a:pt x="270" y="839"/>
                      </a:cubicBezTo>
                      <a:cubicBezTo>
                        <a:pt x="121" y="839"/>
                        <a:pt x="0" y="717"/>
                        <a:pt x="0" y="571"/>
                      </a:cubicBezTo>
                      <a:cubicBezTo>
                        <a:pt x="0" y="268"/>
                        <a:pt x="0" y="268"/>
                        <a:pt x="0" y="268"/>
                      </a:cubicBezTo>
                      <a:cubicBezTo>
                        <a:pt x="0" y="122"/>
                        <a:pt x="121" y="0"/>
                        <a:pt x="270" y="0"/>
                      </a:cubicBezTo>
                      <a:cubicBezTo>
                        <a:pt x="887" y="0"/>
                        <a:pt x="887" y="0"/>
                        <a:pt x="887" y="0"/>
                      </a:cubicBezTo>
                      <a:cubicBezTo>
                        <a:pt x="1036" y="0"/>
                        <a:pt x="1155" y="122"/>
                        <a:pt x="1155" y="268"/>
                      </a:cubicBezTo>
                      <a:cubicBezTo>
                        <a:pt x="1155" y="571"/>
                        <a:pt x="1155" y="571"/>
                        <a:pt x="1155" y="571"/>
                      </a:cubicBezTo>
                      <a:cubicBezTo>
                        <a:pt x="1155" y="717"/>
                        <a:pt x="1036" y="839"/>
                        <a:pt x="887" y="839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60927" tIns="30463" rIns="60927" bIns="30463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</p:grpSp>
          <p:sp>
            <p:nvSpPr>
              <p:cNvPr id="81" name="Freeform 21"/>
              <p:cNvSpPr>
                <a:spLocks noChangeArrowheads="1"/>
              </p:cNvSpPr>
              <p:nvPr/>
            </p:nvSpPr>
            <p:spPr bwMode="auto">
              <a:xfrm>
                <a:off x="18290574" y="5411255"/>
                <a:ext cx="2234044" cy="2513040"/>
              </a:xfrm>
              <a:custGeom>
                <a:avLst/>
                <a:gdLst>
                  <a:gd name="T0" fmla="*/ 6109 w 6110"/>
                  <a:gd name="T1" fmla="*/ 6879 h 6880"/>
                  <a:gd name="T2" fmla="*/ 6109 w 6110"/>
                  <a:gd name="T3" fmla="*/ 6879 h 6880"/>
                  <a:gd name="T4" fmla="*/ 0 w 6110"/>
                  <a:gd name="T5" fmla="*/ 6879 h 6880"/>
                  <a:gd name="T6" fmla="*/ 0 w 6110"/>
                  <a:gd name="T7" fmla="*/ 640 h 6880"/>
                  <a:gd name="T8" fmla="*/ 641 w 6110"/>
                  <a:gd name="T9" fmla="*/ 0 h 6880"/>
                  <a:gd name="T10" fmla="*/ 5463 w 6110"/>
                  <a:gd name="T11" fmla="*/ 0 h 6880"/>
                  <a:gd name="T12" fmla="*/ 6109 w 6110"/>
                  <a:gd name="T13" fmla="*/ 640 h 6880"/>
                  <a:gd name="T14" fmla="*/ 6109 w 6110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0" h="6880">
                    <a:moveTo>
                      <a:pt x="6109" y="6879"/>
                    </a:moveTo>
                    <a:lnTo>
                      <a:pt x="6109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4"/>
                      <a:pt x="285" y="0"/>
                      <a:pt x="641" y="0"/>
                    </a:cubicBezTo>
                    <a:cubicBezTo>
                      <a:pt x="5463" y="0"/>
                      <a:pt x="5463" y="0"/>
                      <a:pt x="5463" y="0"/>
                    </a:cubicBezTo>
                    <a:cubicBezTo>
                      <a:pt x="5819" y="0"/>
                      <a:pt x="6109" y="284"/>
                      <a:pt x="6109" y="640"/>
                    </a:cubicBezTo>
                    <a:lnTo>
                      <a:pt x="6109" y="6879"/>
                    </a:lnTo>
                  </a:path>
                </a:pathLst>
              </a:custGeom>
              <a:solidFill>
                <a:srgbClr val="334A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2" name="Freeform 22"/>
              <p:cNvSpPr>
                <a:spLocks noChangeArrowheads="1"/>
              </p:cNvSpPr>
              <p:nvPr/>
            </p:nvSpPr>
            <p:spPr bwMode="auto">
              <a:xfrm>
                <a:off x="18355095" y="5817468"/>
                <a:ext cx="2105002" cy="2032676"/>
              </a:xfrm>
              <a:custGeom>
                <a:avLst/>
                <a:gdLst>
                  <a:gd name="T0" fmla="*/ 5758 w 5759"/>
                  <a:gd name="T1" fmla="*/ 5565 h 5566"/>
                  <a:gd name="T2" fmla="*/ 0 w 5759"/>
                  <a:gd name="T3" fmla="*/ 5565 h 5566"/>
                  <a:gd name="T4" fmla="*/ 0 w 5759"/>
                  <a:gd name="T5" fmla="*/ 0 h 5566"/>
                  <a:gd name="T6" fmla="*/ 5758 w 5759"/>
                  <a:gd name="T7" fmla="*/ 0 h 5566"/>
                  <a:gd name="T8" fmla="*/ 5758 w 5759"/>
                  <a:gd name="T9" fmla="*/ 5565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6">
                    <a:moveTo>
                      <a:pt x="5758" y="5565"/>
                    </a:moveTo>
                    <a:lnTo>
                      <a:pt x="0" y="5565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3" name="Freeform 23"/>
              <p:cNvSpPr>
                <a:spLocks noChangeArrowheads="1"/>
              </p:cNvSpPr>
              <p:nvPr/>
            </p:nvSpPr>
            <p:spPr bwMode="auto">
              <a:xfrm>
                <a:off x="18508333" y="5512809"/>
                <a:ext cx="130655" cy="130568"/>
              </a:xfrm>
              <a:custGeom>
                <a:avLst/>
                <a:gdLst>
                  <a:gd name="T0" fmla="*/ 263 w 362"/>
                  <a:gd name="T1" fmla="*/ 98 h 362"/>
                  <a:gd name="T2" fmla="*/ 263 w 362"/>
                  <a:gd name="T3" fmla="*/ 98 h 362"/>
                  <a:gd name="T4" fmla="*/ 93 w 362"/>
                  <a:gd name="T5" fmla="*/ 268 h 362"/>
                  <a:gd name="T6" fmla="*/ 263 w 362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1" y="219"/>
                      <a:pt x="219" y="361"/>
                      <a:pt x="93" y="268"/>
                    </a:cubicBezTo>
                    <a:cubicBezTo>
                      <a:pt x="0" y="142"/>
                      <a:pt x="142" y="0"/>
                      <a:pt x="263" y="98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4" name="Freeform 24"/>
              <p:cNvSpPr>
                <a:spLocks noChangeArrowheads="1"/>
              </p:cNvSpPr>
              <p:nvPr/>
            </p:nvSpPr>
            <p:spPr bwMode="auto">
              <a:xfrm>
                <a:off x="18405099" y="5536988"/>
                <a:ext cx="82264" cy="82209"/>
              </a:xfrm>
              <a:custGeom>
                <a:avLst/>
                <a:gdLst>
                  <a:gd name="T0" fmla="*/ 230 w 231"/>
                  <a:gd name="T1" fmla="*/ 114 h 230"/>
                  <a:gd name="T2" fmla="*/ 230 w 231"/>
                  <a:gd name="T3" fmla="*/ 114 h 230"/>
                  <a:gd name="T4" fmla="*/ 115 w 231"/>
                  <a:gd name="T5" fmla="*/ 229 h 230"/>
                  <a:gd name="T6" fmla="*/ 0 w 231"/>
                  <a:gd name="T7" fmla="*/ 114 h 230"/>
                  <a:gd name="T8" fmla="*/ 115 w 231"/>
                  <a:gd name="T9" fmla="*/ 0 h 230"/>
                  <a:gd name="T10" fmla="*/ 230 w 231"/>
                  <a:gd name="T11" fmla="*/ 11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" h="230">
                    <a:moveTo>
                      <a:pt x="230" y="114"/>
                    </a:moveTo>
                    <a:lnTo>
                      <a:pt x="230" y="114"/>
                    </a:lnTo>
                    <a:cubicBezTo>
                      <a:pt x="230" y="180"/>
                      <a:pt x="175" y="229"/>
                      <a:pt x="115" y="229"/>
                    </a:cubicBezTo>
                    <a:cubicBezTo>
                      <a:pt x="50" y="229"/>
                      <a:pt x="0" y="180"/>
                      <a:pt x="0" y="114"/>
                    </a:cubicBezTo>
                    <a:cubicBezTo>
                      <a:pt x="0" y="49"/>
                      <a:pt x="50" y="0"/>
                      <a:pt x="115" y="0"/>
                    </a:cubicBezTo>
                    <a:cubicBezTo>
                      <a:pt x="175" y="0"/>
                      <a:pt x="230" y="49"/>
                      <a:pt x="230" y="114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5" name="Freeform 25"/>
              <p:cNvSpPr>
                <a:spLocks noChangeArrowheads="1"/>
              </p:cNvSpPr>
              <p:nvPr/>
            </p:nvSpPr>
            <p:spPr bwMode="auto">
              <a:xfrm>
                <a:off x="18637375" y="5512809"/>
                <a:ext cx="130655" cy="130568"/>
              </a:xfrm>
              <a:custGeom>
                <a:avLst/>
                <a:gdLst>
                  <a:gd name="T0" fmla="*/ 263 w 363"/>
                  <a:gd name="T1" fmla="*/ 98 h 362"/>
                  <a:gd name="T2" fmla="*/ 263 w 363"/>
                  <a:gd name="T3" fmla="*/ 98 h 362"/>
                  <a:gd name="T4" fmla="*/ 93 w 363"/>
                  <a:gd name="T5" fmla="*/ 268 h 362"/>
                  <a:gd name="T6" fmla="*/ 263 w 363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2" y="219"/>
                      <a:pt x="219" y="361"/>
                      <a:pt x="93" y="268"/>
                    </a:cubicBezTo>
                    <a:cubicBezTo>
                      <a:pt x="0" y="142"/>
                      <a:pt x="143" y="0"/>
                      <a:pt x="263" y="98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sp>
            <p:nvSpPr>
              <p:cNvPr id="86" name="Freeform 26"/>
              <p:cNvSpPr>
                <a:spLocks noChangeArrowheads="1"/>
              </p:cNvSpPr>
              <p:nvPr/>
            </p:nvSpPr>
            <p:spPr bwMode="auto">
              <a:xfrm>
                <a:off x="18853521" y="5519256"/>
                <a:ext cx="1529151" cy="119285"/>
              </a:xfrm>
              <a:custGeom>
                <a:avLst/>
                <a:gdLst>
                  <a:gd name="T0" fmla="*/ 4023 w 4183"/>
                  <a:gd name="T1" fmla="*/ 329 h 330"/>
                  <a:gd name="T2" fmla="*/ 4023 w 4183"/>
                  <a:gd name="T3" fmla="*/ 329 h 330"/>
                  <a:gd name="T4" fmla="*/ 165 w 4183"/>
                  <a:gd name="T5" fmla="*/ 329 h 330"/>
                  <a:gd name="T6" fmla="*/ 0 w 4183"/>
                  <a:gd name="T7" fmla="*/ 164 h 330"/>
                  <a:gd name="T8" fmla="*/ 0 w 4183"/>
                  <a:gd name="T9" fmla="*/ 164 h 330"/>
                  <a:gd name="T10" fmla="*/ 165 w 4183"/>
                  <a:gd name="T11" fmla="*/ 0 h 330"/>
                  <a:gd name="T12" fmla="*/ 4023 w 4183"/>
                  <a:gd name="T13" fmla="*/ 0 h 330"/>
                  <a:gd name="T14" fmla="*/ 4182 w 4183"/>
                  <a:gd name="T15" fmla="*/ 164 h 330"/>
                  <a:gd name="T16" fmla="*/ 4182 w 4183"/>
                  <a:gd name="T17" fmla="*/ 164 h 330"/>
                  <a:gd name="T18" fmla="*/ 4023 w 4183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3" h="330">
                    <a:moveTo>
                      <a:pt x="4023" y="329"/>
                    </a:moveTo>
                    <a:lnTo>
                      <a:pt x="4023" y="329"/>
                    </a:lnTo>
                    <a:cubicBezTo>
                      <a:pt x="165" y="329"/>
                      <a:pt x="165" y="329"/>
                      <a:pt x="165" y="329"/>
                    </a:cubicBezTo>
                    <a:cubicBezTo>
                      <a:pt x="71" y="329"/>
                      <a:pt x="0" y="252"/>
                      <a:pt x="0" y="164"/>
                    </a:cubicBezTo>
                    <a:lnTo>
                      <a:pt x="0" y="164"/>
                    </a:lnTo>
                    <a:cubicBezTo>
                      <a:pt x="0" y="77"/>
                      <a:pt x="71" y="0"/>
                      <a:pt x="165" y="0"/>
                    </a:cubicBezTo>
                    <a:cubicBezTo>
                      <a:pt x="4023" y="0"/>
                      <a:pt x="4023" y="0"/>
                      <a:pt x="4023" y="0"/>
                    </a:cubicBezTo>
                    <a:cubicBezTo>
                      <a:pt x="4111" y="0"/>
                      <a:pt x="4182" y="77"/>
                      <a:pt x="4182" y="164"/>
                    </a:cubicBezTo>
                    <a:lnTo>
                      <a:pt x="4182" y="164"/>
                    </a:lnTo>
                    <a:cubicBezTo>
                      <a:pt x="4182" y="252"/>
                      <a:pt x="4111" y="329"/>
                      <a:pt x="4023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/>
                </a:endParaRPr>
              </a:p>
            </p:txBody>
          </p:sp>
          <p:grpSp>
            <p:nvGrpSpPr>
              <p:cNvPr id="87" name="Group 96"/>
              <p:cNvGrpSpPr>
                <a:grpSpLocks/>
              </p:cNvGrpSpPr>
              <p:nvPr/>
            </p:nvGrpSpPr>
            <p:grpSpPr bwMode="auto">
              <a:xfrm>
                <a:off x="18590597" y="6049591"/>
                <a:ext cx="1650128" cy="1420134"/>
                <a:chOff x="4964" y="1601"/>
                <a:chExt cx="1023" cy="881"/>
              </a:xfrm>
            </p:grpSpPr>
            <p:sp>
              <p:nvSpPr>
                <p:cNvPr id="88" name="Freeform 97"/>
                <p:cNvSpPr>
                  <a:spLocks noChangeArrowheads="1"/>
                </p:cNvSpPr>
                <p:nvPr/>
              </p:nvSpPr>
              <p:spPr bwMode="auto">
                <a:xfrm>
                  <a:off x="5146" y="2266"/>
                  <a:ext cx="64" cy="215"/>
                </a:xfrm>
                <a:custGeom>
                  <a:avLst/>
                  <a:gdLst>
                    <a:gd name="T0" fmla="*/ 285 w 286"/>
                    <a:gd name="T1" fmla="*/ 112 h 954"/>
                    <a:gd name="T2" fmla="*/ 285 w 286"/>
                    <a:gd name="T3" fmla="*/ 112 h 954"/>
                    <a:gd name="T4" fmla="*/ 285 w 286"/>
                    <a:gd name="T5" fmla="*/ 840 h 954"/>
                    <a:gd name="T6" fmla="*/ 174 w 286"/>
                    <a:gd name="T7" fmla="*/ 953 h 954"/>
                    <a:gd name="T8" fmla="*/ 112 w 286"/>
                    <a:gd name="T9" fmla="*/ 953 h 954"/>
                    <a:gd name="T10" fmla="*/ 0 w 286"/>
                    <a:gd name="T11" fmla="*/ 840 h 954"/>
                    <a:gd name="T12" fmla="*/ 0 w 286"/>
                    <a:gd name="T13" fmla="*/ 112 h 954"/>
                    <a:gd name="T14" fmla="*/ 112 w 286"/>
                    <a:gd name="T15" fmla="*/ 0 h 954"/>
                    <a:gd name="T16" fmla="*/ 174 w 286"/>
                    <a:gd name="T17" fmla="*/ 0 h 954"/>
                    <a:gd name="T18" fmla="*/ 285 w 286"/>
                    <a:gd name="T19" fmla="*/ 112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954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840"/>
                        <a:pt x="285" y="840"/>
                        <a:pt x="285" y="840"/>
                      </a:cubicBezTo>
                      <a:cubicBezTo>
                        <a:pt x="285" y="902"/>
                        <a:pt x="236" y="953"/>
                        <a:pt x="174" y="953"/>
                      </a:cubicBezTo>
                      <a:cubicBezTo>
                        <a:pt x="112" y="953"/>
                        <a:pt x="112" y="953"/>
                        <a:pt x="112" y="953"/>
                      </a:cubicBezTo>
                      <a:cubicBezTo>
                        <a:pt x="49" y="953"/>
                        <a:pt x="0" y="902"/>
                        <a:pt x="0" y="840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49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5" y="52"/>
                        <a:pt x="285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89" name="Freeform 98"/>
                <p:cNvSpPr>
                  <a:spLocks noChangeArrowheads="1"/>
                </p:cNvSpPr>
                <p:nvPr/>
              </p:nvSpPr>
              <p:spPr bwMode="auto">
                <a:xfrm>
                  <a:off x="5245" y="2137"/>
                  <a:ext cx="64" cy="345"/>
                </a:xfrm>
                <a:custGeom>
                  <a:avLst/>
                  <a:gdLst>
                    <a:gd name="T0" fmla="*/ 287 w 288"/>
                    <a:gd name="T1" fmla="*/ 113 h 1525"/>
                    <a:gd name="T2" fmla="*/ 287 w 288"/>
                    <a:gd name="T3" fmla="*/ 113 h 1525"/>
                    <a:gd name="T4" fmla="*/ 287 w 288"/>
                    <a:gd name="T5" fmla="*/ 1411 h 1525"/>
                    <a:gd name="T6" fmla="*/ 173 w 288"/>
                    <a:gd name="T7" fmla="*/ 1524 h 1525"/>
                    <a:gd name="T8" fmla="*/ 113 w 288"/>
                    <a:gd name="T9" fmla="*/ 1524 h 1525"/>
                    <a:gd name="T10" fmla="*/ 0 w 288"/>
                    <a:gd name="T11" fmla="*/ 1411 h 1525"/>
                    <a:gd name="T12" fmla="*/ 0 w 288"/>
                    <a:gd name="T13" fmla="*/ 113 h 1525"/>
                    <a:gd name="T14" fmla="*/ 113 w 288"/>
                    <a:gd name="T15" fmla="*/ 0 h 1525"/>
                    <a:gd name="T16" fmla="*/ 173 w 288"/>
                    <a:gd name="T17" fmla="*/ 0 h 1525"/>
                    <a:gd name="T18" fmla="*/ 287 w 288"/>
                    <a:gd name="T19" fmla="*/ 113 h 1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25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1"/>
                        <a:pt x="287" y="1411"/>
                        <a:pt x="287" y="1411"/>
                      </a:cubicBezTo>
                      <a:cubicBezTo>
                        <a:pt x="287" y="1473"/>
                        <a:pt x="236" y="1524"/>
                        <a:pt x="173" y="1524"/>
                      </a:cubicBezTo>
                      <a:cubicBezTo>
                        <a:pt x="113" y="1524"/>
                        <a:pt x="113" y="1524"/>
                        <a:pt x="113" y="1524"/>
                      </a:cubicBezTo>
                      <a:cubicBezTo>
                        <a:pt x="51" y="1524"/>
                        <a:pt x="0" y="1473"/>
                        <a:pt x="0" y="1411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0" name="Freeform 99"/>
                <p:cNvSpPr>
                  <a:spLocks noChangeArrowheads="1"/>
                </p:cNvSpPr>
                <p:nvPr/>
              </p:nvSpPr>
              <p:spPr bwMode="auto">
                <a:xfrm>
                  <a:off x="5344" y="2216"/>
                  <a:ext cx="64" cy="266"/>
                </a:xfrm>
                <a:custGeom>
                  <a:avLst/>
                  <a:gdLst>
                    <a:gd name="T0" fmla="*/ 287 w 288"/>
                    <a:gd name="T1" fmla="*/ 114 h 1176"/>
                    <a:gd name="T2" fmla="*/ 287 w 288"/>
                    <a:gd name="T3" fmla="*/ 114 h 1176"/>
                    <a:gd name="T4" fmla="*/ 287 w 288"/>
                    <a:gd name="T5" fmla="*/ 1062 h 1176"/>
                    <a:gd name="T6" fmla="*/ 174 w 288"/>
                    <a:gd name="T7" fmla="*/ 1175 h 1176"/>
                    <a:gd name="T8" fmla="*/ 114 w 288"/>
                    <a:gd name="T9" fmla="*/ 1175 h 1176"/>
                    <a:gd name="T10" fmla="*/ 0 w 288"/>
                    <a:gd name="T11" fmla="*/ 1062 h 1176"/>
                    <a:gd name="T12" fmla="*/ 0 w 288"/>
                    <a:gd name="T13" fmla="*/ 114 h 1176"/>
                    <a:gd name="T14" fmla="*/ 114 w 288"/>
                    <a:gd name="T15" fmla="*/ 0 h 1176"/>
                    <a:gd name="T16" fmla="*/ 174 w 288"/>
                    <a:gd name="T17" fmla="*/ 0 h 1176"/>
                    <a:gd name="T18" fmla="*/ 287 w 288"/>
                    <a:gd name="T19" fmla="*/ 114 h 1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176">
                      <a:moveTo>
                        <a:pt x="287" y="114"/>
                      </a:moveTo>
                      <a:lnTo>
                        <a:pt x="287" y="114"/>
                      </a:lnTo>
                      <a:cubicBezTo>
                        <a:pt x="287" y="1062"/>
                        <a:pt x="287" y="1062"/>
                        <a:pt x="287" y="1062"/>
                      </a:cubicBezTo>
                      <a:cubicBezTo>
                        <a:pt x="287" y="1124"/>
                        <a:pt x="236" y="1175"/>
                        <a:pt x="174" y="1175"/>
                      </a:cubicBezTo>
                      <a:cubicBezTo>
                        <a:pt x="114" y="1175"/>
                        <a:pt x="114" y="1175"/>
                        <a:pt x="114" y="1175"/>
                      </a:cubicBezTo>
                      <a:cubicBezTo>
                        <a:pt x="51" y="1175"/>
                        <a:pt x="0" y="1124"/>
                        <a:pt x="0" y="1062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51"/>
                        <a:pt x="51" y="0"/>
                        <a:pt x="114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7" y="51"/>
                        <a:pt x="287" y="11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1" name="Freeform 100"/>
                <p:cNvSpPr>
                  <a:spLocks noChangeArrowheads="1"/>
                </p:cNvSpPr>
                <p:nvPr/>
              </p:nvSpPr>
              <p:spPr bwMode="auto">
                <a:xfrm>
                  <a:off x="5444" y="2098"/>
                  <a:ext cx="64" cy="384"/>
                </a:xfrm>
                <a:custGeom>
                  <a:avLst/>
                  <a:gdLst>
                    <a:gd name="T0" fmla="*/ 285 w 286"/>
                    <a:gd name="T1" fmla="*/ 112 h 1697"/>
                    <a:gd name="T2" fmla="*/ 285 w 286"/>
                    <a:gd name="T3" fmla="*/ 112 h 1697"/>
                    <a:gd name="T4" fmla="*/ 285 w 286"/>
                    <a:gd name="T5" fmla="*/ 1583 h 1697"/>
                    <a:gd name="T6" fmla="*/ 173 w 286"/>
                    <a:gd name="T7" fmla="*/ 1696 h 1697"/>
                    <a:gd name="T8" fmla="*/ 111 w 286"/>
                    <a:gd name="T9" fmla="*/ 1696 h 1697"/>
                    <a:gd name="T10" fmla="*/ 0 w 286"/>
                    <a:gd name="T11" fmla="*/ 1583 h 1697"/>
                    <a:gd name="T12" fmla="*/ 0 w 286"/>
                    <a:gd name="T13" fmla="*/ 112 h 1697"/>
                    <a:gd name="T14" fmla="*/ 111 w 286"/>
                    <a:gd name="T15" fmla="*/ 0 h 1697"/>
                    <a:gd name="T16" fmla="*/ 173 w 286"/>
                    <a:gd name="T17" fmla="*/ 0 h 1697"/>
                    <a:gd name="T18" fmla="*/ 285 w 286"/>
                    <a:gd name="T19" fmla="*/ 112 h 1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1697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1583"/>
                        <a:pt x="285" y="1583"/>
                        <a:pt x="285" y="1583"/>
                      </a:cubicBezTo>
                      <a:cubicBezTo>
                        <a:pt x="285" y="1645"/>
                        <a:pt x="233" y="1696"/>
                        <a:pt x="173" y="1696"/>
                      </a:cubicBezTo>
                      <a:cubicBezTo>
                        <a:pt x="111" y="1696"/>
                        <a:pt x="111" y="1696"/>
                        <a:pt x="111" y="1696"/>
                      </a:cubicBezTo>
                      <a:cubicBezTo>
                        <a:pt x="49" y="1696"/>
                        <a:pt x="0" y="1645"/>
                        <a:pt x="0" y="1583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49"/>
                        <a:pt x="49" y="0"/>
                        <a:pt x="111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3" y="0"/>
                        <a:pt x="285" y="49"/>
                        <a:pt x="285" y="112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2" name="Freeform 101"/>
                <p:cNvSpPr>
                  <a:spLocks noChangeArrowheads="1"/>
                </p:cNvSpPr>
                <p:nvPr/>
              </p:nvSpPr>
              <p:spPr bwMode="auto">
                <a:xfrm>
                  <a:off x="5543" y="2135"/>
                  <a:ext cx="64" cy="346"/>
                </a:xfrm>
                <a:custGeom>
                  <a:avLst/>
                  <a:gdLst>
                    <a:gd name="T0" fmla="*/ 287 w 288"/>
                    <a:gd name="T1" fmla="*/ 113 h 1532"/>
                    <a:gd name="T2" fmla="*/ 287 w 288"/>
                    <a:gd name="T3" fmla="*/ 113 h 1532"/>
                    <a:gd name="T4" fmla="*/ 287 w 288"/>
                    <a:gd name="T5" fmla="*/ 1418 h 1532"/>
                    <a:gd name="T6" fmla="*/ 173 w 288"/>
                    <a:gd name="T7" fmla="*/ 1531 h 1532"/>
                    <a:gd name="T8" fmla="*/ 113 w 288"/>
                    <a:gd name="T9" fmla="*/ 1531 h 1532"/>
                    <a:gd name="T10" fmla="*/ 0 w 288"/>
                    <a:gd name="T11" fmla="*/ 1418 h 1532"/>
                    <a:gd name="T12" fmla="*/ 0 w 288"/>
                    <a:gd name="T13" fmla="*/ 113 h 1532"/>
                    <a:gd name="T14" fmla="*/ 113 w 288"/>
                    <a:gd name="T15" fmla="*/ 0 h 1532"/>
                    <a:gd name="T16" fmla="*/ 173 w 288"/>
                    <a:gd name="T17" fmla="*/ 0 h 1532"/>
                    <a:gd name="T18" fmla="*/ 287 w 288"/>
                    <a:gd name="T19" fmla="*/ 113 h 1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32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8"/>
                        <a:pt x="287" y="1418"/>
                        <a:pt x="287" y="1418"/>
                      </a:cubicBezTo>
                      <a:cubicBezTo>
                        <a:pt x="287" y="1480"/>
                        <a:pt x="236" y="1531"/>
                        <a:pt x="173" y="1531"/>
                      </a:cubicBezTo>
                      <a:cubicBezTo>
                        <a:pt x="113" y="1531"/>
                        <a:pt x="113" y="1531"/>
                        <a:pt x="113" y="1531"/>
                      </a:cubicBezTo>
                      <a:cubicBezTo>
                        <a:pt x="51" y="1531"/>
                        <a:pt x="0" y="1480"/>
                        <a:pt x="0" y="1418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3" name="Freeform 102"/>
                <p:cNvSpPr>
                  <a:spLocks noChangeArrowheads="1"/>
                </p:cNvSpPr>
                <p:nvPr/>
              </p:nvSpPr>
              <p:spPr bwMode="auto">
                <a:xfrm>
                  <a:off x="5642" y="2023"/>
                  <a:ext cx="65" cy="458"/>
                </a:xfrm>
                <a:custGeom>
                  <a:avLst/>
                  <a:gdLst>
                    <a:gd name="T0" fmla="*/ 288 w 289"/>
                    <a:gd name="T1" fmla="*/ 113 h 2024"/>
                    <a:gd name="T2" fmla="*/ 288 w 289"/>
                    <a:gd name="T3" fmla="*/ 113 h 2024"/>
                    <a:gd name="T4" fmla="*/ 288 w 289"/>
                    <a:gd name="T5" fmla="*/ 1910 h 2024"/>
                    <a:gd name="T6" fmla="*/ 174 w 289"/>
                    <a:gd name="T7" fmla="*/ 2023 h 2024"/>
                    <a:gd name="T8" fmla="*/ 112 w 289"/>
                    <a:gd name="T9" fmla="*/ 2023 h 2024"/>
                    <a:gd name="T10" fmla="*/ 0 w 289"/>
                    <a:gd name="T11" fmla="*/ 1910 h 2024"/>
                    <a:gd name="T12" fmla="*/ 0 w 289"/>
                    <a:gd name="T13" fmla="*/ 113 h 2024"/>
                    <a:gd name="T14" fmla="*/ 112 w 289"/>
                    <a:gd name="T15" fmla="*/ 0 h 2024"/>
                    <a:gd name="T16" fmla="*/ 174 w 289"/>
                    <a:gd name="T17" fmla="*/ 0 h 2024"/>
                    <a:gd name="T18" fmla="*/ 288 w 289"/>
                    <a:gd name="T19" fmla="*/ 113 h 20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9" h="2024">
                      <a:moveTo>
                        <a:pt x="288" y="113"/>
                      </a:moveTo>
                      <a:lnTo>
                        <a:pt x="288" y="113"/>
                      </a:lnTo>
                      <a:cubicBezTo>
                        <a:pt x="288" y="1910"/>
                        <a:pt x="288" y="1910"/>
                        <a:pt x="288" y="1910"/>
                      </a:cubicBezTo>
                      <a:cubicBezTo>
                        <a:pt x="288" y="1972"/>
                        <a:pt x="236" y="2023"/>
                        <a:pt x="174" y="2023"/>
                      </a:cubicBezTo>
                      <a:cubicBezTo>
                        <a:pt x="112" y="2023"/>
                        <a:pt x="112" y="2023"/>
                        <a:pt x="112" y="2023"/>
                      </a:cubicBezTo>
                      <a:cubicBezTo>
                        <a:pt x="52" y="2023"/>
                        <a:pt x="0" y="1972"/>
                        <a:pt x="0" y="191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2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8" y="51"/>
                        <a:pt x="288" y="113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4" name="Freeform 103"/>
                <p:cNvSpPr>
                  <a:spLocks noChangeArrowheads="1"/>
                </p:cNvSpPr>
                <p:nvPr/>
              </p:nvSpPr>
              <p:spPr bwMode="auto">
                <a:xfrm>
                  <a:off x="5741" y="1984"/>
                  <a:ext cx="64" cy="497"/>
                </a:xfrm>
                <a:custGeom>
                  <a:avLst/>
                  <a:gdLst>
                    <a:gd name="T0" fmla="*/ 287 w 288"/>
                    <a:gd name="T1" fmla="*/ 112 h 2196"/>
                    <a:gd name="T2" fmla="*/ 287 w 288"/>
                    <a:gd name="T3" fmla="*/ 112 h 2196"/>
                    <a:gd name="T4" fmla="*/ 287 w 288"/>
                    <a:gd name="T5" fmla="*/ 2082 h 2196"/>
                    <a:gd name="T6" fmla="*/ 173 w 288"/>
                    <a:gd name="T7" fmla="*/ 2195 h 2196"/>
                    <a:gd name="T8" fmla="*/ 113 w 288"/>
                    <a:gd name="T9" fmla="*/ 2195 h 2196"/>
                    <a:gd name="T10" fmla="*/ 0 w 288"/>
                    <a:gd name="T11" fmla="*/ 2082 h 2196"/>
                    <a:gd name="T12" fmla="*/ 0 w 288"/>
                    <a:gd name="T13" fmla="*/ 112 h 2196"/>
                    <a:gd name="T14" fmla="*/ 113 w 288"/>
                    <a:gd name="T15" fmla="*/ 0 h 2196"/>
                    <a:gd name="T16" fmla="*/ 173 w 288"/>
                    <a:gd name="T17" fmla="*/ 0 h 2196"/>
                    <a:gd name="T18" fmla="*/ 287 w 288"/>
                    <a:gd name="T19" fmla="*/ 112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2196">
                      <a:moveTo>
                        <a:pt x="287" y="112"/>
                      </a:moveTo>
                      <a:lnTo>
                        <a:pt x="287" y="112"/>
                      </a:lnTo>
                      <a:cubicBezTo>
                        <a:pt x="287" y="2082"/>
                        <a:pt x="287" y="2082"/>
                        <a:pt x="287" y="2082"/>
                      </a:cubicBezTo>
                      <a:cubicBezTo>
                        <a:pt x="287" y="2144"/>
                        <a:pt x="236" y="2195"/>
                        <a:pt x="173" y="2195"/>
                      </a:cubicBezTo>
                      <a:cubicBezTo>
                        <a:pt x="113" y="2195"/>
                        <a:pt x="113" y="2195"/>
                        <a:pt x="113" y="2195"/>
                      </a:cubicBezTo>
                      <a:cubicBezTo>
                        <a:pt x="51" y="2195"/>
                        <a:pt x="0" y="2144"/>
                        <a:pt x="0" y="208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2"/>
                        <a:pt x="287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5" name="Freeform 104"/>
                <p:cNvSpPr>
                  <a:spLocks noChangeArrowheads="1"/>
                </p:cNvSpPr>
                <p:nvPr/>
              </p:nvSpPr>
              <p:spPr bwMode="auto">
                <a:xfrm>
                  <a:off x="4984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4 w 751"/>
                    <a:gd name="T5" fmla="*/ 750 h 751"/>
                    <a:gd name="T6" fmla="*/ 0 w 751"/>
                    <a:gd name="T7" fmla="*/ 374 h 751"/>
                    <a:gd name="T8" fmla="*/ 374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6" name="Freeform 105"/>
                <p:cNvSpPr>
                  <a:spLocks noChangeArrowheads="1"/>
                </p:cNvSpPr>
                <p:nvPr/>
              </p:nvSpPr>
              <p:spPr bwMode="auto">
                <a:xfrm>
                  <a:off x="4964" y="1601"/>
                  <a:ext cx="209" cy="209"/>
                </a:xfrm>
                <a:custGeom>
                  <a:avLst/>
                  <a:gdLst>
                    <a:gd name="T0" fmla="*/ 463 w 925"/>
                    <a:gd name="T1" fmla="*/ 505 h 927"/>
                    <a:gd name="T2" fmla="*/ 463 w 925"/>
                    <a:gd name="T3" fmla="*/ 505 h 927"/>
                    <a:gd name="T4" fmla="*/ 463 w 925"/>
                    <a:gd name="T5" fmla="*/ 0 h 927"/>
                    <a:gd name="T6" fmla="*/ 0 w 925"/>
                    <a:gd name="T7" fmla="*/ 463 h 927"/>
                    <a:gd name="T8" fmla="*/ 463 w 925"/>
                    <a:gd name="T9" fmla="*/ 926 h 927"/>
                    <a:gd name="T10" fmla="*/ 924 w 925"/>
                    <a:gd name="T11" fmla="*/ 505 h 927"/>
                    <a:gd name="T12" fmla="*/ 463 w 925"/>
                    <a:gd name="T13" fmla="*/ 505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5" h="927">
                      <a:moveTo>
                        <a:pt x="463" y="505"/>
                      </a:moveTo>
                      <a:lnTo>
                        <a:pt x="463" y="505"/>
                      </a:ln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3" y="926"/>
                      </a:cubicBezTo>
                      <a:cubicBezTo>
                        <a:pt x="704" y="926"/>
                        <a:pt x="902" y="741"/>
                        <a:pt x="924" y="505"/>
                      </a:cubicBezTo>
                      <a:lnTo>
                        <a:pt x="463" y="505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7" name="Freeform 106"/>
                <p:cNvSpPr>
                  <a:spLocks noChangeArrowheads="1"/>
                </p:cNvSpPr>
                <p:nvPr/>
              </p:nvSpPr>
              <p:spPr bwMode="auto">
                <a:xfrm>
                  <a:off x="5262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8" name="Freeform 107"/>
                <p:cNvSpPr>
                  <a:spLocks noChangeArrowheads="1"/>
                </p:cNvSpPr>
                <p:nvPr/>
              </p:nvSpPr>
              <p:spPr bwMode="auto">
                <a:xfrm>
                  <a:off x="5242" y="1601"/>
                  <a:ext cx="104" cy="209"/>
                </a:xfrm>
                <a:custGeom>
                  <a:avLst/>
                  <a:gdLst>
                    <a:gd name="T0" fmla="*/ 462 w 463"/>
                    <a:gd name="T1" fmla="*/ 0 h 927"/>
                    <a:gd name="T2" fmla="*/ 462 w 463"/>
                    <a:gd name="T3" fmla="*/ 0 h 927"/>
                    <a:gd name="T4" fmla="*/ 0 w 463"/>
                    <a:gd name="T5" fmla="*/ 463 h 927"/>
                    <a:gd name="T6" fmla="*/ 462 w 463"/>
                    <a:gd name="T7" fmla="*/ 926 h 927"/>
                    <a:gd name="T8" fmla="*/ 462 w 463"/>
                    <a:gd name="T9" fmla="*/ 0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3" h="927">
                      <a:moveTo>
                        <a:pt x="462" y="0"/>
                      </a:moveTo>
                      <a:lnTo>
                        <a:pt x="462" y="0"/>
                      </a:ln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2" y="926"/>
                      </a:cubicBezTo>
                      <a:lnTo>
                        <a:pt x="462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99" name="Freeform 108"/>
                <p:cNvSpPr>
                  <a:spLocks noChangeArrowheads="1"/>
                </p:cNvSpPr>
                <p:nvPr/>
              </p:nvSpPr>
              <p:spPr bwMode="auto">
                <a:xfrm>
                  <a:off x="5540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0" name="Freeform 109"/>
                <p:cNvSpPr>
                  <a:spLocks noChangeArrowheads="1"/>
                </p:cNvSpPr>
                <p:nvPr/>
              </p:nvSpPr>
              <p:spPr bwMode="auto">
                <a:xfrm>
                  <a:off x="5520" y="1601"/>
                  <a:ext cx="104" cy="178"/>
                </a:xfrm>
                <a:custGeom>
                  <a:avLst/>
                  <a:gdLst>
                    <a:gd name="T0" fmla="*/ 135 w 464"/>
                    <a:gd name="T1" fmla="*/ 790 h 791"/>
                    <a:gd name="T2" fmla="*/ 135 w 464"/>
                    <a:gd name="T3" fmla="*/ 790 h 791"/>
                    <a:gd name="T4" fmla="*/ 463 w 464"/>
                    <a:gd name="T5" fmla="*/ 463 h 791"/>
                    <a:gd name="T6" fmla="*/ 463 w 464"/>
                    <a:gd name="T7" fmla="*/ 0 h 791"/>
                    <a:gd name="T8" fmla="*/ 0 w 464"/>
                    <a:gd name="T9" fmla="*/ 463 h 791"/>
                    <a:gd name="T10" fmla="*/ 135 w 464"/>
                    <a:gd name="T11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4" h="791">
                      <a:moveTo>
                        <a:pt x="135" y="790"/>
                      </a:moveTo>
                      <a:lnTo>
                        <a:pt x="135" y="790"/>
                      </a:lnTo>
                      <a:cubicBezTo>
                        <a:pt x="463" y="463"/>
                        <a:pt x="463" y="463"/>
                        <a:pt x="463" y="463"/>
                      </a:cubicBez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9" y="0"/>
                        <a:pt x="0" y="207"/>
                        <a:pt x="0" y="463"/>
                      </a:cubicBezTo>
                      <a:cubicBezTo>
                        <a:pt x="0" y="592"/>
                        <a:pt x="53" y="708"/>
                        <a:pt x="135" y="79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1" name="Freeform 110"/>
                <p:cNvSpPr>
                  <a:spLocks noChangeArrowheads="1"/>
                </p:cNvSpPr>
                <p:nvPr/>
              </p:nvSpPr>
              <p:spPr bwMode="auto">
                <a:xfrm>
                  <a:off x="5818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6 w 751"/>
                    <a:gd name="T5" fmla="*/ 750 h 751"/>
                    <a:gd name="T6" fmla="*/ 0 w 751"/>
                    <a:gd name="T7" fmla="*/ 374 h 751"/>
                    <a:gd name="T8" fmla="*/ 376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3" y="750"/>
                        <a:pt x="376" y="750"/>
                      </a:cubicBezTo>
                      <a:cubicBezTo>
                        <a:pt x="169" y="750"/>
                        <a:pt x="0" y="581"/>
                        <a:pt x="0" y="374"/>
                      </a:cubicBezTo>
                      <a:cubicBezTo>
                        <a:pt x="0" y="167"/>
                        <a:pt x="169" y="0"/>
                        <a:pt x="376" y="0"/>
                      </a:cubicBezTo>
                      <a:cubicBezTo>
                        <a:pt x="583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2" name="Freeform 111"/>
                <p:cNvSpPr>
                  <a:spLocks noChangeArrowheads="1"/>
                </p:cNvSpPr>
                <p:nvPr/>
              </p:nvSpPr>
              <p:spPr bwMode="auto">
                <a:xfrm>
                  <a:off x="5829" y="1601"/>
                  <a:ext cx="73" cy="104"/>
                </a:xfrm>
                <a:custGeom>
                  <a:avLst/>
                  <a:gdLst>
                    <a:gd name="T0" fmla="*/ 327 w 328"/>
                    <a:gd name="T1" fmla="*/ 0 h 464"/>
                    <a:gd name="T2" fmla="*/ 327 w 328"/>
                    <a:gd name="T3" fmla="*/ 0 h 464"/>
                    <a:gd name="T4" fmla="*/ 0 w 328"/>
                    <a:gd name="T5" fmla="*/ 135 h 464"/>
                    <a:gd name="T6" fmla="*/ 327 w 328"/>
                    <a:gd name="T7" fmla="*/ 463 h 464"/>
                    <a:gd name="T8" fmla="*/ 327 w 328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464">
                      <a:moveTo>
                        <a:pt x="327" y="0"/>
                      </a:moveTo>
                      <a:lnTo>
                        <a:pt x="327" y="0"/>
                      </a:lnTo>
                      <a:cubicBezTo>
                        <a:pt x="200" y="0"/>
                        <a:pt x="84" y="53"/>
                        <a:pt x="0" y="135"/>
                      </a:cubicBezTo>
                      <a:cubicBezTo>
                        <a:pt x="327" y="463"/>
                        <a:pt x="327" y="463"/>
                        <a:pt x="327" y="463"/>
                      </a:cubicBezTo>
                      <a:lnTo>
                        <a:pt x="327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3" name="Freeform 112"/>
                <p:cNvSpPr>
                  <a:spLocks noChangeArrowheads="1"/>
                </p:cNvSpPr>
                <p:nvPr/>
              </p:nvSpPr>
              <p:spPr bwMode="auto">
                <a:xfrm>
                  <a:off x="4974" y="192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3 h 68"/>
                    <a:gd name="T8" fmla="*/ 0 w 2351"/>
                    <a:gd name="T9" fmla="*/ 33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3 h 68"/>
                    <a:gd name="T16" fmla="*/ 2350 w 2351"/>
                    <a:gd name="T17" fmla="*/ 33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1"/>
                        <a:pt x="0" y="33"/>
                      </a:cubicBezTo>
                      <a:lnTo>
                        <a:pt x="0" y="33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3"/>
                      </a:cubicBezTo>
                      <a:lnTo>
                        <a:pt x="2350" y="33"/>
                      </a:lnTo>
                      <a:cubicBezTo>
                        <a:pt x="2350" y="51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  <p:sp>
              <p:nvSpPr>
                <p:cNvPr id="104" name="Freeform 113"/>
                <p:cNvSpPr>
                  <a:spLocks noChangeArrowheads="1"/>
                </p:cNvSpPr>
                <p:nvPr/>
              </p:nvSpPr>
              <p:spPr bwMode="auto">
                <a:xfrm>
                  <a:off x="4974" y="195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4 h 68"/>
                    <a:gd name="T8" fmla="*/ 0 w 2351"/>
                    <a:gd name="T9" fmla="*/ 34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4 h 68"/>
                    <a:gd name="T16" fmla="*/ 2350 w 2351"/>
                    <a:gd name="T17" fmla="*/ 34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2"/>
                        <a:pt x="0" y="34"/>
                      </a:cubicBezTo>
                      <a:lnTo>
                        <a:pt x="0" y="34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4"/>
                      </a:cubicBezTo>
                      <a:lnTo>
                        <a:pt x="2350" y="34"/>
                      </a:lnTo>
                      <a:cubicBezTo>
                        <a:pt x="2350" y="52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900" dirty="0">
                    <a:latin typeface="Lato Light"/>
                  </a:endParaRPr>
                </a:p>
              </p:txBody>
            </p:sp>
          </p:grpSp>
        </p:grp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8773876" y="9023323"/>
              <a:ext cx="6829898" cy="110359"/>
            </a:xfrm>
            <a:custGeom>
              <a:avLst/>
              <a:gdLst>
                <a:gd name="T0" fmla="*/ 1479 w 1500"/>
                <a:gd name="T1" fmla="*/ 0 h 95"/>
                <a:gd name="T2" fmla="*/ 21 w 1500"/>
                <a:gd name="T3" fmla="*/ 0 h 95"/>
                <a:gd name="T4" fmla="*/ 0 w 1500"/>
                <a:gd name="T5" fmla="*/ 21 h 95"/>
                <a:gd name="T6" fmla="*/ 0 w 1500"/>
                <a:gd name="T7" fmla="*/ 74 h 95"/>
                <a:gd name="T8" fmla="*/ 21 w 1500"/>
                <a:gd name="T9" fmla="*/ 95 h 95"/>
                <a:gd name="T10" fmla="*/ 1479 w 1500"/>
                <a:gd name="T11" fmla="*/ 95 h 95"/>
                <a:gd name="T12" fmla="*/ 1500 w 1500"/>
                <a:gd name="T13" fmla="*/ 74 h 95"/>
                <a:gd name="T14" fmla="*/ 1500 w 1500"/>
                <a:gd name="T15" fmla="*/ 21 h 95"/>
                <a:gd name="T16" fmla="*/ 1479 w 1500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0" h="95">
                  <a:moveTo>
                    <a:pt x="147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6"/>
                    <a:pt x="9" y="95"/>
                    <a:pt x="21" y="95"/>
                  </a:cubicBezTo>
                  <a:cubicBezTo>
                    <a:pt x="1479" y="95"/>
                    <a:pt x="1479" y="95"/>
                    <a:pt x="1479" y="95"/>
                  </a:cubicBezTo>
                  <a:cubicBezTo>
                    <a:pt x="1491" y="95"/>
                    <a:pt x="1500" y="86"/>
                    <a:pt x="1500" y="74"/>
                  </a:cubicBezTo>
                  <a:cubicBezTo>
                    <a:pt x="1500" y="21"/>
                    <a:pt x="1500" y="21"/>
                    <a:pt x="1500" y="21"/>
                  </a:cubicBezTo>
                  <a:cubicBezTo>
                    <a:pt x="1500" y="9"/>
                    <a:pt x="1491" y="0"/>
                    <a:pt x="1479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09710" tIns="54855" rIns="109710" bIns="54855" numCol="1" anchor="t" anchorCtr="0" compatLnSpc="1">
              <a:prstTxWarp prst="textNoShape">
                <a:avLst/>
              </a:prstTxWarp>
            </a:bodyPr>
            <a:lstStyle/>
            <a:p>
              <a:endParaRPr lang="bg-BG" sz="900" dirty="0">
                <a:latin typeface="Lato Light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813" y="1891536"/>
            <a:ext cx="5123285" cy="24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48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3447" y="531832"/>
            <a:ext cx="490220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accent2"/>
                </a:solidFill>
                <a:latin typeface="PRIMETIME" pitchFamily="2" charset="0"/>
              </a:rPr>
              <a:t>U</a:t>
            </a:r>
            <a:r>
              <a:rPr lang="en-US" sz="6000" dirty="0" smtClean="0">
                <a:solidFill>
                  <a:schemeClr val="accent2"/>
                </a:solidFill>
                <a:latin typeface="PRIMETIME" pitchFamily="2" charset="0"/>
              </a:rPr>
              <a:t>nified</a:t>
            </a:r>
            <a:endParaRPr lang="en-US" sz="11500" dirty="0" smtClean="0">
              <a:solidFill>
                <a:schemeClr val="accent2"/>
              </a:solidFill>
              <a:latin typeface="PRIMETIME" pitchFamily="2" charset="0"/>
            </a:endParaRPr>
          </a:p>
          <a:p>
            <a:r>
              <a:rPr lang="en-US" sz="11500" dirty="0" smtClean="0">
                <a:solidFill>
                  <a:schemeClr val="accent2"/>
                </a:solidFill>
                <a:latin typeface="PRIMETIME" pitchFamily="2" charset="0"/>
              </a:rPr>
              <a:t>M</a:t>
            </a:r>
            <a:r>
              <a:rPr lang="en-US" sz="6000" dirty="0" smtClean="0">
                <a:solidFill>
                  <a:schemeClr val="accent2"/>
                </a:solidFill>
                <a:latin typeface="PRIMETIME" pitchFamily="2" charset="0"/>
              </a:rPr>
              <a:t>odeling</a:t>
            </a:r>
            <a:endParaRPr lang="en-US" sz="11500" dirty="0" smtClean="0">
              <a:solidFill>
                <a:schemeClr val="accent2"/>
              </a:solidFill>
              <a:latin typeface="PRIMETIME" pitchFamily="2" charset="0"/>
            </a:endParaRPr>
          </a:p>
          <a:p>
            <a:r>
              <a:rPr lang="en-US" sz="11500" dirty="0" smtClean="0">
                <a:solidFill>
                  <a:schemeClr val="accent2"/>
                </a:solidFill>
                <a:latin typeface="PRIMETIME" pitchFamily="2" charset="0"/>
              </a:rPr>
              <a:t>L</a:t>
            </a:r>
            <a:r>
              <a:rPr lang="en-US" sz="6000" dirty="0" smtClean="0">
                <a:solidFill>
                  <a:schemeClr val="accent2"/>
                </a:solidFill>
                <a:latin typeface="PRIMETIME" pitchFamily="2" charset="0"/>
              </a:rPr>
              <a:t>anguage</a:t>
            </a:r>
            <a:endParaRPr lang="en-US" sz="11500" dirty="0">
              <a:solidFill>
                <a:schemeClr val="accent2"/>
              </a:solidFill>
              <a:latin typeface="PRIMETIM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9094" y="381168"/>
            <a:ext cx="5896756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c</a:t>
            </a:r>
            <a:r>
              <a:rPr lang="en-US" sz="3200" dirty="0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lass 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Ui_Mainwindow</a:t>
            </a:r>
            <a:endParaRPr lang="en-US" sz="3200" dirty="0">
              <a:solidFill>
                <a:schemeClr val="accent2"/>
              </a:solidFill>
              <a:latin typeface="Gotham Book" pitchFamily="50" charset="0"/>
              <a:cs typeface="Gotham Book" pitchFamily="50" charset="0"/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8297472" y="965943"/>
            <a:ext cx="0" cy="3039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49094" y="1258330"/>
            <a:ext cx="5896756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ef</a:t>
            </a:r>
            <a:r>
              <a:rPr lang="en-US" sz="3200" dirty="0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setupUi</a:t>
            </a:r>
            <a:endParaRPr lang="en-US" sz="3200" dirty="0">
              <a:solidFill>
                <a:schemeClr val="accent2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9094" y="1843104"/>
            <a:ext cx="5896756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ef</a:t>
            </a:r>
            <a:r>
              <a:rPr lang="en-US" sz="3200" dirty="0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retranslateUi</a:t>
            </a:r>
            <a:endParaRPr lang="en-US" sz="3200" dirty="0">
              <a:solidFill>
                <a:schemeClr val="accent2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9094" y="2430650"/>
            <a:ext cx="5896756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ef</a:t>
            </a:r>
            <a:r>
              <a:rPr lang="en-US" sz="3200" dirty="0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 display</a:t>
            </a:r>
            <a:endParaRPr lang="en-US" sz="3200" dirty="0">
              <a:solidFill>
                <a:schemeClr val="accent2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094" y="3011045"/>
            <a:ext cx="5896756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ef</a:t>
            </a:r>
            <a:r>
              <a:rPr lang="en-US" sz="3200" dirty="0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 tick</a:t>
            </a:r>
            <a:endParaRPr lang="en-US" sz="3200" dirty="0">
              <a:solidFill>
                <a:schemeClr val="accent2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094" y="3598591"/>
            <a:ext cx="5896756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ef</a:t>
            </a:r>
            <a:r>
              <a:rPr lang="en-US" sz="3200" dirty="0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do_start</a:t>
            </a:r>
            <a:endParaRPr lang="en-US" sz="3200" dirty="0">
              <a:solidFill>
                <a:schemeClr val="accent2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9094" y="4176215"/>
            <a:ext cx="5896756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ef</a:t>
            </a:r>
            <a:r>
              <a:rPr lang="en-US" sz="3200" dirty="0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do_reset</a:t>
            </a:r>
            <a:endParaRPr lang="en-US" sz="3200" dirty="0">
              <a:solidFill>
                <a:schemeClr val="accent2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9094" y="4763761"/>
            <a:ext cx="5896756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ef</a:t>
            </a:r>
            <a:r>
              <a:rPr lang="en-US" sz="3200" dirty="0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do_pause</a:t>
            </a:r>
            <a:endParaRPr lang="en-US" sz="3200" dirty="0">
              <a:solidFill>
                <a:schemeClr val="accent2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9094" y="5348536"/>
            <a:ext cx="5896756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ef</a:t>
            </a:r>
            <a:r>
              <a:rPr lang="en-US" sz="3200" dirty="0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save_file</a:t>
            </a:r>
            <a:endParaRPr lang="en-US" sz="3200" dirty="0">
              <a:solidFill>
                <a:schemeClr val="accent2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9094" y="5936082"/>
            <a:ext cx="5896756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d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ef</a:t>
            </a:r>
            <a:r>
              <a:rPr lang="en-US" sz="3200" dirty="0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Gotham Book" pitchFamily="50" charset="0"/>
                <a:cs typeface="Gotham Book" pitchFamily="50" charset="0"/>
              </a:rPr>
              <a:t>InsertData</a:t>
            </a:r>
            <a:endParaRPr lang="en-US" sz="3200" dirty="0">
              <a:solidFill>
                <a:schemeClr val="accent2"/>
              </a:solidFill>
              <a:latin typeface="Gotham Book" pitchFamily="50" charset="0"/>
              <a:cs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-1349" y="3253"/>
            <a:ext cx="12183824" cy="6854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875485" y="240938"/>
            <a:ext cx="6430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PRIMETIME" pitchFamily="2" charset="0"/>
              </a:rPr>
              <a:t>The application</a:t>
            </a:r>
            <a:endParaRPr lang="en-US" sz="5400" dirty="0">
              <a:solidFill>
                <a:schemeClr val="bg1"/>
              </a:solidFill>
              <a:latin typeface="PRIMETIME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2119312"/>
            <a:ext cx="4010025" cy="3800475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-1349" y="3253"/>
            <a:ext cx="2876834" cy="1161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0537" y="2119311"/>
            <a:ext cx="1119188" cy="31908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57275" y="1895475"/>
            <a:ext cx="0" cy="223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035845" y="1891903"/>
            <a:ext cx="4212430" cy="7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5153025" y="1475180"/>
            <a:ext cx="6029325" cy="4639869"/>
          </a:xfrm>
          <a:prstGeom prst="round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4" y="2438400"/>
            <a:ext cx="5114925" cy="61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4" y="3368437"/>
            <a:ext cx="3667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384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5" grpId="0" animBg="1"/>
      <p:bldP spid="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-1349" y="3253"/>
            <a:ext cx="12183824" cy="6854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700212"/>
            <a:ext cx="4010025" cy="38004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28725" y="2207581"/>
            <a:ext cx="3181350" cy="56419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590800" y="1472803"/>
            <a:ext cx="0" cy="734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2571750" y="1464630"/>
            <a:ext cx="2847975" cy="8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5324475" y="1056080"/>
            <a:ext cx="6029325" cy="4639869"/>
          </a:xfrm>
          <a:prstGeom prst="round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1310878"/>
            <a:ext cx="3733800" cy="323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1749342"/>
            <a:ext cx="5553075" cy="6194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898" y="2483423"/>
            <a:ext cx="5324476" cy="13168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311" y="3914911"/>
            <a:ext cx="4814889" cy="5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89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-1349" y="3253"/>
            <a:ext cx="12183824" cy="6854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700212"/>
            <a:ext cx="4010025" cy="38004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85825" y="3038475"/>
            <a:ext cx="1190625" cy="45037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857375" y="1472803"/>
            <a:ext cx="19050" cy="1565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1857375" y="1472803"/>
            <a:ext cx="3562351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5324475" y="1056080"/>
            <a:ext cx="6029325" cy="4639869"/>
          </a:xfrm>
          <a:prstGeom prst="round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86" y="2171116"/>
            <a:ext cx="5732701" cy="8673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137" y="5963163"/>
            <a:ext cx="9214673" cy="4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24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-1349" y="3253"/>
            <a:ext cx="12183824" cy="6854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995487"/>
            <a:ext cx="4010025" cy="38004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13726" y="3799443"/>
            <a:ext cx="1190625" cy="45037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895475" y="1768078"/>
            <a:ext cx="19050" cy="2031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1895475" y="1768078"/>
            <a:ext cx="3562351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5373448" y="1103270"/>
            <a:ext cx="6286500" cy="5392345"/>
          </a:xfrm>
          <a:prstGeom prst="round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791478"/>
            <a:ext cx="5276851" cy="426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363" y="1390806"/>
            <a:ext cx="3980670" cy="2335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354" y="4283232"/>
            <a:ext cx="4652912" cy="16508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3108" y="370287"/>
            <a:ext cx="2257425" cy="128587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194502" y="3324884"/>
            <a:ext cx="2286674" cy="19166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514725" y="1760113"/>
            <a:ext cx="28575" cy="1564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43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98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Gotham Bold</vt:lpstr>
      <vt:lpstr>Gotham Book</vt:lpstr>
      <vt:lpstr>Lato Light</vt:lpstr>
      <vt:lpstr>Lato Regular</vt:lpstr>
      <vt:lpstr>PRIMETIME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Ivan Chavez</dc:creator>
  <cp:lastModifiedBy>Dennis Ivan Chavez</cp:lastModifiedBy>
  <cp:revision>42</cp:revision>
  <dcterms:created xsi:type="dcterms:W3CDTF">2019-05-23T18:00:07Z</dcterms:created>
  <dcterms:modified xsi:type="dcterms:W3CDTF">2019-06-08T18:47:52Z</dcterms:modified>
</cp:coreProperties>
</file>