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57" r:id="rId4"/>
    <p:sldId id="261" r:id="rId5"/>
    <p:sldId id="262" r:id="rId6"/>
    <p:sldId id="265" r:id="rId7"/>
    <p:sldId id="264" r:id="rId8"/>
    <p:sldId id="263" r:id="rId9"/>
    <p:sldId id="266" r:id="rId10"/>
    <p:sldId id="267" r:id="rId11"/>
    <p:sldId id="268" r:id="rId12"/>
    <p:sldId id="271" r:id="rId13"/>
    <p:sldId id="273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7D6"/>
    <a:srgbClr val="000000"/>
    <a:srgbClr val="30B3A0"/>
    <a:srgbClr val="179889"/>
    <a:srgbClr val="04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05DFC-BEAC-4762-B61A-FEB6027A1BB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5EF0-A1CE-4910-AF35-BFF6B053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71025" cy="1247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9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3262-2695-4ADE-B73B-3A10BE35775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6757-DEDE-4055-81CC-D2435066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17048" r="10249" b="15609"/>
          <a:stretch/>
        </p:blipFill>
        <p:spPr>
          <a:xfrm>
            <a:off x="0" y="0"/>
            <a:ext cx="12192000" cy="6866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133232"/>
            <a:ext cx="5816600" cy="1325563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486B7"/>
                </a:solidFill>
                <a:latin typeface="The Bold Font" pitchFamily="2" charset="0"/>
              </a:rPr>
              <a:t>SUBSTITUTION </a:t>
            </a:r>
            <a:br>
              <a:rPr lang="en-US" sz="6000" dirty="0" smtClean="0">
                <a:solidFill>
                  <a:srgbClr val="0486B7"/>
                </a:solidFill>
                <a:latin typeface="The Bold Font" pitchFamily="2" charset="0"/>
              </a:rPr>
            </a:br>
            <a:r>
              <a:rPr lang="en-US" sz="8800" dirty="0" smtClean="0">
                <a:solidFill>
                  <a:srgbClr val="0486B7"/>
                </a:solidFill>
                <a:latin typeface="The Bold Font" pitchFamily="2" charset="0"/>
              </a:rPr>
              <a:t>CIPHER</a:t>
            </a:r>
            <a:endParaRPr lang="en-US" sz="8800" dirty="0">
              <a:solidFill>
                <a:srgbClr val="0486B7"/>
              </a:solidFill>
              <a:latin typeface="The Bold Font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9400" y="3174448"/>
            <a:ext cx="581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486B7"/>
                </a:solidFill>
                <a:latin typeface="ARTHIQUE DEMO" pitchFamily="2" charset="0"/>
              </a:rPr>
              <a:t>COE 121.2 MINI PROJECT</a:t>
            </a:r>
            <a:endParaRPr lang="en-US" sz="3600" dirty="0">
              <a:solidFill>
                <a:srgbClr val="0486B7"/>
              </a:solidFill>
              <a:latin typeface="ARTHIQUE DEM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9400" y="5653941"/>
            <a:ext cx="581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0486B7"/>
                </a:solidFill>
                <a:latin typeface="Harabara Mais Demo" panose="020B0603050302020204" pitchFamily="34" charset="0"/>
              </a:rPr>
              <a:t>BALIGUAT, DENNIS IVAN</a:t>
            </a:r>
          </a:p>
          <a:p>
            <a:r>
              <a:rPr lang="en-US" sz="1600" dirty="0" smtClean="0">
                <a:solidFill>
                  <a:srgbClr val="0486B7"/>
                </a:solidFill>
                <a:latin typeface="Harabara Mais Demo" panose="020B0603050302020204" pitchFamily="34" charset="0"/>
              </a:rPr>
              <a:t>CHAVES, KERT</a:t>
            </a:r>
          </a:p>
          <a:p>
            <a:r>
              <a:rPr lang="en-US" sz="1600" dirty="0" smtClean="0">
                <a:solidFill>
                  <a:srgbClr val="0486B7"/>
                </a:solidFill>
                <a:latin typeface="Harabara Mais Demo" panose="020B0603050302020204" pitchFamily="34" charset="0"/>
              </a:rPr>
              <a:t>BSCPE II</a:t>
            </a:r>
            <a:endParaRPr lang="en-US" sz="1600" dirty="0">
              <a:solidFill>
                <a:srgbClr val="0486B7"/>
              </a:solidFill>
              <a:latin typeface="Harabara Mais Demo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50629" y="94092"/>
            <a:ext cx="595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The Bold Font" pitchFamily="2" charset="0"/>
              </a:rPr>
              <a:t>3</a:t>
            </a:r>
            <a:endParaRPr lang="en-US" sz="44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947937" y="208359"/>
            <a:ext cx="5816600" cy="54090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Encrypting a message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7" y="1118049"/>
            <a:ext cx="2650317" cy="1305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4" y="2522847"/>
            <a:ext cx="2752725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809" y="1044471"/>
            <a:ext cx="8051784" cy="47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4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037" y="117074"/>
            <a:ext cx="595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The Bold Font" pitchFamily="2" charset="0"/>
              </a:rPr>
              <a:t>4</a:t>
            </a:r>
            <a:endParaRPr lang="en-US" sz="44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02645" y="241589"/>
            <a:ext cx="2417081" cy="54090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ENCRYPTION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7" y="1606480"/>
            <a:ext cx="9038387" cy="464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30" y="2680730"/>
            <a:ext cx="5248794" cy="2642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47105" y="747652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 AM THE ONE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3596" y="103829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54600" y="2031542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76896" y="2350083"/>
            <a:ext cx="0" cy="401146"/>
          </a:xfrm>
          <a:prstGeom prst="straightConnector1">
            <a:avLst/>
          </a:prstGeom>
          <a:ln w="76200">
            <a:solidFill>
              <a:srgbClr val="15D7D6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30717" y="2064822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 AM THE ONE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652201" y="1937945"/>
            <a:ext cx="346161" cy="760370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39304" y="5814495"/>
            <a:ext cx="1481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encoder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19976"/>
              </p:ext>
            </p:extLst>
          </p:nvPr>
        </p:nvGraphicFramePr>
        <p:xfrm>
          <a:off x="3720642" y="585990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9136924" y="2990888"/>
            <a:ext cx="1290753" cy="2579168"/>
          </a:xfrm>
          <a:prstGeom prst="straightConnector1">
            <a:avLst/>
          </a:prstGeom>
          <a:ln w="76200">
            <a:solidFill>
              <a:srgbClr val="15D7D6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0967" y="2398599"/>
            <a:ext cx="31700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 Rounded MT Bold" panose="020F0704030504030204" pitchFamily="34" charset="0"/>
              </a:rPr>
              <a:t>NOTE: Since, lowercase letters are already filtered, if Character is not an uppercase (a space), then it is added to msg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587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036" y="117074"/>
            <a:ext cx="8117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The Bold Font" pitchFamily="2" charset="0"/>
              </a:rPr>
              <a:t>Behind the scenes</a:t>
            </a:r>
            <a:endParaRPr lang="en-US" sz="44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7945" y="1161849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0B3A0"/>
                </a:solidFill>
                <a:latin typeface="The Bold Font" pitchFamily="2" charset="0"/>
              </a:rPr>
              <a:t>Iamtheone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9908" y="1190067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he Bold Font" pitchFamily="2" charset="0"/>
              </a:rPr>
              <a:t>---------</a:t>
            </a:r>
            <a:endParaRPr lang="en-US" sz="2800" dirty="0">
              <a:solidFill>
                <a:srgbClr val="FF0000"/>
              </a:solidFill>
              <a:latin typeface="The Bold Font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5312" y="1175958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0B3A0"/>
                </a:solidFill>
                <a:latin typeface="The Bold Font" pitchFamily="2" charset="0"/>
              </a:rPr>
              <a:t>aaaaaaaaa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2128" y="1190067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he Bold Font" pitchFamily="2" charset="0"/>
              </a:rPr>
              <a:t>=========</a:t>
            </a:r>
            <a:endParaRPr lang="en-US" sz="2800" dirty="0">
              <a:solidFill>
                <a:srgbClr val="FF0000"/>
              </a:solidFill>
              <a:latin typeface="The Bold Font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16" y="1161849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0B3A0"/>
                </a:solidFill>
                <a:latin typeface="The Bold Font" pitchFamily="2" charset="0"/>
              </a:rPr>
              <a:t>kfpcndshd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0927" y="886515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VALUE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2397" y="1190067"/>
            <a:ext cx="580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8</a:t>
            </a: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0</a:t>
            </a:r>
            <a:endParaRPr lang="en-US" sz="2800" dirty="0" smtClean="0">
              <a:solidFill>
                <a:srgbClr val="30B3A0"/>
              </a:solidFill>
              <a:latin typeface="The Bold Font" pitchFamily="2" charset="0"/>
            </a:endParaRP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12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19</a:t>
            </a: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7</a:t>
            </a:r>
            <a:endParaRPr lang="en-US" sz="2800" dirty="0" smtClean="0">
              <a:solidFill>
                <a:srgbClr val="30B3A0"/>
              </a:solidFill>
              <a:latin typeface="The Bold Font" pitchFamily="2" charset="0"/>
            </a:endParaRP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4</a:t>
            </a:r>
            <a:endParaRPr lang="en-US" sz="2800" dirty="0" smtClean="0">
              <a:solidFill>
                <a:srgbClr val="30B3A0"/>
              </a:solidFill>
              <a:latin typeface="The Bold Font" pitchFamily="2" charset="0"/>
            </a:endParaRP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14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13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4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56981" y="858297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VALUE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0890" y="1161849"/>
            <a:ext cx="403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000000000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3802" y="872406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INT J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66411" y="4124123"/>
            <a:ext cx="3243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[k] = code[j]; </a:t>
            </a:r>
          </a:p>
          <a:p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(k = from 0)</a:t>
            </a:r>
            <a:endParaRPr lang="en-US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8231" y="1170981"/>
            <a:ext cx="580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8</a:t>
            </a: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0</a:t>
            </a:r>
            <a:endParaRPr lang="en-US" sz="2800" dirty="0" smtClean="0">
              <a:solidFill>
                <a:srgbClr val="30B3A0"/>
              </a:solidFill>
              <a:latin typeface="The Bold Font" pitchFamily="2" charset="0"/>
            </a:endParaRP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12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19</a:t>
            </a: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7</a:t>
            </a:r>
            <a:endParaRPr lang="en-US" sz="2800" dirty="0" smtClean="0">
              <a:solidFill>
                <a:srgbClr val="30B3A0"/>
              </a:solidFill>
              <a:latin typeface="The Bold Font" pitchFamily="2" charset="0"/>
            </a:endParaRP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4</a:t>
            </a:r>
            <a:endParaRPr lang="en-US" sz="2800" dirty="0" smtClean="0">
              <a:solidFill>
                <a:srgbClr val="30B3A0"/>
              </a:solidFill>
              <a:latin typeface="The Bold Font" pitchFamily="2" charset="0"/>
            </a:endParaRP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14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13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4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84849"/>
              </p:ext>
            </p:extLst>
          </p:nvPr>
        </p:nvGraphicFramePr>
        <p:xfrm>
          <a:off x="3194884" y="5547213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8675"/>
              </p:ext>
            </p:extLst>
          </p:nvPr>
        </p:nvGraphicFramePr>
        <p:xfrm>
          <a:off x="3194884" y="5945226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521" y="2430493"/>
            <a:ext cx="3224531" cy="14758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158" y="823274"/>
            <a:ext cx="3163194" cy="13572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0531" y="256853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[k] - 'A';</a:t>
            </a:r>
            <a:endParaRPr lang="en-US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1674"/>
              </p:ext>
            </p:extLst>
          </p:nvPr>
        </p:nvGraphicFramePr>
        <p:xfrm>
          <a:off x="3194884" y="6216193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44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50629" y="94092"/>
            <a:ext cx="595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0B3A0"/>
                </a:solidFill>
                <a:latin typeface="The Bold Font" pitchFamily="2" charset="0"/>
              </a:rPr>
              <a:t>5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947937" y="208359"/>
            <a:ext cx="5816600" cy="54090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DECRYPTING a message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809" y="1044471"/>
            <a:ext cx="8051784" cy="4773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40" y="1044471"/>
            <a:ext cx="2773069" cy="1365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34" y="2697031"/>
            <a:ext cx="2733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1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7" y="1631416"/>
            <a:ext cx="9563345" cy="334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037" y="117074"/>
            <a:ext cx="595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0B3A0"/>
                </a:solidFill>
                <a:latin typeface="The Bold Font" pitchFamily="2" charset="0"/>
              </a:rPr>
              <a:t>6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02645" y="241589"/>
            <a:ext cx="4250226" cy="54090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DECRYPTION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30" y="2680730"/>
            <a:ext cx="5248794" cy="2642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79973" y="708699"/>
            <a:ext cx="2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K FP CND SHD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3596" y="103829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54600" y="2031542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76896" y="2350083"/>
            <a:ext cx="0" cy="401146"/>
          </a:xfrm>
          <a:prstGeom prst="straightConnector1">
            <a:avLst/>
          </a:prstGeom>
          <a:ln w="76200">
            <a:solidFill>
              <a:srgbClr val="15D7D6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52201" y="1937945"/>
            <a:ext cx="346161" cy="760370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9136924" y="2990888"/>
            <a:ext cx="1290753" cy="2579168"/>
          </a:xfrm>
          <a:prstGeom prst="straightConnector1">
            <a:avLst/>
          </a:prstGeom>
          <a:ln w="76200">
            <a:solidFill>
              <a:srgbClr val="15D7D6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976" y="2020492"/>
            <a:ext cx="2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K FP CND SHD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32668"/>
              </p:ext>
            </p:extLst>
          </p:nvPr>
        </p:nvGraphicFramePr>
        <p:xfrm>
          <a:off x="3703057" y="5715060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221719" y="5669647"/>
            <a:ext cx="1481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654459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036" y="117074"/>
            <a:ext cx="8117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The Bold Font" pitchFamily="2" charset="0"/>
              </a:rPr>
              <a:t>Behind the scenes</a:t>
            </a:r>
            <a:endParaRPr lang="en-US" sz="44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9908" y="1190067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he Bold Font" pitchFamily="2" charset="0"/>
              </a:rPr>
              <a:t>---------</a:t>
            </a:r>
            <a:endParaRPr lang="en-US" sz="2800" dirty="0">
              <a:solidFill>
                <a:srgbClr val="FF0000"/>
              </a:solidFill>
              <a:latin typeface="The Bold Font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5312" y="1175958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0B3A0"/>
                </a:solidFill>
                <a:latin typeface="The Bold Font" pitchFamily="2" charset="0"/>
              </a:rPr>
              <a:t>aaaaaaaaa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2128" y="1190067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he Bold Font" pitchFamily="2" charset="0"/>
              </a:rPr>
              <a:t>=========</a:t>
            </a:r>
            <a:endParaRPr lang="en-US" sz="2800" dirty="0">
              <a:solidFill>
                <a:srgbClr val="FF0000"/>
              </a:solidFill>
              <a:latin typeface="The Bold Font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5534" y="1184583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0B3A0"/>
                </a:solidFill>
                <a:latin typeface="The Bold Font" pitchFamily="2" charset="0"/>
              </a:rPr>
              <a:t>kfpcndshd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0927" y="886515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VALUE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56981" y="858297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VALUE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0890" y="1161849"/>
            <a:ext cx="403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000000000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747" y="880288"/>
            <a:ext cx="1793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INT J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5584" y="4056749"/>
            <a:ext cx="3243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[k] = code[j]; </a:t>
            </a:r>
          </a:p>
          <a:p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(k = from 0)</a:t>
            </a:r>
            <a:endParaRPr lang="en-US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8774" y="1162365"/>
            <a:ext cx="742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10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5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15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2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13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3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18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7</a:t>
            </a: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3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98131"/>
              </p:ext>
            </p:extLst>
          </p:nvPr>
        </p:nvGraphicFramePr>
        <p:xfrm>
          <a:off x="3194884" y="5848863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66146"/>
              </p:ext>
            </p:extLst>
          </p:nvPr>
        </p:nvGraphicFramePr>
        <p:xfrm>
          <a:off x="3194884" y="5397805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692" y="1028485"/>
            <a:ext cx="3094754" cy="1327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692" y="2473423"/>
            <a:ext cx="3094754" cy="139263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36816" y="1161849"/>
            <a:ext cx="742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10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5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15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2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13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3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18</a:t>
            </a:r>
          </a:p>
          <a:p>
            <a:pPr algn="ctr"/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7</a:t>
            </a:r>
          </a:p>
          <a:p>
            <a:pPr algn="ctr"/>
            <a:r>
              <a:rPr lang="en-US" sz="2800" dirty="0">
                <a:solidFill>
                  <a:srgbClr val="30B3A0"/>
                </a:solidFill>
                <a:latin typeface="The Bold Font" pitchFamily="2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4232" y="271541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2400" b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400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[k] - 'A';</a:t>
            </a:r>
            <a:endParaRPr lang="en-US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49681"/>
              </p:ext>
            </p:extLst>
          </p:nvPr>
        </p:nvGraphicFramePr>
        <p:xfrm>
          <a:off x="3179293" y="6141565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237298" y="1151637"/>
            <a:ext cx="354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30B3A0"/>
                </a:solidFill>
                <a:latin typeface="The Bold Font" pitchFamily="2" charset="0"/>
              </a:rPr>
              <a:t>Iamtheone</a:t>
            </a:r>
            <a:endParaRPr lang="en-US" sz="2800" dirty="0">
              <a:solidFill>
                <a:srgbClr val="30B3A0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51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5" grpId="0"/>
      <p:bldP spid="26" grpId="0"/>
      <p:bldP spid="30" grpId="0"/>
      <p:bldP spid="17" grpId="0"/>
      <p:bldP spid="32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6200000">
            <a:off x="-1606265" y="1149068"/>
            <a:ext cx="5252871" cy="2954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1119" y="305828"/>
            <a:ext cx="8474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0B3A0"/>
                </a:solidFill>
                <a:latin typeface="PRIMETIME" pitchFamily="2" charset="0"/>
              </a:rPr>
              <a:t>disadvantages</a:t>
            </a:r>
            <a:endParaRPr lang="en-US" sz="6600" dirty="0">
              <a:solidFill>
                <a:srgbClr val="30B3A0"/>
              </a:solidFill>
              <a:latin typeface="PRIMETIME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-351167" y="4217659"/>
            <a:ext cx="5252871" cy="2954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5400000">
            <a:off x="8469597" y="3053863"/>
            <a:ext cx="5026925" cy="2827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7395" y="1766792"/>
            <a:ext cx="945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The Substitution Cipher can be easily deciphered by hand with the use of frequency analysis.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999" y="2474678"/>
            <a:ext cx="9451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In the English language, the most commonly used letters are e, t, a, o,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i</a:t>
            </a:r>
            <a:r>
              <a:rPr lang="en-US" sz="2000" dirty="0" smtClean="0">
                <a:latin typeface="Arial Rounded MT Bold" panose="020F0704030504030204" pitchFamily="34" charset="0"/>
              </a:rPr>
              <a:t>, n.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			      single-letter words include I, a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	</a:t>
            </a:r>
            <a:r>
              <a:rPr lang="en-US" sz="2000" dirty="0" smtClean="0">
                <a:latin typeface="Arial Rounded MT Bold" panose="020F0704030504030204" pitchFamily="34" charset="0"/>
              </a:rPr>
              <a:t>		     common two-letter words include an, I’m, in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	</a:t>
            </a:r>
            <a:r>
              <a:rPr lang="en-US" sz="2000" dirty="0" smtClean="0">
                <a:latin typeface="Arial Rounded MT Bold" panose="020F0704030504030204" pitchFamily="34" charset="0"/>
              </a:rPr>
              <a:t>		     common three-letter words include the, and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3573" y="4811740"/>
            <a:ext cx="629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Hence 		K 	FP	 CND 	SHD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1785" y="5052819"/>
            <a:ext cx="30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I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1755" y="5052819"/>
            <a:ext cx="61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AM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8295" y="5294919"/>
            <a:ext cx="61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I’M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7099" y="5526322"/>
            <a:ext cx="61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IN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0397" y="5054130"/>
            <a:ext cx="80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THE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0397" y="5294919"/>
            <a:ext cx="80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AND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88766" y="4460049"/>
            <a:ext cx="0" cy="404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69716" y="4457400"/>
            <a:ext cx="889984" cy="2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20616" y="4460049"/>
            <a:ext cx="0" cy="404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981" y="5289772"/>
            <a:ext cx="30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A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8749" y="5054130"/>
            <a:ext cx="30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7109" y="5132192"/>
            <a:ext cx="226449" cy="24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50477" y="5145647"/>
            <a:ext cx="440723" cy="24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88079" y="5145647"/>
            <a:ext cx="599461" cy="24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18512" y="5145647"/>
            <a:ext cx="243987" cy="24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2"/>
          <p:cNvSpPr>
            <a:spLocks noChangeArrowheads="1"/>
          </p:cNvSpPr>
          <p:nvPr/>
        </p:nvSpPr>
        <p:spPr bwMode="auto">
          <a:xfrm>
            <a:off x="5887" y="-16703"/>
            <a:ext cx="12184526" cy="6902466"/>
          </a:xfrm>
          <a:custGeom>
            <a:avLst/>
            <a:gdLst>
              <a:gd name="T0" fmla="*/ 19583 w 19584"/>
              <a:gd name="T1" fmla="*/ 19583 h 19584"/>
              <a:gd name="T2" fmla="*/ 0 w 19584"/>
              <a:gd name="T3" fmla="*/ 19583 h 19584"/>
              <a:gd name="T4" fmla="*/ 0 w 19584"/>
              <a:gd name="T5" fmla="*/ 0 h 19584"/>
              <a:gd name="T6" fmla="*/ 19583 w 19584"/>
              <a:gd name="T7" fmla="*/ 0 h 19584"/>
              <a:gd name="T8" fmla="*/ 19583 w 19584"/>
              <a:gd name="T9" fmla="*/ 19583 h 1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84" h="19584">
                <a:moveTo>
                  <a:pt x="19583" y="19583"/>
                </a:moveTo>
                <a:lnTo>
                  <a:pt x="0" y="19583"/>
                </a:lnTo>
                <a:lnTo>
                  <a:pt x="0" y="0"/>
                </a:lnTo>
                <a:lnTo>
                  <a:pt x="19583" y="0"/>
                </a:lnTo>
                <a:lnTo>
                  <a:pt x="19583" y="19583"/>
                </a:lnTo>
              </a:path>
            </a:pathLst>
          </a:custGeom>
          <a:solidFill>
            <a:srgbClr val="A8D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402" name="Freeform 2"/>
          <p:cNvSpPr>
            <a:spLocks noChangeArrowheads="1"/>
          </p:cNvSpPr>
          <p:nvPr/>
        </p:nvSpPr>
        <p:spPr bwMode="auto">
          <a:xfrm>
            <a:off x="5477252" y="3790557"/>
            <a:ext cx="2954209" cy="2853218"/>
          </a:xfrm>
          <a:custGeom>
            <a:avLst/>
            <a:gdLst>
              <a:gd name="T0" fmla="*/ 4113 w 6660"/>
              <a:gd name="T1" fmla="*/ 0 h 6431"/>
              <a:gd name="T2" fmla="*/ 4113 w 6660"/>
              <a:gd name="T3" fmla="*/ 0 h 6431"/>
              <a:gd name="T4" fmla="*/ 3345 w 6660"/>
              <a:gd name="T5" fmla="*/ 603 h 6431"/>
              <a:gd name="T6" fmla="*/ 3453 w 6660"/>
              <a:gd name="T7" fmla="*/ 907 h 6431"/>
              <a:gd name="T8" fmla="*/ 2825 w 6660"/>
              <a:gd name="T9" fmla="*/ 1497 h 6431"/>
              <a:gd name="T10" fmla="*/ 2844 w 6660"/>
              <a:gd name="T11" fmla="*/ 1612 h 6431"/>
              <a:gd name="T12" fmla="*/ 2806 w 6660"/>
              <a:gd name="T13" fmla="*/ 1612 h 6431"/>
              <a:gd name="T14" fmla="*/ 2037 w 6660"/>
              <a:gd name="T15" fmla="*/ 2196 h 6431"/>
              <a:gd name="T16" fmla="*/ 1473 w 6660"/>
              <a:gd name="T17" fmla="*/ 1999 h 6431"/>
              <a:gd name="T18" fmla="*/ 704 w 6660"/>
              <a:gd name="T19" fmla="*/ 2602 h 6431"/>
              <a:gd name="T20" fmla="*/ 704 w 6660"/>
              <a:gd name="T21" fmla="*/ 2653 h 6431"/>
              <a:gd name="T22" fmla="*/ 704 w 6660"/>
              <a:gd name="T23" fmla="*/ 2653 h 6431"/>
              <a:gd name="T24" fmla="*/ 0 w 6660"/>
              <a:gd name="T25" fmla="*/ 3008 h 6431"/>
              <a:gd name="T26" fmla="*/ 5484 w 6660"/>
              <a:gd name="T27" fmla="*/ 6430 h 6431"/>
              <a:gd name="T28" fmla="*/ 6456 w 6660"/>
              <a:gd name="T29" fmla="*/ 6430 h 6431"/>
              <a:gd name="T30" fmla="*/ 6659 w 6660"/>
              <a:gd name="T31" fmla="*/ 6024 h 6431"/>
              <a:gd name="T32" fmla="*/ 6195 w 6660"/>
              <a:gd name="T33" fmla="*/ 5471 h 6431"/>
              <a:gd name="T34" fmla="*/ 6532 w 6660"/>
              <a:gd name="T35" fmla="*/ 4976 h 6431"/>
              <a:gd name="T36" fmla="*/ 6449 w 6660"/>
              <a:gd name="T37" fmla="*/ 4710 h 6431"/>
              <a:gd name="T38" fmla="*/ 6456 w 6660"/>
              <a:gd name="T39" fmla="*/ 4710 h 6431"/>
              <a:gd name="T40" fmla="*/ 6646 w 6660"/>
              <a:gd name="T41" fmla="*/ 4316 h 6431"/>
              <a:gd name="T42" fmla="*/ 6170 w 6660"/>
              <a:gd name="T43" fmla="*/ 3757 h 6431"/>
              <a:gd name="T44" fmla="*/ 6227 w 6660"/>
              <a:gd name="T45" fmla="*/ 3522 h 6431"/>
              <a:gd name="T46" fmla="*/ 5459 w 6660"/>
              <a:gd name="T47" fmla="*/ 2919 h 6431"/>
              <a:gd name="T48" fmla="*/ 5434 w 6660"/>
              <a:gd name="T49" fmla="*/ 2919 h 6431"/>
              <a:gd name="T50" fmla="*/ 5580 w 6660"/>
              <a:gd name="T51" fmla="*/ 2564 h 6431"/>
              <a:gd name="T52" fmla="*/ 4862 w 6660"/>
              <a:gd name="T53" fmla="*/ 1961 h 6431"/>
              <a:gd name="T54" fmla="*/ 5135 w 6660"/>
              <a:gd name="T55" fmla="*/ 1504 h 6431"/>
              <a:gd name="T56" fmla="*/ 4723 w 6660"/>
              <a:gd name="T57" fmla="*/ 971 h 6431"/>
              <a:gd name="T58" fmla="*/ 4881 w 6660"/>
              <a:gd name="T59" fmla="*/ 603 h 6431"/>
              <a:gd name="T60" fmla="*/ 4113 w 6660"/>
              <a:gd name="T61" fmla="*/ 0 h 6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0" h="6431">
                <a:moveTo>
                  <a:pt x="4113" y="0"/>
                </a:moveTo>
                <a:lnTo>
                  <a:pt x="4113" y="0"/>
                </a:lnTo>
                <a:cubicBezTo>
                  <a:pt x="3688" y="0"/>
                  <a:pt x="3345" y="273"/>
                  <a:pt x="3345" y="603"/>
                </a:cubicBezTo>
                <a:cubicBezTo>
                  <a:pt x="3345" y="717"/>
                  <a:pt x="3383" y="818"/>
                  <a:pt x="3453" y="907"/>
                </a:cubicBezTo>
                <a:cubicBezTo>
                  <a:pt x="3098" y="964"/>
                  <a:pt x="2825" y="1205"/>
                  <a:pt x="2825" y="1497"/>
                </a:cubicBezTo>
                <a:cubicBezTo>
                  <a:pt x="2825" y="1542"/>
                  <a:pt x="2831" y="1574"/>
                  <a:pt x="2844" y="1612"/>
                </a:cubicBezTo>
                <a:cubicBezTo>
                  <a:pt x="2831" y="1612"/>
                  <a:pt x="2818" y="1612"/>
                  <a:pt x="2806" y="1612"/>
                </a:cubicBezTo>
                <a:cubicBezTo>
                  <a:pt x="2387" y="1612"/>
                  <a:pt x="2050" y="1872"/>
                  <a:pt x="2037" y="2196"/>
                </a:cubicBezTo>
                <a:cubicBezTo>
                  <a:pt x="1898" y="2075"/>
                  <a:pt x="1695" y="1999"/>
                  <a:pt x="1473" y="1999"/>
                </a:cubicBezTo>
                <a:cubicBezTo>
                  <a:pt x="1047" y="1999"/>
                  <a:pt x="704" y="2272"/>
                  <a:pt x="704" y="2602"/>
                </a:cubicBezTo>
                <a:cubicBezTo>
                  <a:pt x="704" y="2621"/>
                  <a:pt x="704" y="2634"/>
                  <a:pt x="704" y="2653"/>
                </a:cubicBezTo>
                <a:lnTo>
                  <a:pt x="704" y="2653"/>
                </a:lnTo>
                <a:cubicBezTo>
                  <a:pt x="387" y="2653"/>
                  <a:pt x="120" y="2799"/>
                  <a:pt x="0" y="3008"/>
                </a:cubicBezTo>
                <a:cubicBezTo>
                  <a:pt x="2983" y="3624"/>
                  <a:pt x="5186" y="6081"/>
                  <a:pt x="5484" y="6430"/>
                </a:cubicBezTo>
                <a:cubicBezTo>
                  <a:pt x="6456" y="6430"/>
                  <a:pt x="6456" y="6430"/>
                  <a:pt x="6456" y="6430"/>
                </a:cubicBezTo>
                <a:cubicBezTo>
                  <a:pt x="6583" y="6322"/>
                  <a:pt x="6659" y="6182"/>
                  <a:pt x="6659" y="6024"/>
                </a:cubicBezTo>
                <a:cubicBezTo>
                  <a:pt x="6659" y="5776"/>
                  <a:pt x="6468" y="5566"/>
                  <a:pt x="6195" y="5471"/>
                </a:cubicBezTo>
                <a:cubicBezTo>
                  <a:pt x="6399" y="5363"/>
                  <a:pt x="6532" y="5179"/>
                  <a:pt x="6532" y="4976"/>
                </a:cubicBezTo>
                <a:cubicBezTo>
                  <a:pt x="6532" y="4881"/>
                  <a:pt x="6500" y="4786"/>
                  <a:pt x="6449" y="4710"/>
                </a:cubicBezTo>
                <a:cubicBezTo>
                  <a:pt x="6456" y="4710"/>
                  <a:pt x="6456" y="4710"/>
                  <a:pt x="6456" y="4710"/>
                </a:cubicBezTo>
                <a:cubicBezTo>
                  <a:pt x="6570" y="4602"/>
                  <a:pt x="6646" y="4462"/>
                  <a:pt x="6646" y="4316"/>
                </a:cubicBezTo>
                <a:cubicBezTo>
                  <a:pt x="6646" y="4062"/>
                  <a:pt x="6449" y="3846"/>
                  <a:pt x="6170" y="3757"/>
                </a:cubicBezTo>
                <a:cubicBezTo>
                  <a:pt x="6208" y="3688"/>
                  <a:pt x="6227" y="3605"/>
                  <a:pt x="6227" y="3522"/>
                </a:cubicBezTo>
                <a:cubicBezTo>
                  <a:pt x="6227" y="3192"/>
                  <a:pt x="5884" y="2919"/>
                  <a:pt x="5459" y="2919"/>
                </a:cubicBezTo>
                <a:cubicBezTo>
                  <a:pt x="5453" y="2919"/>
                  <a:pt x="5440" y="2919"/>
                  <a:pt x="5434" y="2919"/>
                </a:cubicBezTo>
                <a:cubicBezTo>
                  <a:pt x="5529" y="2824"/>
                  <a:pt x="5580" y="2697"/>
                  <a:pt x="5580" y="2564"/>
                </a:cubicBezTo>
                <a:cubicBezTo>
                  <a:pt x="5580" y="2240"/>
                  <a:pt x="5262" y="1980"/>
                  <a:pt x="4862" y="1961"/>
                </a:cubicBezTo>
                <a:cubicBezTo>
                  <a:pt x="5027" y="1853"/>
                  <a:pt x="5135" y="1688"/>
                  <a:pt x="5135" y="1504"/>
                </a:cubicBezTo>
                <a:cubicBezTo>
                  <a:pt x="5135" y="1269"/>
                  <a:pt x="4964" y="1072"/>
                  <a:pt x="4723" y="971"/>
                </a:cubicBezTo>
                <a:cubicBezTo>
                  <a:pt x="4818" y="869"/>
                  <a:pt x="4881" y="742"/>
                  <a:pt x="4881" y="603"/>
                </a:cubicBezTo>
                <a:cubicBezTo>
                  <a:pt x="4881" y="273"/>
                  <a:pt x="4539" y="0"/>
                  <a:pt x="4113" y="0"/>
                </a:cubicBezTo>
              </a:path>
            </a:pathLst>
          </a:custGeom>
          <a:solidFill>
            <a:srgbClr val="F4F6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27641" y="1143164"/>
            <a:ext cx="6991928" cy="7909973"/>
            <a:chOff x="16840855" y="2549425"/>
            <a:chExt cx="8631768" cy="9765125"/>
          </a:xfrm>
        </p:grpSpPr>
        <p:sp>
          <p:nvSpPr>
            <p:cNvPr id="674" name="Freeform 8"/>
            <p:cNvSpPr>
              <a:spLocks noChangeArrowheads="1"/>
            </p:cNvSpPr>
            <p:nvPr/>
          </p:nvSpPr>
          <p:spPr bwMode="auto">
            <a:xfrm>
              <a:off x="16840855" y="6510269"/>
              <a:ext cx="4335449" cy="5804281"/>
            </a:xfrm>
            <a:custGeom>
              <a:avLst/>
              <a:gdLst>
                <a:gd name="T0" fmla="*/ 2895 w 4888"/>
                <a:gd name="T1" fmla="*/ 0 h 6538"/>
                <a:gd name="T2" fmla="*/ 0 w 4888"/>
                <a:gd name="T3" fmla="*/ 6537 h 6538"/>
                <a:gd name="T4" fmla="*/ 4887 w 4888"/>
                <a:gd name="T5" fmla="*/ 6537 h 6538"/>
                <a:gd name="T6" fmla="*/ 4887 w 4888"/>
                <a:gd name="T7" fmla="*/ 0 h 6538"/>
                <a:gd name="T8" fmla="*/ 2895 w 4888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8" h="6538">
                  <a:moveTo>
                    <a:pt x="2895" y="0"/>
                  </a:moveTo>
                  <a:lnTo>
                    <a:pt x="0" y="6537"/>
                  </a:lnTo>
                  <a:lnTo>
                    <a:pt x="4887" y="6537"/>
                  </a:lnTo>
                  <a:lnTo>
                    <a:pt x="4887" y="0"/>
                  </a:lnTo>
                  <a:lnTo>
                    <a:pt x="2895" y="0"/>
                  </a:lnTo>
                </a:path>
              </a:pathLst>
            </a:custGeom>
            <a:solidFill>
              <a:srgbClr val="3745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5" name="Freeform 9"/>
            <p:cNvSpPr>
              <a:spLocks noChangeArrowheads="1"/>
            </p:cNvSpPr>
            <p:nvPr/>
          </p:nvSpPr>
          <p:spPr bwMode="auto">
            <a:xfrm>
              <a:off x="21156741" y="6510269"/>
              <a:ext cx="4315882" cy="5804281"/>
            </a:xfrm>
            <a:custGeom>
              <a:avLst/>
              <a:gdLst>
                <a:gd name="T0" fmla="*/ 1967 w 4863"/>
                <a:gd name="T1" fmla="*/ 0 h 6538"/>
                <a:gd name="T2" fmla="*/ 0 w 4863"/>
                <a:gd name="T3" fmla="*/ 0 h 6538"/>
                <a:gd name="T4" fmla="*/ 0 w 4863"/>
                <a:gd name="T5" fmla="*/ 6537 h 6538"/>
                <a:gd name="T6" fmla="*/ 4862 w 4863"/>
                <a:gd name="T7" fmla="*/ 6537 h 6538"/>
                <a:gd name="T8" fmla="*/ 1967 w 4863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3" h="6538">
                  <a:moveTo>
                    <a:pt x="1967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4862" y="6537"/>
                  </a:lnTo>
                  <a:lnTo>
                    <a:pt x="1967" y="0"/>
                  </a:lnTo>
                </a:path>
              </a:pathLst>
            </a:custGeom>
            <a:solidFill>
              <a:srgbClr val="303E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6" name="Freeform 10"/>
            <p:cNvSpPr>
              <a:spLocks noChangeArrowheads="1"/>
            </p:cNvSpPr>
            <p:nvPr/>
          </p:nvSpPr>
          <p:spPr bwMode="auto">
            <a:xfrm>
              <a:off x="19176834" y="2557255"/>
              <a:ext cx="1999470" cy="4669255"/>
            </a:xfrm>
            <a:custGeom>
              <a:avLst/>
              <a:gdLst>
                <a:gd name="T0" fmla="*/ 0 w 2254"/>
                <a:gd name="T1" fmla="*/ 5053 h 5263"/>
                <a:gd name="T2" fmla="*/ 0 w 2254"/>
                <a:gd name="T3" fmla="*/ 5053 h 5263"/>
                <a:gd name="T4" fmla="*/ 1397 w 2254"/>
                <a:gd name="T5" fmla="*/ 4539 h 5263"/>
                <a:gd name="T6" fmla="*/ 2253 w 2254"/>
                <a:gd name="T7" fmla="*/ 5078 h 5263"/>
                <a:gd name="T8" fmla="*/ 2228 w 2254"/>
                <a:gd name="T9" fmla="*/ 0 h 5263"/>
                <a:gd name="T10" fmla="*/ 0 w 2254"/>
                <a:gd name="T11" fmla="*/ 5053 h 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4" h="5263">
                  <a:moveTo>
                    <a:pt x="0" y="5053"/>
                  </a:moveTo>
                  <a:lnTo>
                    <a:pt x="0" y="5053"/>
                  </a:lnTo>
                  <a:cubicBezTo>
                    <a:pt x="864" y="5262"/>
                    <a:pt x="1397" y="4539"/>
                    <a:pt x="1397" y="4539"/>
                  </a:cubicBezTo>
                  <a:cubicBezTo>
                    <a:pt x="1397" y="4539"/>
                    <a:pt x="1568" y="5053"/>
                    <a:pt x="2253" y="5078"/>
                  </a:cubicBezTo>
                  <a:cubicBezTo>
                    <a:pt x="2228" y="0"/>
                    <a:pt x="2228" y="0"/>
                    <a:pt x="2228" y="0"/>
                  </a:cubicBezTo>
                  <a:lnTo>
                    <a:pt x="0" y="5053"/>
                  </a:lnTo>
                </a:path>
              </a:pathLst>
            </a:custGeom>
            <a:solidFill>
              <a:srgbClr val="F1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7" name="Freeform 11"/>
            <p:cNvSpPr>
              <a:spLocks noChangeArrowheads="1"/>
            </p:cNvSpPr>
            <p:nvPr/>
          </p:nvSpPr>
          <p:spPr bwMode="auto">
            <a:xfrm>
              <a:off x="21156741" y="2549425"/>
              <a:ext cx="1972082" cy="4665343"/>
            </a:xfrm>
            <a:custGeom>
              <a:avLst/>
              <a:gdLst>
                <a:gd name="T0" fmla="*/ 0 w 2222"/>
                <a:gd name="T1" fmla="*/ 0 h 5257"/>
                <a:gd name="T2" fmla="*/ 0 w 2222"/>
                <a:gd name="T3" fmla="*/ 0 h 5257"/>
                <a:gd name="T4" fmla="*/ 0 w 2222"/>
                <a:gd name="T5" fmla="*/ 6 h 5257"/>
                <a:gd name="T6" fmla="*/ 0 w 2222"/>
                <a:gd name="T7" fmla="*/ 5084 h 5257"/>
                <a:gd name="T8" fmla="*/ 44 w 2222"/>
                <a:gd name="T9" fmla="*/ 5084 h 5257"/>
                <a:gd name="T10" fmla="*/ 914 w 2222"/>
                <a:gd name="T11" fmla="*/ 4589 h 5257"/>
                <a:gd name="T12" fmla="*/ 2221 w 2222"/>
                <a:gd name="T13" fmla="*/ 5033 h 5257"/>
                <a:gd name="T14" fmla="*/ 0 w 2222"/>
                <a:gd name="T15" fmla="*/ 0 h 5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2" h="525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5084"/>
                    <a:pt x="0" y="5084"/>
                    <a:pt x="0" y="5084"/>
                  </a:cubicBezTo>
                  <a:cubicBezTo>
                    <a:pt x="12" y="5084"/>
                    <a:pt x="25" y="5084"/>
                    <a:pt x="44" y="5084"/>
                  </a:cubicBezTo>
                  <a:cubicBezTo>
                    <a:pt x="761" y="5084"/>
                    <a:pt x="914" y="4589"/>
                    <a:pt x="914" y="4589"/>
                  </a:cubicBezTo>
                  <a:cubicBezTo>
                    <a:pt x="914" y="4589"/>
                    <a:pt x="1288" y="5256"/>
                    <a:pt x="2221" y="5033"/>
                  </a:cubicBezTo>
                  <a:lnTo>
                    <a:pt x="0" y="0"/>
                  </a:lnTo>
                </a:path>
              </a:pathLst>
            </a:custGeom>
            <a:solidFill>
              <a:srgbClr val="E6E6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45945" y="2178562"/>
            <a:ext cx="3941899" cy="4465213"/>
            <a:chOff x="15037793" y="5257988"/>
            <a:chExt cx="6882719" cy="7796446"/>
          </a:xfrm>
        </p:grpSpPr>
        <p:sp>
          <p:nvSpPr>
            <p:cNvPr id="661" name="Freeform 12"/>
            <p:cNvSpPr>
              <a:spLocks noChangeArrowheads="1"/>
            </p:cNvSpPr>
            <p:nvPr/>
          </p:nvSpPr>
          <p:spPr bwMode="auto">
            <a:xfrm>
              <a:off x="15037793" y="8416489"/>
              <a:ext cx="3466794" cy="4637945"/>
            </a:xfrm>
            <a:custGeom>
              <a:avLst/>
              <a:gdLst>
                <a:gd name="T0" fmla="*/ 2311 w 3905"/>
                <a:gd name="T1" fmla="*/ 0 h 5226"/>
                <a:gd name="T2" fmla="*/ 0 w 3905"/>
                <a:gd name="T3" fmla="*/ 5225 h 5226"/>
                <a:gd name="T4" fmla="*/ 3879 w 3905"/>
                <a:gd name="T5" fmla="*/ 5225 h 5226"/>
                <a:gd name="T6" fmla="*/ 3904 w 3905"/>
                <a:gd name="T7" fmla="*/ 0 h 5226"/>
                <a:gd name="T8" fmla="*/ 2311 w 3905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5226">
                  <a:moveTo>
                    <a:pt x="2311" y="0"/>
                  </a:moveTo>
                  <a:lnTo>
                    <a:pt x="0" y="5225"/>
                  </a:lnTo>
                  <a:lnTo>
                    <a:pt x="3879" y="5225"/>
                  </a:lnTo>
                  <a:lnTo>
                    <a:pt x="3904" y="0"/>
                  </a:lnTo>
                  <a:lnTo>
                    <a:pt x="2311" y="0"/>
                  </a:lnTo>
                </a:path>
              </a:pathLst>
            </a:custGeom>
            <a:solidFill>
              <a:srgbClr val="4251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2" name="Freeform 13"/>
            <p:cNvSpPr>
              <a:spLocks noChangeArrowheads="1"/>
            </p:cNvSpPr>
            <p:nvPr/>
          </p:nvSpPr>
          <p:spPr bwMode="auto">
            <a:xfrm>
              <a:off x="18477195" y="8416489"/>
              <a:ext cx="3443317" cy="4637945"/>
            </a:xfrm>
            <a:custGeom>
              <a:avLst/>
              <a:gdLst>
                <a:gd name="T0" fmla="*/ 1568 w 3879"/>
                <a:gd name="T1" fmla="*/ 0 h 5226"/>
                <a:gd name="T2" fmla="*/ 0 w 3879"/>
                <a:gd name="T3" fmla="*/ 0 h 5226"/>
                <a:gd name="T4" fmla="*/ 0 w 3879"/>
                <a:gd name="T5" fmla="*/ 5225 h 5226"/>
                <a:gd name="T6" fmla="*/ 3878 w 3879"/>
                <a:gd name="T7" fmla="*/ 5225 h 5226"/>
                <a:gd name="T8" fmla="*/ 1568 w 3879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9" h="5226">
                  <a:moveTo>
                    <a:pt x="1568" y="0"/>
                  </a:moveTo>
                  <a:lnTo>
                    <a:pt x="0" y="0"/>
                  </a:lnTo>
                  <a:lnTo>
                    <a:pt x="0" y="5225"/>
                  </a:lnTo>
                  <a:lnTo>
                    <a:pt x="3878" y="5225"/>
                  </a:lnTo>
                  <a:lnTo>
                    <a:pt x="1568" y="0"/>
                  </a:lnTo>
                </a:path>
              </a:pathLst>
            </a:custGeom>
            <a:solidFill>
              <a:srgbClr val="3C4A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3" name="Freeform 14"/>
            <p:cNvSpPr>
              <a:spLocks noChangeArrowheads="1"/>
            </p:cNvSpPr>
            <p:nvPr/>
          </p:nvSpPr>
          <p:spPr bwMode="auto">
            <a:xfrm>
              <a:off x="16900315" y="5261904"/>
              <a:ext cx="1600358" cy="3729924"/>
            </a:xfrm>
            <a:custGeom>
              <a:avLst/>
              <a:gdLst>
                <a:gd name="T0" fmla="*/ 0 w 1804"/>
                <a:gd name="T1" fmla="*/ 4036 h 4202"/>
                <a:gd name="T2" fmla="*/ 0 w 1804"/>
                <a:gd name="T3" fmla="*/ 4036 h 4202"/>
                <a:gd name="T4" fmla="*/ 1111 w 1804"/>
                <a:gd name="T5" fmla="*/ 3623 h 4202"/>
                <a:gd name="T6" fmla="*/ 1803 w 1804"/>
                <a:gd name="T7" fmla="*/ 4055 h 4202"/>
                <a:gd name="T8" fmla="*/ 1778 w 1804"/>
                <a:gd name="T9" fmla="*/ 0 h 4202"/>
                <a:gd name="T10" fmla="*/ 0 w 1804"/>
                <a:gd name="T11" fmla="*/ 4036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4202">
                  <a:moveTo>
                    <a:pt x="0" y="4036"/>
                  </a:moveTo>
                  <a:lnTo>
                    <a:pt x="0" y="4036"/>
                  </a:lnTo>
                  <a:cubicBezTo>
                    <a:pt x="686" y="4201"/>
                    <a:pt x="1111" y="3623"/>
                    <a:pt x="1111" y="3623"/>
                  </a:cubicBezTo>
                  <a:cubicBezTo>
                    <a:pt x="1111" y="3623"/>
                    <a:pt x="1257" y="4036"/>
                    <a:pt x="1803" y="4055"/>
                  </a:cubicBezTo>
                  <a:cubicBezTo>
                    <a:pt x="1778" y="0"/>
                    <a:pt x="1778" y="0"/>
                    <a:pt x="1778" y="0"/>
                  </a:cubicBezTo>
                  <a:lnTo>
                    <a:pt x="0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4" name="Freeform 15"/>
            <p:cNvSpPr>
              <a:spLocks noChangeArrowheads="1"/>
            </p:cNvSpPr>
            <p:nvPr/>
          </p:nvSpPr>
          <p:spPr bwMode="auto">
            <a:xfrm>
              <a:off x="18477197" y="5257988"/>
              <a:ext cx="1572970" cy="3726012"/>
            </a:xfrm>
            <a:custGeom>
              <a:avLst/>
              <a:gdLst>
                <a:gd name="T0" fmla="*/ 0 w 1772"/>
                <a:gd name="T1" fmla="*/ 0 h 4196"/>
                <a:gd name="T2" fmla="*/ 0 w 1772"/>
                <a:gd name="T3" fmla="*/ 0 h 4196"/>
                <a:gd name="T4" fmla="*/ 0 w 1772"/>
                <a:gd name="T5" fmla="*/ 7 h 4196"/>
                <a:gd name="T6" fmla="*/ 0 w 1772"/>
                <a:gd name="T7" fmla="*/ 4062 h 4196"/>
                <a:gd name="T8" fmla="*/ 32 w 1772"/>
                <a:gd name="T9" fmla="*/ 4062 h 4196"/>
                <a:gd name="T10" fmla="*/ 730 w 1772"/>
                <a:gd name="T11" fmla="*/ 3668 h 4196"/>
                <a:gd name="T12" fmla="*/ 1771 w 1772"/>
                <a:gd name="T13" fmla="*/ 4017 h 4196"/>
                <a:gd name="T14" fmla="*/ 0 w 1772"/>
                <a:gd name="T15" fmla="*/ 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2" h="4196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4062"/>
                    <a:pt x="0" y="4062"/>
                    <a:pt x="0" y="4062"/>
                  </a:cubicBezTo>
                  <a:cubicBezTo>
                    <a:pt x="6" y="4062"/>
                    <a:pt x="19" y="4062"/>
                    <a:pt x="32" y="4062"/>
                  </a:cubicBezTo>
                  <a:cubicBezTo>
                    <a:pt x="609" y="4062"/>
                    <a:pt x="730" y="3668"/>
                    <a:pt x="730" y="3668"/>
                  </a:cubicBezTo>
                  <a:cubicBezTo>
                    <a:pt x="730" y="3668"/>
                    <a:pt x="1028" y="4195"/>
                    <a:pt x="1771" y="4017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sp>
        <p:nvSpPr>
          <p:cNvPr id="401" name="Freeform 1"/>
          <p:cNvSpPr>
            <a:spLocks noChangeArrowheads="1"/>
          </p:cNvSpPr>
          <p:nvPr/>
        </p:nvSpPr>
        <p:spPr bwMode="auto">
          <a:xfrm>
            <a:off x="-260238" y="2942532"/>
            <a:ext cx="2879865" cy="3806246"/>
          </a:xfrm>
          <a:custGeom>
            <a:avLst/>
            <a:gdLst>
              <a:gd name="T0" fmla="*/ 2114 w 6489"/>
              <a:gd name="T1" fmla="*/ 0 h 8575"/>
              <a:gd name="T2" fmla="*/ 2114 w 6489"/>
              <a:gd name="T3" fmla="*/ 0 h 8575"/>
              <a:gd name="T4" fmla="*/ 1289 w 6489"/>
              <a:gd name="T5" fmla="*/ 647 h 8575"/>
              <a:gd name="T6" fmla="*/ 1866 w 6489"/>
              <a:gd name="T7" fmla="*/ 1263 h 8575"/>
              <a:gd name="T8" fmla="*/ 1651 w 6489"/>
              <a:gd name="T9" fmla="*/ 1701 h 8575"/>
              <a:gd name="T10" fmla="*/ 2000 w 6489"/>
              <a:gd name="T11" fmla="*/ 2228 h 8575"/>
              <a:gd name="T12" fmla="*/ 1651 w 6489"/>
              <a:gd name="T13" fmla="*/ 2761 h 8575"/>
              <a:gd name="T14" fmla="*/ 1657 w 6489"/>
              <a:gd name="T15" fmla="*/ 2856 h 8575"/>
              <a:gd name="T16" fmla="*/ 1651 w 6489"/>
              <a:gd name="T17" fmla="*/ 2856 h 8575"/>
              <a:gd name="T18" fmla="*/ 825 w 6489"/>
              <a:gd name="T19" fmla="*/ 3503 h 8575"/>
              <a:gd name="T20" fmla="*/ 921 w 6489"/>
              <a:gd name="T21" fmla="*/ 3801 h 8575"/>
              <a:gd name="T22" fmla="*/ 165 w 6489"/>
              <a:gd name="T23" fmla="*/ 4448 h 8575"/>
              <a:gd name="T24" fmla="*/ 990 w 6489"/>
              <a:gd name="T25" fmla="*/ 5096 h 8575"/>
              <a:gd name="T26" fmla="*/ 1143 w 6489"/>
              <a:gd name="T27" fmla="*/ 5083 h 8575"/>
              <a:gd name="T28" fmla="*/ 990 w 6489"/>
              <a:gd name="T29" fmla="*/ 5451 h 8575"/>
              <a:gd name="T30" fmla="*/ 1073 w 6489"/>
              <a:gd name="T31" fmla="*/ 5737 h 8575"/>
              <a:gd name="T32" fmla="*/ 464 w 6489"/>
              <a:gd name="T33" fmla="*/ 6359 h 8575"/>
              <a:gd name="T34" fmla="*/ 571 w 6489"/>
              <a:gd name="T35" fmla="*/ 6683 h 8575"/>
              <a:gd name="T36" fmla="*/ 0 w 6489"/>
              <a:gd name="T37" fmla="*/ 7299 h 8575"/>
              <a:gd name="T38" fmla="*/ 527 w 6489"/>
              <a:gd name="T39" fmla="*/ 7902 h 8575"/>
              <a:gd name="T40" fmla="*/ 464 w 6489"/>
              <a:gd name="T41" fmla="*/ 8149 h 8575"/>
              <a:gd name="T42" fmla="*/ 667 w 6489"/>
              <a:gd name="T43" fmla="*/ 8574 h 8575"/>
              <a:gd name="T44" fmla="*/ 711 w 6489"/>
              <a:gd name="T45" fmla="*/ 8574 h 8575"/>
              <a:gd name="T46" fmla="*/ 876 w 6489"/>
              <a:gd name="T47" fmla="*/ 8454 h 8575"/>
              <a:gd name="T48" fmla="*/ 3123 w 6489"/>
              <a:gd name="T49" fmla="*/ 3388 h 8575"/>
              <a:gd name="T50" fmla="*/ 4685 w 6489"/>
              <a:gd name="T51" fmla="*/ 3388 h 8575"/>
              <a:gd name="T52" fmla="*/ 6259 w 6489"/>
              <a:gd name="T53" fmla="*/ 3388 h 8575"/>
              <a:gd name="T54" fmla="*/ 6335 w 6489"/>
              <a:gd name="T55" fmla="*/ 3566 h 8575"/>
              <a:gd name="T56" fmla="*/ 6488 w 6489"/>
              <a:gd name="T57" fmla="*/ 3236 h 8575"/>
              <a:gd name="T58" fmla="*/ 6386 w 6489"/>
              <a:gd name="T59" fmla="*/ 3230 h 8575"/>
              <a:gd name="T60" fmla="*/ 6386 w 6489"/>
              <a:gd name="T61" fmla="*/ 3230 h 8575"/>
              <a:gd name="T62" fmla="*/ 5561 w 6489"/>
              <a:gd name="T63" fmla="*/ 2583 h 8575"/>
              <a:gd name="T64" fmla="*/ 5345 w 6489"/>
              <a:gd name="T65" fmla="*/ 2608 h 8575"/>
              <a:gd name="T66" fmla="*/ 4856 w 6489"/>
              <a:gd name="T67" fmla="*/ 2247 h 8575"/>
              <a:gd name="T68" fmla="*/ 4952 w 6489"/>
              <a:gd name="T69" fmla="*/ 1942 h 8575"/>
              <a:gd name="T70" fmla="*/ 4126 w 6489"/>
              <a:gd name="T71" fmla="*/ 1295 h 8575"/>
              <a:gd name="T72" fmla="*/ 4069 w 6489"/>
              <a:gd name="T73" fmla="*/ 1295 h 8575"/>
              <a:gd name="T74" fmla="*/ 4126 w 6489"/>
              <a:gd name="T75" fmla="*/ 1053 h 8575"/>
              <a:gd name="T76" fmla="*/ 3301 w 6489"/>
              <a:gd name="T77" fmla="*/ 406 h 8575"/>
              <a:gd name="T78" fmla="*/ 2914 w 6489"/>
              <a:gd name="T79" fmla="*/ 482 h 8575"/>
              <a:gd name="T80" fmla="*/ 2114 w 6489"/>
              <a:gd name="T81" fmla="*/ 0 h 8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9" h="8575">
                <a:moveTo>
                  <a:pt x="2114" y="0"/>
                </a:moveTo>
                <a:lnTo>
                  <a:pt x="2114" y="0"/>
                </a:lnTo>
                <a:cubicBezTo>
                  <a:pt x="1657" y="0"/>
                  <a:pt x="1289" y="291"/>
                  <a:pt x="1289" y="647"/>
                </a:cubicBezTo>
                <a:cubicBezTo>
                  <a:pt x="1289" y="933"/>
                  <a:pt x="1530" y="1180"/>
                  <a:pt x="1866" y="1263"/>
                </a:cubicBezTo>
                <a:cubicBezTo>
                  <a:pt x="1733" y="1377"/>
                  <a:pt x="1651" y="1529"/>
                  <a:pt x="1651" y="1701"/>
                </a:cubicBezTo>
                <a:cubicBezTo>
                  <a:pt x="1651" y="1917"/>
                  <a:pt x="1790" y="2113"/>
                  <a:pt x="2000" y="2228"/>
                </a:cubicBezTo>
                <a:cubicBezTo>
                  <a:pt x="1790" y="2348"/>
                  <a:pt x="1651" y="2539"/>
                  <a:pt x="1651" y="2761"/>
                </a:cubicBezTo>
                <a:cubicBezTo>
                  <a:pt x="1651" y="2793"/>
                  <a:pt x="1651" y="2824"/>
                  <a:pt x="1657" y="2856"/>
                </a:cubicBezTo>
                <a:lnTo>
                  <a:pt x="1651" y="2856"/>
                </a:lnTo>
                <a:cubicBezTo>
                  <a:pt x="1193" y="2856"/>
                  <a:pt x="825" y="3147"/>
                  <a:pt x="825" y="3503"/>
                </a:cubicBezTo>
                <a:cubicBezTo>
                  <a:pt x="825" y="3610"/>
                  <a:pt x="857" y="3712"/>
                  <a:pt x="921" y="3801"/>
                </a:cubicBezTo>
                <a:cubicBezTo>
                  <a:pt x="495" y="3833"/>
                  <a:pt x="165" y="4112"/>
                  <a:pt x="165" y="4448"/>
                </a:cubicBezTo>
                <a:cubicBezTo>
                  <a:pt x="165" y="4804"/>
                  <a:pt x="540" y="5096"/>
                  <a:pt x="990" y="5096"/>
                </a:cubicBezTo>
                <a:cubicBezTo>
                  <a:pt x="1041" y="5096"/>
                  <a:pt x="1092" y="5089"/>
                  <a:pt x="1143" y="5083"/>
                </a:cubicBezTo>
                <a:cubicBezTo>
                  <a:pt x="1048" y="5191"/>
                  <a:pt x="990" y="5318"/>
                  <a:pt x="990" y="5451"/>
                </a:cubicBezTo>
                <a:cubicBezTo>
                  <a:pt x="990" y="5553"/>
                  <a:pt x="1022" y="5648"/>
                  <a:pt x="1073" y="5737"/>
                </a:cubicBezTo>
                <a:cubicBezTo>
                  <a:pt x="724" y="5807"/>
                  <a:pt x="464" y="6061"/>
                  <a:pt x="464" y="6359"/>
                </a:cubicBezTo>
                <a:cubicBezTo>
                  <a:pt x="464" y="6480"/>
                  <a:pt x="502" y="6588"/>
                  <a:pt x="571" y="6683"/>
                </a:cubicBezTo>
                <a:cubicBezTo>
                  <a:pt x="241" y="6765"/>
                  <a:pt x="0" y="7013"/>
                  <a:pt x="0" y="7299"/>
                </a:cubicBezTo>
                <a:cubicBezTo>
                  <a:pt x="0" y="7572"/>
                  <a:pt x="216" y="7806"/>
                  <a:pt x="527" y="7902"/>
                </a:cubicBezTo>
                <a:cubicBezTo>
                  <a:pt x="483" y="7978"/>
                  <a:pt x="464" y="8060"/>
                  <a:pt x="464" y="8149"/>
                </a:cubicBezTo>
                <a:cubicBezTo>
                  <a:pt x="464" y="8308"/>
                  <a:pt x="540" y="8460"/>
                  <a:pt x="667" y="8574"/>
                </a:cubicBezTo>
                <a:cubicBezTo>
                  <a:pt x="711" y="8574"/>
                  <a:pt x="711" y="8574"/>
                  <a:pt x="711" y="8574"/>
                </a:cubicBezTo>
                <a:cubicBezTo>
                  <a:pt x="762" y="8536"/>
                  <a:pt x="819" y="8498"/>
                  <a:pt x="876" y="8454"/>
                </a:cubicBezTo>
                <a:cubicBezTo>
                  <a:pt x="3123" y="3388"/>
                  <a:pt x="3123" y="3388"/>
                  <a:pt x="3123" y="3388"/>
                </a:cubicBezTo>
                <a:cubicBezTo>
                  <a:pt x="4685" y="3388"/>
                  <a:pt x="4685" y="3388"/>
                  <a:pt x="4685" y="3388"/>
                </a:cubicBezTo>
                <a:cubicBezTo>
                  <a:pt x="6259" y="3388"/>
                  <a:pt x="6259" y="3388"/>
                  <a:pt x="6259" y="3388"/>
                </a:cubicBezTo>
                <a:cubicBezTo>
                  <a:pt x="6335" y="3566"/>
                  <a:pt x="6335" y="3566"/>
                  <a:pt x="6335" y="3566"/>
                </a:cubicBezTo>
                <a:cubicBezTo>
                  <a:pt x="6488" y="3236"/>
                  <a:pt x="6488" y="3236"/>
                  <a:pt x="6488" y="3236"/>
                </a:cubicBezTo>
                <a:cubicBezTo>
                  <a:pt x="6456" y="3230"/>
                  <a:pt x="6424" y="3230"/>
                  <a:pt x="6386" y="3230"/>
                </a:cubicBezTo>
                <a:lnTo>
                  <a:pt x="6386" y="3230"/>
                </a:lnTo>
                <a:cubicBezTo>
                  <a:pt x="6386" y="2875"/>
                  <a:pt x="6018" y="2583"/>
                  <a:pt x="5561" y="2583"/>
                </a:cubicBezTo>
                <a:cubicBezTo>
                  <a:pt x="5485" y="2583"/>
                  <a:pt x="5415" y="2596"/>
                  <a:pt x="5345" y="2608"/>
                </a:cubicBezTo>
                <a:cubicBezTo>
                  <a:pt x="5250" y="2437"/>
                  <a:pt x="5072" y="2310"/>
                  <a:pt x="4856" y="2247"/>
                </a:cubicBezTo>
                <a:cubicBezTo>
                  <a:pt x="4914" y="2158"/>
                  <a:pt x="4952" y="2050"/>
                  <a:pt x="4952" y="1942"/>
                </a:cubicBezTo>
                <a:cubicBezTo>
                  <a:pt x="4952" y="1580"/>
                  <a:pt x="4583" y="1295"/>
                  <a:pt x="4126" y="1295"/>
                </a:cubicBezTo>
                <a:cubicBezTo>
                  <a:pt x="4107" y="1295"/>
                  <a:pt x="4088" y="1295"/>
                  <a:pt x="4069" y="1295"/>
                </a:cubicBezTo>
                <a:cubicBezTo>
                  <a:pt x="4107" y="1218"/>
                  <a:pt x="4126" y="1136"/>
                  <a:pt x="4126" y="1053"/>
                </a:cubicBezTo>
                <a:cubicBezTo>
                  <a:pt x="4126" y="698"/>
                  <a:pt x="3758" y="406"/>
                  <a:pt x="3301" y="406"/>
                </a:cubicBezTo>
                <a:cubicBezTo>
                  <a:pt x="3161" y="406"/>
                  <a:pt x="3028" y="431"/>
                  <a:pt x="2914" y="482"/>
                </a:cubicBezTo>
                <a:cubicBezTo>
                  <a:pt x="2819" y="203"/>
                  <a:pt x="2495" y="0"/>
                  <a:pt x="2114" y="0"/>
                </a:cubicBezTo>
              </a:path>
            </a:pathLst>
          </a:custGeom>
          <a:solidFill>
            <a:srgbClr val="F4F6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403" name="Freeform 3"/>
          <p:cNvSpPr>
            <a:spLocks noChangeArrowheads="1"/>
          </p:cNvSpPr>
          <p:nvPr/>
        </p:nvSpPr>
        <p:spPr bwMode="auto">
          <a:xfrm>
            <a:off x="5973771" y="1930408"/>
            <a:ext cx="1220812" cy="639920"/>
          </a:xfrm>
          <a:custGeom>
            <a:avLst/>
            <a:gdLst>
              <a:gd name="T0" fmla="*/ 1390 w 2750"/>
              <a:gd name="T1" fmla="*/ 0 h 1442"/>
              <a:gd name="T2" fmla="*/ 1390 w 2750"/>
              <a:gd name="T3" fmla="*/ 0 h 1442"/>
              <a:gd name="T4" fmla="*/ 984 w 2750"/>
              <a:gd name="T5" fmla="*/ 292 h 1442"/>
              <a:gd name="T6" fmla="*/ 819 w 2750"/>
              <a:gd name="T7" fmla="*/ 266 h 1442"/>
              <a:gd name="T8" fmla="*/ 413 w 2750"/>
              <a:gd name="T9" fmla="*/ 590 h 1442"/>
              <a:gd name="T10" fmla="*/ 0 w 2750"/>
              <a:gd name="T11" fmla="*/ 907 h 1442"/>
              <a:gd name="T12" fmla="*/ 413 w 2750"/>
              <a:gd name="T13" fmla="*/ 1225 h 1442"/>
              <a:gd name="T14" fmla="*/ 647 w 2750"/>
              <a:gd name="T15" fmla="*/ 1168 h 1442"/>
              <a:gd name="T16" fmla="*/ 1054 w 2750"/>
              <a:gd name="T17" fmla="*/ 1441 h 1442"/>
              <a:gd name="T18" fmla="*/ 1454 w 2750"/>
              <a:gd name="T19" fmla="*/ 1200 h 1442"/>
              <a:gd name="T20" fmla="*/ 1797 w 2750"/>
              <a:gd name="T21" fmla="*/ 1352 h 1442"/>
              <a:gd name="T22" fmla="*/ 2152 w 2750"/>
              <a:gd name="T23" fmla="*/ 1193 h 1442"/>
              <a:gd name="T24" fmla="*/ 2342 w 2750"/>
              <a:gd name="T25" fmla="*/ 1225 h 1442"/>
              <a:gd name="T26" fmla="*/ 2749 w 2750"/>
              <a:gd name="T27" fmla="*/ 907 h 1442"/>
              <a:gd name="T28" fmla="*/ 2342 w 2750"/>
              <a:gd name="T29" fmla="*/ 590 h 1442"/>
              <a:gd name="T30" fmla="*/ 1930 w 2750"/>
              <a:gd name="T31" fmla="*/ 266 h 1442"/>
              <a:gd name="T32" fmla="*/ 1797 w 2750"/>
              <a:gd name="T33" fmla="*/ 285 h 1442"/>
              <a:gd name="T34" fmla="*/ 1390 w 2750"/>
              <a:gd name="T3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0" h="1442">
                <a:moveTo>
                  <a:pt x="1390" y="0"/>
                </a:moveTo>
                <a:lnTo>
                  <a:pt x="1390" y="0"/>
                </a:lnTo>
                <a:cubicBezTo>
                  <a:pt x="1174" y="0"/>
                  <a:pt x="997" y="127"/>
                  <a:pt x="984" y="292"/>
                </a:cubicBezTo>
                <a:cubicBezTo>
                  <a:pt x="933" y="279"/>
                  <a:pt x="876" y="266"/>
                  <a:pt x="819" y="266"/>
                </a:cubicBezTo>
                <a:cubicBezTo>
                  <a:pt x="597" y="266"/>
                  <a:pt x="413" y="412"/>
                  <a:pt x="413" y="590"/>
                </a:cubicBezTo>
                <a:cubicBezTo>
                  <a:pt x="184" y="590"/>
                  <a:pt x="0" y="730"/>
                  <a:pt x="0" y="907"/>
                </a:cubicBezTo>
                <a:cubicBezTo>
                  <a:pt x="0" y="1085"/>
                  <a:pt x="184" y="1225"/>
                  <a:pt x="413" y="1225"/>
                </a:cubicBezTo>
                <a:cubicBezTo>
                  <a:pt x="502" y="1225"/>
                  <a:pt x="584" y="1206"/>
                  <a:pt x="647" y="1168"/>
                </a:cubicBezTo>
                <a:cubicBezTo>
                  <a:pt x="679" y="1320"/>
                  <a:pt x="851" y="1441"/>
                  <a:pt x="1054" y="1441"/>
                </a:cubicBezTo>
                <a:cubicBezTo>
                  <a:pt x="1244" y="1441"/>
                  <a:pt x="1403" y="1339"/>
                  <a:pt x="1454" y="1200"/>
                </a:cubicBezTo>
                <a:cubicBezTo>
                  <a:pt x="1524" y="1295"/>
                  <a:pt x="1650" y="1352"/>
                  <a:pt x="1797" y="1352"/>
                </a:cubicBezTo>
                <a:cubicBezTo>
                  <a:pt x="1949" y="1352"/>
                  <a:pt x="2082" y="1288"/>
                  <a:pt x="2152" y="1193"/>
                </a:cubicBezTo>
                <a:cubicBezTo>
                  <a:pt x="2209" y="1212"/>
                  <a:pt x="2272" y="1225"/>
                  <a:pt x="2342" y="1225"/>
                </a:cubicBezTo>
                <a:cubicBezTo>
                  <a:pt x="2565" y="1225"/>
                  <a:pt x="2749" y="1085"/>
                  <a:pt x="2749" y="907"/>
                </a:cubicBezTo>
                <a:cubicBezTo>
                  <a:pt x="2749" y="730"/>
                  <a:pt x="2565" y="590"/>
                  <a:pt x="2342" y="590"/>
                </a:cubicBezTo>
                <a:cubicBezTo>
                  <a:pt x="2342" y="412"/>
                  <a:pt x="2158" y="266"/>
                  <a:pt x="1930" y="266"/>
                </a:cubicBezTo>
                <a:cubicBezTo>
                  <a:pt x="1885" y="266"/>
                  <a:pt x="1835" y="273"/>
                  <a:pt x="1797" y="285"/>
                </a:cubicBezTo>
                <a:cubicBezTo>
                  <a:pt x="1771" y="127"/>
                  <a:pt x="1600" y="0"/>
                  <a:pt x="1390" y="0"/>
                </a:cubicBezTo>
              </a:path>
            </a:pathLst>
          </a:custGeom>
          <a:solidFill>
            <a:srgbClr val="F4F6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404" name="Freeform 4"/>
          <p:cNvSpPr>
            <a:spLocks noChangeArrowheads="1"/>
          </p:cNvSpPr>
          <p:nvPr/>
        </p:nvSpPr>
        <p:spPr bwMode="auto">
          <a:xfrm>
            <a:off x="8263943" y="650612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03351" y="2809460"/>
            <a:ext cx="536062" cy="692757"/>
            <a:chOff x="4003526" y="5618919"/>
            <a:chExt cx="1072123" cy="1385513"/>
          </a:xfrm>
        </p:grpSpPr>
        <p:sp>
          <p:nvSpPr>
            <p:cNvPr id="405" name="Freeform 5"/>
            <p:cNvSpPr>
              <a:spLocks noChangeArrowheads="1"/>
            </p:cNvSpPr>
            <p:nvPr/>
          </p:nvSpPr>
          <p:spPr bwMode="auto">
            <a:xfrm>
              <a:off x="4003526" y="5618919"/>
              <a:ext cx="97822" cy="1385513"/>
            </a:xfrm>
            <a:custGeom>
              <a:avLst/>
              <a:gdLst>
                <a:gd name="T0" fmla="*/ 108 w 109"/>
                <a:gd name="T1" fmla="*/ 1562 h 1563"/>
                <a:gd name="T2" fmla="*/ 0 w 109"/>
                <a:gd name="T3" fmla="*/ 1562 h 1563"/>
                <a:gd name="T4" fmla="*/ 0 w 109"/>
                <a:gd name="T5" fmla="*/ 0 h 1563"/>
                <a:gd name="T6" fmla="*/ 108 w 109"/>
                <a:gd name="T7" fmla="*/ 0 h 1563"/>
                <a:gd name="T8" fmla="*/ 108 w 109"/>
                <a:gd name="T9" fmla="*/ 1562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563">
                  <a:moveTo>
                    <a:pt x="108" y="1562"/>
                  </a:moveTo>
                  <a:lnTo>
                    <a:pt x="0" y="1562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1562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06" name="Freeform 6"/>
            <p:cNvSpPr>
              <a:spLocks noChangeArrowheads="1"/>
            </p:cNvSpPr>
            <p:nvPr/>
          </p:nvSpPr>
          <p:spPr bwMode="auto">
            <a:xfrm>
              <a:off x="4093523" y="5618919"/>
              <a:ext cx="982126" cy="520545"/>
            </a:xfrm>
            <a:custGeom>
              <a:avLst/>
              <a:gdLst>
                <a:gd name="T0" fmla="*/ 1105 w 1106"/>
                <a:gd name="T1" fmla="*/ 584 h 585"/>
                <a:gd name="T2" fmla="*/ 0 w 1106"/>
                <a:gd name="T3" fmla="*/ 584 h 585"/>
                <a:gd name="T4" fmla="*/ 0 w 1106"/>
                <a:gd name="T5" fmla="*/ 0 h 585"/>
                <a:gd name="T6" fmla="*/ 1105 w 1106"/>
                <a:gd name="T7" fmla="*/ 0 h 585"/>
                <a:gd name="T8" fmla="*/ 680 w 1106"/>
                <a:gd name="T9" fmla="*/ 292 h 585"/>
                <a:gd name="T10" fmla="*/ 1105 w 1106"/>
                <a:gd name="T11" fmla="*/ 58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585">
                  <a:moveTo>
                    <a:pt x="1105" y="584"/>
                  </a:moveTo>
                  <a:lnTo>
                    <a:pt x="0" y="584"/>
                  </a:lnTo>
                  <a:lnTo>
                    <a:pt x="0" y="0"/>
                  </a:lnTo>
                  <a:lnTo>
                    <a:pt x="1105" y="0"/>
                  </a:lnTo>
                  <a:lnTo>
                    <a:pt x="680" y="292"/>
                  </a:lnTo>
                  <a:lnTo>
                    <a:pt x="1105" y="584"/>
                  </a:lnTo>
                </a:path>
              </a:pathLst>
            </a:custGeom>
            <a:solidFill>
              <a:srgbClr val="E445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2052" y="1153888"/>
            <a:ext cx="4315884" cy="4882563"/>
            <a:chOff x="3760928" y="2307776"/>
            <a:chExt cx="8631768" cy="9765125"/>
          </a:xfrm>
        </p:grpSpPr>
        <p:sp>
          <p:nvSpPr>
            <p:cNvPr id="407" name="Freeform 7"/>
            <p:cNvSpPr>
              <a:spLocks noChangeArrowheads="1"/>
            </p:cNvSpPr>
            <p:nvPr/>
          </p:nvSpPr>
          <p:spPr bwMode="auto">
            <a:xfrm>
              <a:off x="3760928" y="6268620"/>
              <a:ext cx="4335449" cy="5804281"/>
            </a:xfrm>
            <a:custGeom>
              <a:avLst/>
              <a:gdLst>
                <a:gd name="T0" fmla="*/ 2895 w 4888"/>
                <a:gd name="T1" fmla="*/ 0 h 6538"/>
                <a:gd name="T2" fmla="*/ 0 w 4888"/>
                <a:gd name="T3" fmla="*/ 6537 h 6538"/>
                <a:gd name="T4" fmla="*/ 4887 w 4888"/>
                <a:gd name="T5" fmla="*/ 6537 h 6538"/>
                <a:gd name="T6" fmla="*/ 4887 w 4888"/>
                <a:gd name="T7" fmla="*/ 0 h 6538"/>
                <a:gd name="T8" fmla="*/ 2895 w 4888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8" h="6538">
                  <a:moveTo>
                    <a:pt x="2895" y="0"/>
                  </a:moveTo>
                  <a:lnTo>
                    <a:pt x="0" y="6537"/>
                  </a:lnTo>
                  <a:lnTo>
                    <a:pt x="4887" y="6537"/>
                  </a:lnTo>
                  <a:lnTo>
                    <a:pt x="4887" y="0"/>
                  </a:lnTo>
                  <a:lnTo>
                    <a:pt x="2895" y="0"/>
                  </a:lnTo>
                </a:path>
              </a:pathLst>
            </a:custGeom>
            <a:solidFill>
              <a:srgbClr val="3745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09" name="Freeform 9"/>
            <p:cNvSpPr>
              <a:spLocks noChangeArrowheads="1"/>
            </p:cNvSpPr>
            <p:nvPr/>
          </p:nvSpPr>
          <p:spPr bwMode="auto">
            <a:xfrm>
              <a:off x="8076814" y="6268620"/>
              <a:ext cx="4315882" cy="5804281"/>
            </a:xfrm>
            <a:custGeom>
              <a:avLst/>
              <a:gdLst>
                <a:gd name="T0" fmla="*/ 1967 w 4863"/>
                <a:gd name="T1" fmla="*/ 0 h 6538"/>
                <a:gd name="T2" fmla="*/ 0 w 4863"/>
                <a:gd name="T3" fmla="*/ 0 h 6538"/>
                <a:gd name="T4" fmla="*/ 0 w 4863"/>
                <a:gd name="T5" fmla="*/ 6537 h 6538"/>
                <a:gd name="T6" fmla="*/ 4862 w 4863"/>
                <a:gd name="T7" fmla="*/ 6537 h 6538"/>
                <a:gd name="T8" fmla="*/ 1967 w 4863"/>
                <a:gd name="T9" fmla="*/ 0 h 6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3" h="6538">
                  <a:moveTo>
                    <a:pt x="1967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4862" y="6537"/>
                  </a:lnTo>
                  <a:lnTo>
                    <a:pt x="1967" y="0"/>
                  </a:lnTo>
                </a:path>
              </a:pathLst>
            </a:custGeom>
            <a:solidFill>
              <a:srgbClr val="303E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0" name="Freeform 10"/>
            <p:cNvSpPr>
              <a:spLocks noChangeArrowheads="1"/>
            </p:cNvSpPr>
            <p:nvPr/>
          </p:nvSpPr>
          <p:spPr bwMode="auto">
            <a:xfrm>
              <a:off x="6096907" y="2315606"/>
              <a:ext cx="1999470" cy="4669255"/>
            </a:xfrm>
            <a:custGeom>
              <a:avLst/>
              <a:gdLst>
                <a:gd name="T0" fmla="*/ 0 w 2254"/>
                <a:gd name="T1" fmla="*/ 5053 h 5263"/>
                <a:gd name="T2" fmla="*/ 0 w 2254"/>
                <a:gd name="T3" fmla="*/ 5053 h 5263"/>
                <a:gd name="T4" fmla="*/ 1397 w 2254"/>
                <a:gd name="T5" fmla="*/ 4539 h 5263"/>
                <a:gd name="T6" fmla="*/ 2253 w 2254"/>
                <a:gd name="T7" fmla="*/ 5078 h 5263"/>
                <a:gd name="T8" fmla="*/ 2228 w 2254"/>
                <a:gd name="T9" fmla="*/ 0 h 5263"/>
                <a:gd name="T10" fmla="*/ 0 w 2254"/>
                <a:gd name="T11" fmla="*/ 5053 h 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4" h="5263">
                  <a:moveTo>
                    <a:pt x="0" y="5053"/>
                  </a:moveTo>
                  <a:lnTo>
                    <a:pt x="0" y="5053"/>
                  </a:lnTo>
                  <a:cubicBezTo>
                    <a:pt x="864" y="5262"/>
                    <a:pt x="1397" y="4539"/>
                    <a:pt x="1397" y="4539"/>
                  </a:cubicBezTo>
                  <a:cubicBezTo>
                    <a:pt x="1397" y="4539"/>
                    <a:pt x="1568" y="5053"/>
                    <a:pt x="2253" y="5078"/>
                  </a:cubicBezTo>
                  <a:cubicBezTo>
                    <a:pt x="2228" y="0"/>
                    <a:pt x="2228" y="0"/>
                    <a:pt x="2228" y="0"/>
                  </a:cubicBezTo>
                  <a:lnTo>
                    <a:pt x="0" y="5053"/>
                  </a:lnTo>
                </a:path>
              </a:pathLst>
            </a:custGeom>
            <a:solidFill>
              <a:srgbClr val="F1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1" name="Freeform 11"/>
            <p:cNvSpPr>
              <a:spLocks noChangeArrowheads="1"/>
            </p:cNvSpPr>
            <p:nvPr/>
          </p:nvSpPr>
          <p:spPr bwMode="auto">
            <a:xfrm>
              <a:off x="8076814" y="2307776"/>
              <a:ext cx="1972082" cy="4665343"/>
            </a:xfrm>
            <a:custGeom>
              <a:avLst/>
              <a:gdLst>
                <a:gd name="T0" fmla="*/ 0 w 2222"/>
                <a:gd name="T1" fmla="*/ 0 h 5257"/>
                <a:gd name="T2" fmla="*/ 0 w 2222"/>
                <a:gd name="T3" fmla="*/ 0 h 5257"/>
                <a:gd name="T4" fmla="*/ 0 w 2222"/>
                <a:gd name="T5" fmla="*/ 6 h 5257"/>
                <a:gd name="T6" fmla="*/ 0 w 2222"/>
                <a:gd name="T7" fmla="*/ 5084 h 5257"/>
                <a:gd name="T8" fmla="*/ 44 w 2222"/>
                <a:gd name="T9" fmla="*/ 5084 h 5257"/>
                <a:gd name="T10" fmla="*/ 914 w 2222"/>
                <a:gd name="T11" fmla="*/ 4589 h 5257"/>
                <a:gd name="T12" fmla="*/ 2221 w 2222"/>
                <a:gd name="T13" fmla="*/ 5033 h 5257"/>
                <a:gd name="T14" fmla="*/ 0 w 2222"/>
                <a:gd name="T15" fmla="*/ 0 h 5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2" h="525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5084"/>
                    <a:pt x="0" y="5084"/>
                    <a:pt x="0" y="5084"/>
                  </a:cubicBezTo>
                  <a:cubicBezTo>
                    <a:pt x="12" y="5084"/>
                    <a:pt x="25" y="5084"/>
                    <a:pt x="44" y="5084"/>
                  </a:cubicBezTo>
                  <a:cubicBezTo>
                    <a:pt x="761" y="5084"/>
                    <a:pt x="914" y="4589"/>
                    <a:pt x="914" y="4589"/>
                  </a:cubicBezTo>
                  <a:cubicBezTo>
                    <a:pt x="914" y="4589"/>
                    <a:pt x="1288" y="5256"/>
                    <a:pt x="2221" y="5033"/>
                  </a:cubicBezTo>
                  <a:lnTo>
                    <a:pt x="0" y="0"/>
                  </a:lnTo>
                </a:path>
              </a:pathLst>
            </a:custGeom>
            <a:solidFill>
              <a:srgbClr val="E6E6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9551" y="2819243"/>
            <a:ext cx="3441360" cy="3898223"/>
            <a:chOff x="8475926" y="5638486"/>
            <a:chExt cx="6882719" cy="7796446"/>
          </a:xfrm>
        </p:grpSpPr>
        <p:sp>
          <p:nvSpPr>
            <p:cNvPr id="412" name="Freeform 12"/>
            <p:cNvSpPr>
              <a:spLocks noChangeArrowheads="1"/>
            </p:cNvSpPr>
            <p:nvPr/>
          </p:nvSpPr>
          <p:spPr bwMode="auto">
            <a:xfrm>
              <a:off x="8475926" y="8796987"/>
              <a:ext cx="3466794" cy="4637945"/>
            </a:xfrm>
            <a:custGeom>
              <a:avLst/>
              <a:gdLst>
                <a:gd name="T0" fmla="*/ 2311 w 3905"/>
                <a:gd name="T1" fmla="*/ 0 h 5226"/>
                <a:gd name="T2" fmla="*/ 0 w 3905"/>
                <a:gd name="T3" fmla="*/ 5225 h 5226"/>
                <a:gd name="T4" fmla="*/ 3879 w 3905"/>
                <a:gd name="T5" fmla="*/ 5225 h 5226"/>
                <a:gd name="T6" fmla="*/ 3904 w 3905"/>
                <a:gd name="T7" fmla="*/ 0 h 5226"/>
                <a:gd name="T8" fmla="*/ 2311 w 3905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5226">
                  <a:moveTo>
                    <a:pt x="2311" y="0"/>
                  </a:moveTo>
                  <a:lnTo>
                    <a:pt x="0" y="5225"/>
                  </a:lnTo>
                  <a:lnTo>
                    <a:pt x="3879" y="5225"/>
                  </a:lnTo>
                  <a:lnTo>
                    <a:pt x="3904" y="0"/>
                  </a:lnTo>
                  <a:lnTo>
                    <a:pt x="2311" y="0"/>
                  </a:lnTo>
                </a:path>
              </a:pathLst>
            </a:custGeom>
            <a:solidFill>
              <a:srgbClr val="4251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3" name="Freeform 13"/>
            <p:cNvSpPr>
              <a:spLocks noChangeArrowheads="1"/>
            </p:cNvSpPr>
            <p:nvPr/>
          </p:nvSpPr>
          <p:spPr bwMode="auto">
            <a:xfrm>
              <a:off x="11915328" y="8796987"/>
              <a:ext cx="3443317" cy="4637945"/>
            </a:xfrm>
            <a:custGeom>
              <a:avLst/>
              <a:gdLst>
                <a:gd name="T0" fmla="*/ 1568 w 3879"/>
                <a:gd name="T1" fmla="*/ 0 h 5226"/>
                <a:gd name="T2" fmla="*/ 0 w 3879"/>
                <a:gd name="T3" fmla="*/ 0 h 5226"/>
                <a:gd name="T4" fmla="*/ 0 w 3879"/>
                <a:gd name="T5" fmla="*/ 5225 h 5226"/>
                <a:gd name="T6" fmla="*/ 3878 w 3879"/>
                <a:gd name="T7" fmla="*/ 5225 h 5226"/>
                <a:gd name="T8" fmla="*/ 1568 w 3879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9" h="5226">
                  <a:moveTo>
                    <a:pt x="1568" y="0"/>
                  </a:moveTo>
                  <a:lnTo>
                    <a:pt x="0" y="0"/>
                  </a:lnTo>
                  <a:lnTo>
                    <a:pt x="0" y="5225"/>
                  </a:lnTo>
                  <a:lnTo>
                    <a:pt x="3878" y="5225"/>
                  </a:lnTo>
                  <a:lnTo>
                    <a:pt x="1568" y="0"/>
                  </a:lnTo>
                </a:path>
              </a:pathLst>
            </a:custGeom>
            <a:solidFill>
              <a:srgbClr val="3C4A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4" name="Freeform 14"/>
            <p:cNvSpPr>
              <a:spLocks noChangeArrowheads="1"/>
            </p:cNvSpPr>
            <p:nvPr/>
          </p:nvSpPr>
          <p:spPr bwMode="auto">
            <a:xfrm>
              <a:off x="10338448" y="5642402"/>
              <a:ext cx="1600358" cy="3729924"/>
            </a:xfrm>
            <a:custGeom>
              <a:avLst/>
              <a:gdLst>
                <a:gd name="T0" fmla="*/ 0 w 1804"/>
                <a:gd name="T1" fmla="*/ 4036 h 4202"/>
                <a:gd name="T2" fmla="*/ 0 w 1804"/>
                <a:gd name="T3" fmla="*/ 4036 h 4202"/>
                <a:gd name="T4" fmla="*/ 1111 w 1804"/>
                <a:gd name="T5" fmla="*/ 3623 h 4202"/>
                <a:gd name="T6" fmla="*/ 1803 w 1804"/>
                <a:gd name="T7" fmla="*/ 4055 h 4202"/>
                <a:gd name="T8" fmla="*/ 1778 w 1804"/>
                <a:gd name="T9" fmla="*/ 0 h 4202"/>
                <a:gd name="T10" fmla="*/ 0 w 1804"/>
                <a:gd name="T11" fmla="*/ 4036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4202">
                  <a:moveTo>
                    <a:pt x="0" y="4036"/>
                  </a:moveTo>
                  <a:lnTo>
                    <a:pt x="0" y="4036"/>
                  </a:lnTo>
                  <a:cubicBezTo>
                    <a:pt x="686" y="4201"/>
                    <a:pt x="1111" y="3623"/>
                    <a:pt x="1111" y="3623"/>
                  </a:cubicBezTo>
                  <a:cubicBezTo>
                    <a:pt x="1111" y="3623"/>
                    <a:pt x="1257" y="4036"/>
                    <a:pt x="1803" y="4055"/>
                  </a:cubicBezTo>
                  <a:cubicBezTo>
                    <a:pt x="1778" y="0"/>
                    <a:pt x="1778" y="0"/>
                    <a:pt x="1778" y="0"/>
                  </a:cubicBezTo>
                  <a:lnTo>
                    <a:pt x="0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5" name="Freeform 15"/>
            <p:cNvSpPr>
              <a:spLocks noChangeArrowheads="1"/>
            </p:cNvSpPr>
            <p:nvPr/>
          </p:nvSpPr>
          <p:spPr bwMode="auto">
            <a:xfrm>
              <a:off x="11915330" y="5638486"/>
              <a:ext cx="1572970" cy="3726012"/>
            </a:xfrm>
            <a:custGeom>
              <a:avLst/>
              <a:gdLst>
                <a:gd name="T0" fmla="*/ 0 w 1772"/>
                <a:gd name="T1" fmla="*/ 0 h 4196"/>
                <a:gd name="T2" fmla="*/ 0 w 1772"/>
                <a:gd name="T3" fmla="*/ 0 h 4196"/>
                <a:gd name="T4" fmla="*/ 0 w 1772"/>
                <a:gd name="T5" fmla="*/ 7 h 4196"/>
                <a:gd name="T6" fmla="*/ 0 w 1772"/>
                <a:gd name="T7" fmla="*/ 4062 h 4196"/>
                <a:gd name="T8" fmla="*/ 32 w 1772"/>
                <a:gd name="T9" fmla="*/ 4062 h 4196"/>
                <a:gd name="T10" fmla="*/ 730 w 1772"/>
                <a:gd name="T11" fmla="*/ 3668 h 4196"/>
                <a:gd name="T12" fmla="*/ 1771 w 1772"/>
                <a:gd name="T13" fmla="*/ 4017 h 4196"/>
                <a:gd name="T14" fmla="*/ 0 w 1772"/>
                <a:gd name="T15" fmla="*/ 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2" h="4196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4062"/>
                    <a:pt x="0" y="4062"/>
                    <a:pt x="0" y="4062"/>
                  </a:cubicBezTo>
                  <a:cubicBezTo>
                    <a:pt x="6" y="4062"/>
                    <a:pt x="19" y="4062"/>
                    <a:pt x="32" y="4062"/>
                  </a:cubicBezTo>
                  <a:cubicBezTo>
                    <a:pt x="609" y="4062"/>
                    <a:pt x="730" y="3668"/>
                    <a:pt x="730" y="3668"/>
                  </a:cubicBezTo>
                  <a:cubicBezTo>
                    <a:pt x="730" y="3668"/>
                    <a:pt x="1028" y="4195"/>
                    <a:pt x="1771" y="4017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833" y="2866210"/>
            <a:ext cx="3445273" cy="3900181"/>
            <a:chOff x="188490" y="5732419"/>
            <a:chExt cx="6890545" cy="7800361"/>
          </a:xfrm>
        </p:grpSpPr>
        <p:sp>
          <p:nvSpPr>
            <p:cNvPr id="416" name="Freeform 16"/>
            <p:cNvSpPr>
              <a:spLocks noChangeArrowheads="1"/>
            </p:cNvSpPr>
            <p:nvPr/>
          </p:nvSpPr>
          <p:spPr bwMode="auto">
            <a:xfrm>
              <a:off x="188490" y="8894833"/>
              <a:ext cx="3466794" cy="4637947"/>
            </a:xfrm>
            <a:custGeom>
              <a:avLst/>
              <a:gdLst>
                <a:gd name="T0" fmla="*/ 2317 w 3905"/>
                <a:gd name="T1" fmla="*/ 0 h 5226"/>
                <a:gd name="T2" fmla="*/ 0 w 3905"/>
                <a:gd name="T3" fmla="*/ 5225 h 5226"/>
                <a:gd name="T4" fmla="*/ 3904 w 3905"/>
                <a:gd name="T5" fmla="*/ 5225 h 5226"/>
                <a:gd name="T6" fmla="*/ 3904 w 3905"/>
                <a:gd name="T7" fmla="*/ 0 h 5226"/>
                <a:gd name="T8" fmla="*/ 2317 w 3905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5" h="5226">
                  <a:moveTo>
                    <a:pt x="2317" y="0"/>
                  </a:moveTo>
                  <a:lnTo>
                    <a:pt x="0" y="5225"/>
                  </a:lnTo>
                  <a:lnTo>
                    <a:pt x="3904" y="5225"/>
                  </a:lnTo>
                  <a:lnTo>
                    <a:pt x="3904" y="0"/>
                  </a:lnTo>
                  <a:lnTo>
                    <a:pt x="2317" y="0"/>
                  </a:lnTo>
                </a:path>
              </a:pathLst>
            </a:custGeom>
            <a:solidFill>
              <a:srgbClr val="4251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18" name="Freeform 18"/>
            <p:cNvSpPr>
              <a:spLocks noChangeArrowheads="1"/>
            </p:cNvSpPr>
            <p:nvPr/>
          </p:nvSpPr>
          <p:spPr bwMode="auto">
            <a:xfrm>
              <a:off x="3631807" y="8894833"/>
              <a:ext cx="3447228" cy="4637947"/>
            </a:xfrm>
            <a:custGeom>
              <a:avLst/>
              <a:gdLst>
                <a:gd name="T0" fmla="*/ 1574 w 3886"/>
                <a:gd name="T1" fmla="*/ 0 h 5226"/>
                <a:gd name="T2" fmla="*/ 0 w 3886"/>
                <a:gd name="T3" fmla="*/ 0 h 5226"/>
                <a:gd name="T4" fmla="*/ 0 w 3886"/>
                <a:gd name="T5" fmla="*/ 5225 h 5226"/>
                <a:gd name="T6" fmla="*/ 3885 w 3886"/>
                <a:gd name="T7" fmla="*/ 5225 h 5226"/>
                <a:gd name="T8" fmla="*/ 1574 w 3886"/>
                <a:gd name="T9" fmla="*/ 0 h 5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6" h="5226">
                  <a:moveTo>
                    <a:pt x="1574" y="0"/>
                  </a:moveTo>
                  <a:lnTo>
                    <a:pt x="0" y="0"/>
                  </a:lnTo>
                  <a:lnTo>
                    <a:pt x="0" y="5225"/>
                  </a:lnTo>
                  <a:lnTo>
                    <a:pt x="3885" y="5225"/>
                  </a:lnTo>
                  <a:lnTo>
                    <a:pt x="1574" y="0"/>
                  </a:lnTo>
                </a:path>
              </a:pathLst>
            </a:custGeom>
            <a:solidFill>
              <a:srgbClr val="3C4A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0" name="Freeform 20"/>
            <p:cNvSpPr>
              <a:spLocks noChangeArrowheads="1"/>
            </p:cNvSpPr>
            <p:nvPr/>
          </p:nvSpPr>
          <p:spPr bwMode="auto">
            <a:xfrm>
              <a:off x="2054922" y="5740246"/>
              <a:ext cx="1600361" cy="3726012"/>
            </a:xfrm>
            <a:custGeom>
              <a:avLst/>
              <a:gdLst>
                <a:gd name="T0" fmla="*/ 0 w 1803"/>
                <a:gd name="T1" fmla="*/ 4030 h 4196"/>
                <a:gd name="T2" fmla="*/ 0 w 1803"/>
                <a:gd name="T3" fmla="*/ 4030 h 4196"/>
                <a:gd name="T4" fmla="*/ 1117 w 1803"/>
                <a:gd name="T5" fmla="*/ 3618 h 4196"/>
                <a:gd name="T6" fmla="*/ 1802 w 1803"/>
                <a:gd name="T7" fmla="*/ 4049 h 4196"/>
                <a:gd name="T8" fmla="*/ 1777 w 1803"/>
                <a:gd name="T9" fmla="*/ 0 h 4196"/>
                <a:gd name="T10" fmla="*/ 0 w 1803"/>
                <a:gd name="T11" fmla="*/ 403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3" h="4196">
                  <a:moveTo>
                    <a:pt x="0" y="4030"/>
                  </a:moveTo>
                  <a:lnTo>
                    <a:pt x="0" y="4030"/>
                  </a:lnTo>
                  <a:cubicBezTo>
                    <a:pt x="691" y="4195"/>
                    <a:pt x="1117" y="3618"/>
                    <a:pt x="1117" y="3618"/>
                  </a:cubicBezTo>
                  <a:cubicBezTo>
                    <a:pt x="1117" y="3618"/>
                    <a:pt x="1263" y="4037"/>
                    <a:pt x="1802" y="4049"/>
                  </a:cubicBezTo>
                  <a:cubicBezTo>
                    <a:pt x="1777" y="0"/>
                    <a:pt x="1777" y="0"/>
                    <a:pt x="1777" y="0"/>
                  </a:cubicBezTo>
                  <a:lnTo>
                    <a:pt x="0" y="40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1" name="Freeform 21"/>
            <p:cNvSpPr>
              <a:spLocks noChangeArrowheads="1"/>
            </p:cNvSpPr>
            <p:nvPr/>
          </p:nvSpPr>
          <p:spPr bwMode="auto">
            <a:xfrm>
              <a:off x="3631805" y="5732419"/>
              <a:ext cx="1576881" cy="3726012"/>
            </a:xfrm>
            <a:custGeom>
              <a:avLst/>
              <a:gdLst>
                <a:gd name="T0" fmla="*/ 6 w 1778"/>
                <a:gd name="T1" fmla="*/ 0 h 4196"/>
                <a:gd name="T2" fmla="*/ 6 w 1778"/>
                <a:gd name="T3" fmla="*/ 0 h 4196"/>
                <a:gd name="T4" fmla="*/ 0 w 1778"/>
                <a:gd name="T5" fmla="*/ 6 h 4196"/>
                <a:gd name="T6" fmla="*/ 0 w 1778"/>
                <a:gd name="T7" fmla="*/ 4055 h 4196"/>
                <a:gd name="T8" fmla="*/ 13 w 1778"/>
                <a:gd name="T9" fmla="*/ 4055 h 4196"/>
                <a:gd name="T10" fmla="*/ 730 w 1778"/>
                <a:gd name="T11" fmla="*/ 3662 h 4196"/>
                <a:gd name="T12" fmla="*/ 1777 w 1778"/>
                <a:gd name="T13" fmla="*/ 4017 h 4196"/>
                <a:gd name="T14" fmla="*/ 6 w 1778"/>
                <a:gd name="T15" fmla="*/ 0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8" h="4196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4055"/>
                    <a:pt x="0" y="4055"/>
                    <a:pt x="0" y="4055"/>
                  </a:cubicBezTo>
                  <a:cubicBezTo>
                    <a:pt x="13" y="4055"/>
                    <a:pt x="0" y="4055"/>
                    <a:pt x="13" y="4055"/>
                  </a:cubicBezTo>
                  <a:cubicBezTo>
                    <a:pt x="590" y="4055"/>
                    <a:pt x="730" y="3662"/>
                    <a:pt x="730" y="3662"/>
                  </a:cubicBezTo>
                  <a:cubicBezTo>
                    <a:pt x="730" y="3662"/>
                    <a:pt x="1035" y="4195"/>
                    <a:pt x="1777" y="4017"/>
                  </a:cubicBezTo>
                  <a:lnTo>
                    <a:pt x="6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sp>
        <p:nvSpPr>
          <p:cNvPr id="422" name="Freeform 22"/>
          <p:cNvSpPr>
            <a:spLocks noChangeArrowheads="1"/>
          </p:cNvSpPr>
          <p:nvPr/>
        </p:nvSpPr>
        <p:spPr bwMode="auto">
          <a:xfrm>
            <a:off x="1645324" y="5283031"/>
            <a:ext cx="6237098" cy="1600777"/>
          </a:xfrm>
          <a:custGeom>
            <a:avLst/>
            <a:gdLst>
              <a:gd name="T0" fmla="*/ 14059 w 14060"/>
              <a:gd name="T1" fmla="*/ 3605 h 3606"/>
              <a:gd name="T2" fmla="*/ 14059 w 14060"/>
              <a:gd name="T3" fmla="*/ 3605 h 3606"/>
              <a:gd name="T4" fmla="*/ 0 w 14060"/>
              <a:gd name="T5" fmla="*/ 3605 h 3606"/>
              <a:gd name="T6" fmla="*/ 7210 w 14060"/>
              <a:gd name="T7" fmla="*/ 0 h 3606"/>
              <a:gd name="T8" fmla="*/ 14059 w 14060"/>
              <a:gd name="T9" fmla="*/ 3605 h 3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0" h="3606">
                <a:moveTo>
                  <a:pt x="14059" y="3605"/>
                </a:moveTo>
                <a:lnTo>
                  <a:pt x="14059" y="3605"/>
                </a:lnTo>
                <a:cubicBezTo>
                  <a:pt x="0" y="3605"/>
                  <a:pt x="0" y="3605"/>
                  <a:pt x="0" y="3605"/>
                </a:cubicBezTo>
                <a:cubicBezTo>
                  <a:pt x="0" y="3605"/>
                  <a:pt x="3326" y="0"/>
                  <a:pt x="7210" y="0"/>
                </a:cubicBezTo>
                <a:cubicBezTo>
                  <a:pt x="11089" y="0"/>
                  <a:pt x="14059" y="3605"/>
                  <a:pt x="14059" y="3605"/>
                </a:cubicBezTo>
              </a:path>
            </a:pathLst>
          </a:custGeom>
          <a:solidFill>
            <a:srgbClr val="B4B9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53955" y="4668551"/>
            <a:ext cx="489107" cy="1266140"/>
            <a:chOff x="6104734" y="9337102"/>
            <a:chExt cx="978213" cy="2532280"/>
          </a:xfrm>
        </p:grpSpPr>
        <p:sp>
          <p:nvSpPr>
            <p:cNvPr id="423" name="Freeform 23"/>
            <p:cNvSpPr>
              <a:spLocks noChangeArrowheads="1"/>
            </p:cNvSpPr>
            <p:nvPr/>
          </p:nvSpPr>
          <p:spPr bwMode="auto">
            <a:xfrm>
              <a:off x="6104734" y="9337102"/>
              <a:ext cx="489106" cy="2125235"/>
            </a:xfrm>
            <a:custGeom>
              <a:avLst/>
              <a:gdLst>
                <a:gd name="T0" fmla="*/ 552 w 553"/>
                <a:gd name="T1" fmla="*/ 0 h 2394"/>
                <a:gd name="T2" fmla="*/ 0 w 553"/>
                <a:gd name="T3" fmla="*/ 2393 h 2394"/>
                <a:gd name="T4" fmla="*/ 552 w 553"/>
                <a:gd name="T5" fmla="*/ 2393 h 2394"/>
                <a:gd name="T6" fmla="*/ 552 w 553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394">
                  <a:moveTo>
                    <a:pt x="552" y="0"/>
                  </a:moveTo>
                  <a:lnTo>
                    <a:pt x="0" y="2393"/>
                  </a:lnTo>
                  <a:lnTo>
                    <a:pt x="552" y="2393"/>
                  </a:lnTo>
                  <a:lnTo>
                    <a:pt x="552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4" name="Freeform 24"/>
            <p:cNvSpPr>
              <a:spLocks noChangeArrowheads="1"/>
            </p:cNvSpPr>
            <p:nvPr/>
          </p:nvSpPr>
          <p:spPr bwMode="auto">
            <a:xfrm>
              <a:off x="6593838" y="9337102"/>
              <a:ext cx="489109" cy="2125235"/>
            </a:xfrm>
            <a:custGeom>
              <a:avLst/>
              <a:gdLst>
                <a:gd name="T0" fmla="*/ 0 w 553"/>
                <a:gd name="T1" fmla="*/ 0 h 2394"/>
                <a:gd name="T2" fmla="*/ 0 w 553"/>
                <a:gd name="T3" fmla="*/ 2393 h 2394"/>
                <a:gd name="T4" fmla="*/ 552 w 553"/>
                <a:gd name="T5" fmla="*/ 2393 h 2394"/>
                <a:gd name="T6" fmla="*/ 0 w 553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394">
                  <a:moveTo>
                    <a:pt x="0" y="0"/>
                  </a:moveTo>
                  <a:lnTo>
                    <a:pt x="0" y="2393"/>
                  </a:lnTo>
                  <a:lnTo>
                    <a:pt x="552" y="239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5" name="Freeform 25"/>
            <p:cNvSpPr>
              <a:spLocks noChangeArrowheads="1"/>
            </p:cNvSpPr>
            <p:nvPr/>
          </p:nvSpPr>
          <p:spPr bwMode="auto">
            <a:xfrm>
              <a:off x="6276899" y="10061169"/>
              <a:ext cx="316941" cy="1808212"/>
            </a:xfrm>
            <a:custGeom>
              <a:avLst/>
              <a:gdLst>
                <a:gd name="T0" fmla="*/ 356 w 357"/>
                <a:gd name="T1" fmla="*/ 0 h 2039"/>
                <a:gd name="T2" fmla="*/ 337 w 357"/>
                <a:gd name="T3" fmla="*/ 565 h 2039"/>
                <a:gd name="T4" fmla="*/ 166 w 357"/>
                <a:gd name="T5" fmla="*/ 400 h 2039"/>
                <a:gd name="T6" fmla="*/ 337 w 357"/>
                <a:gd name="T7" fmla="*/ 629 h 2039"/>
                <a:gd name="T8" fmla="*/ 331 w 357"/>
                <a:gd name="T9" fmla="*/ 883 h 2039"/>
                <a:gd name="T10" fmla="*/ 64 w 357"/>
                <a:gd name="T11" fmla="*/ 622 h 2039"/>
                <a:gd name="T12" fmla="*/ 324 w 357"/>
                <a:gd name="T13" fmla="*/ 971 h 2039"/>
                <a:gd name="T14" fmla="*/ 318 w 357"/>
                <a:gd name="T15" fmla="*/ 1238 h 2039"/>
                <a:gd name="T16" fmla="*/ 0 w 357"/>
                <a:gd name="T17" fmla="*/ 927 h 2039"/>
                <a:gd name="T18" fmla="*/ 318 w 357"/>
                <a:gd name="T19" fmla="*/ 1327 h 2039"/>
                <a:gd name="T20" fmla="*/ 286 w 357"/>
                <a:gd name="T21" fmla="*/ 2038 h 2039"/>
                <a:gd name="T22" fmla="*/ 356 w 357"/>
                <a:gd name="T23" fmla="*/ 2038 h 2039"/>
                <a:gd name="T24" fmla="*/ 356 w 357"/>
                <a:gd name="T25" fmla="*/ 127 h 2039"/>
                <a:gd name="T26" fmla="*/ 356 w 357"/>
                <a:gd name="T27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039">
                  <a:moveTo>
                    <a:pt x="356" y="0"/>
                  </a:moveTo>
                  <a:lnTo>
                    <a:pt x="337" y="565"/>
                  </a:lnTo>
                  <a:lnTo>
                    <a:pt x="166" y="400"/>
                  </a:lnTo>
                  <a:lnTo>
                    <a:pt x="337" y="629"/>
                  </a:lnTo>
                  <a:lnTo>
                    <a:pt x="331" y="883"/>
                  </a:lnTo>
                  <a:lnTo>
                    <a:pt x="64" y="622"/>
                  </a:lnTo>
                  <a:lnTo>
                    <a:pt x="324" y="971"/>
                  </a:lnTo>
                  <a:lnTo>
                    <a:pt x="318" y="1238"/>
                  </a:lnTo>
                  <a:lnTo>
                    <a:pt x="0" y="927"/>
                  </a:lnTo>
                  <a:lnTo>
                    <a:pt x="318" y="1327"/>
                  </a:lnTo>
                  <a:lnTo>
                    <a:pt x="286" y="2038"/>
                  </a:lnTo>
                  <a:lnTo>
                    <a:pt x="356" y="2038"/>
                  </a:lnTo>
                  <a:lnTo>
                    <a:pt x="356" y="127"/>
                  </a:lnTo>
                  <a:lnTo>
                    <a:pt x="356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6" name="Freeform 26"/>
            <p:cNvSpPr>
              <a:spLocks noChangeArrowheads="1"/>
            </p:cNvSpPr>
            <p:nvPr/>
          </p:nvSpPr>
          <p:spPr bwMode="auto">
            <a:xfrm>
              <a:off x="6593840" y="10170758"/>
              <a:ext cx="320855" cy="1698624"/>
            </a:xfrm>
            <a:custGeom>
              <a:avLst/>
              <a:gdLst>
                <a:gd name="T0" fmla="*/ 38 w 363"/>
                <a:gd name="T1" fmla="*/ 1206 h 1912"/>
                <a:gd name="T2" fmla="*/ 362 w 363"/>
                <a:gd name="T3" fmla="*/ 800 h 1912"/>
                <a:gd name="T4" fmla="*/ 32 w 363"/>
                <a:gd name="T5" fmla="*/ 1118 h 1912"/>
                <a:gd name="T6" fmla="*/ 25 w 363"/>
                <a:gd name="T7" fmla="*/ 851 h 1912"/>
                <a:gd name="T8" fmla="*/ 292 w 363"/>
                <a:gd name="T9" fmla="*/ 495 h 1912"/>
                <a:gd name="T10" fmla="*/ 25 w 363"/>
                <a:gd name="T11" fmla="*/ 762 h 1912"/>
                <a:gd name="T12" fmla="*/ 19 w 363"/>
                <a:gd name="T13" fmla="*/ 495 h 1912"/>
                <a:gd name="T14" fmla="*/ 184 w 363"/>
                <a:gd name="T15" fmla="*/ 260 h 1912"/>
                <a:gd name="T16" fmla="*/ 13 w 363"/>
                <a:gd name="T17" fmla="*/ 438 h 1912"/>
                <a:gd name="T18" fmla="*/ 0 w 363"/>
                <a:gd name="T19" fmla="*/ 0 h 1912"/>
                <a:gd name="T20" fmla="*/ 0 w 363"/>
                <a:gd name="T21" fmla="*/ 1911 h 1912"/>
                <a:gd name="T22" fmla="*/ 64 w 363"/>
                <a:gd name="T23" fmla="*/ 1911 h 1912"/>
                <a:gd name="T24" fmla="*/ 38 w 363"/>
                <a:gd name="T25" fmla="*/ 1206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1912">
                  <a:moveTo>
                    <a:pt x="38" y="1206"/>
                  </a:moveTo>
                  <a:lnTo>
                    <a:pt x="362" y="800"/>
                  </a:lnTo>
                  <a:lnTo>
                    <a:pt x="32" y="1118"/>
                  </a:lnTo>
                  <a:lnTo>
                    <a:pt x="25" y="851"/>
                  </a:lnTo>
                  <a:lnTo>
                    <a:pt x="292" y="495"/>
                  </a:lnTo>
                  <a:lnTo>
                    <a:pt x="25" y="762"/>
                  </a:lnTo>
                  <a:lnTo>
                    <a:pt x="19" y="495"/>
                  </a:lnTo>
                  <a:lnTo>
                    <a:pt x="184" y="260"/>
                  </a:lnTo>
                  <a:lnTo>
                    <a:pt x="13" y="438"/>
                  </a:lnTo>
                  <a:lnTo>
                    <a:pt x="0" y="0"/>
                  </a:lnTo>
                  <a:lnTo>
                    <a:pt x="0" y="1911"/>
                  </a:lnTo>
                  <a:lnTo>
                    <a:pt x="64" y="1911"/>
                  </a:lnTo>
                  <a:lnTo>
                    <a:pt x="38" y="1206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91528" y="4500254"/>
            <a:ext cx="493020" cy="1266140"/>
            <a:chOff x="7579881" y="9000508"/>
            <a:chExt cx="986040" cy="2532280"/>
          </a:xfrm>
        </p:grpSpPr>
        <p:sp>
          <p:nvSpPr>
            <p:cNvPr id="427" name="Freeform 27"/>
            <p:cNvSpPr>
              <a:spLocks noChangeArrowheads="1"/>
            </p:cNvSpPr>
            <p:nvPr/>
          </p:nvSpPr>
          <p:spPr bwMode="auto">
            <a:xfrm>
              <a:off x="7579881" y="9000508"/>
              <a:ext cx="496934" cy="2125235"/>
            </a:xfrm>
            <a:custGeom>
              <a:avLst/>
              <a:gdLst>
                <a:gd name="T0" fmla="*/ 558 w 559"/>
                <a:gd name="T1" fmla="*/ 0 h 2394"/>
                <a:gd name="T2" fmla="*/ 0 w 559"/>
                <a:gd name="T3" fmla="*/ 2393 h 2394"/>
                <a:gd name="T4" fmla="*/ 558 w 559"/>
                <a:gd name="T5" fmla="*/ 2393 h 2394"/>
                <a:gd name="T6" fmla="*/ 558 w 559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2394">
                  <a:moveTo>
                    <a:pt x="558" y="0"/>
                  </a:moveTo>
                  <a:lnTo>
                    <a:pt x="0" y="2393"/>
                  </a:lnTo>
                  <a:lnTo>
                    <a:pt x="558" y="2393"/>
                  </a:lnTo>
                  <a:lnTo>
                    <a:pt x="558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8" name="Freeform 28"/>
            <p:cNvSpPr>
              <a:spLocks noChangeArrowheads="1"/>
            </p:cNvSpPr>
            <p:nvPr/>
          </p:nvSpPr>
          <p:spPr bwMode="auto">
            <a:xfrm>
              <a:off x="8076815" y="9000508"/>
              <a:ext cx="489106" cy="2125235"/>
            </a:xfrm>
            <a:custGeom>
              <a:avLst/>
              <a:gdLst>
                <a:gd name="T0" fmla="*/ 0 w 553"/>
                <a:gd name="T1" fmla="*/ 0 h 2394"/>
                <a:gd name="T2" fmla="*/ 0 w 553"/>
                <a:gd name="T3" fmla="*/ 2393 h 2394"/>
                <a:gd name="T4" fmla="*/ 552 w 553"/>
                <a:gd name="T5" fmla="*/ 2393 h 2394"/>
                <a:gd name="T6" fmla="*/ 0 w 553"/>
                <a:gd name="T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394">
                  <a:moveTo>
                    <a:pt x="0" y="0"/>
                  </a:moveTo>
                  <a:lnTo>
                    <a:pt x="0" y="2393"/>
                  </a:lnTo>
                  <a:lnTo>
                    <a:pt x="552" y="239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29" name="Freeform 29"/>
            <p:cNvSpPr>
              <a:spLocks noChangeArrowheads="1"/>
            </p:cNvSpPr>
            <p:nvPr/>
          </p:nvSpPr>
          <p:spPr bwMode="auto">
            <a:xfrm>
              <a:off x="7755961" y="9720663"/>
              <a:ext cx="320855" cy="1808212"/>
            </a:xfrm>
            <a:custGeom>
              <a:avLst/>
              <a:gdLst>
                <a:gd name="T0" fmla="*/ 355 w 362"/>
                <a:gd name="T1" fmla="*/ 0 h 2039"/>
                <a:gd name="T2" fmla="*/ 336 w 362"/>
                <a:gd name="T3" fmla="*/ 565 h 2039"/>
                <a:gd name="T4" fmla="*/ 165 w 362"/>
                <a:gd name="T5" fmla="*/ 400 h 2039"/>
                <a:gd name="T6" fmla="*/ 336 w 362"/>
                <a:gd name="T7" fmla="*/ 629 h 2039"/>
                <a:gd name="T8" fmla="*/ 330 w 362"/>
                <a:gd name="T9" fmla="*/ 883 h 2039"/>
                <a:gd name="T10" fmla="*/ 63 w 362"/>
                <a:gd name="T11" fmla="*/ 629 h 2039"/>
                <a:gd name="T12" fmla="*/ 330 w 362"/>
                <a:gd name="T13" fmla="*/ 972 h 2039"/>
                <a:gd name="T14" fmla="*/ 317 w 362"/>
                <a:gd name="T15" fmla="*/ 1238 h 2039"/>
                <a:gd name="T16" fmla="*/ 0 w 362"/>
                <a:gd name="T17" fmla="*/ 927 h 2039"/>
                <a:gd name="T18" fmla="*/ 317 w 362"/>
                <a:gd name="T19" fmla="*/ 1327 h 2039"/>
                <a:gd name="T20" fmla="*/ 292 w 362"/>
                <a:gd name="T21" fmla="*/ 2038 h 2039"/>
                <a:gd name="T22" fmla="*/ 361 w 362"/>
                <a:gd name="T23" fmla="*/ 2038 h 2039"/>
                <a:gd name="T24" fmla="*/ 361 w 362"/>
                <a:gd name="T25" fmla="*/ 127 h 2039"/>
                <a:gd name="T26" fmla="*/ 355 w 362"/>
                <a:gd name="T27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2" h="2039">
                  <a:moveTo>
                    <a:pt x="355" y="0"/>
                  </a:moveTo>
                  <a:lnTo>
                    <a:pt x="336" y="565"/>
                  </a:lnTo>
                  <a:lnTo>
                    <a:pt x="165" y="400"/>
                  </a:lnTo>
                  <a:lnTo>
                    <a:pt x="336" y="629"/>
                  </a:lnTo>
                  <a:lnTo>
                    <a:pt x="330" y="883"/>
                  </a:lnTo>
                  <a:lnTo>
                    <a:pt x="63" y="629"/>
                  </a:lnTo>
                  <a:lnTo>
                    <a:pt x="330" y="972"/>
                  </a:lnTo>
                  <a:lnTo>
                    <a:pt x="317" y="1238"/>
                  </a:lnTo>
                  <a:lnTo>
                    <a:pt x="0" y="927"/>
                  </a:lnTo>
                  <a:lnTo>
                    <a:pt x="317" y="1327"/>
                  </a:lnTo>
                  <a:lnTo>
                    <a:pt x="292" y="2038"/>
                  </a:lnTo>
                  <a:lnTo>
                    <a:pt x="361" y="2038"/>
                  </a:lnTo>
                  <a:lnTo>
                    <a:pt x="361" y="127"/>
                  </a:lnTo>
                  <a:lnTo>
                    <a:pt x="35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0" name="Freeform 30"/>
            <p:cNvSpPr>
              <a:spLocks noChangeArrowheads="1"/>
            </p:cNvSpPr>
            <p:nvPr/>
          </p:nvSpPr>
          <p:spPr bwMode="auto">
            <a:xfrm>
              <a:off x="8076815" y="9834164"/>
              <a:ext cx="316941" cy="1698624"/>
            </a:xfrm>
            <a:custGeom>
              <a:avLst/>
              <a:gdLst>
                <a:gd name="T0" fmla="*/ 31 w 356"/>
                <a:gd name="T1" fmla="*/ 1206 h 1912"/>
                <a:gd name="T2" fmla="*/ 355 w 356"/>
                <a:gd name="T3" fmla="*/ 800 h 1912"/>
                <a:gd name="T4" fmla="*/ 31 w 356"/>
                <a:gd name="T5" fmla="*/ 1118 h 1912"/>
                <a:gd name="T6" fmla="*/ 25 w 356"/>
                <a:gd name="T7" fmla="*/ 857 h 1912"/>
                <a:gd name="T8" fmla="*/ 292 w 356"/>
                <a:gd name="T9" fmla="*/ 502 h 1912"/>
                <a:gd name="T10" fmla="*/ 19 w 356"/>
                <a:gd name="T11" fmla="*/ 762 h 1912"/>
                <a:gd name="T12" fmla="*/ 12 w 356"/>
                <a:gd name="T13" fmla="*/ 502 h 1912"/>
                <a:gd name="T14" fmla="*/ 177 w 356"/>
                <a:gd name="T15" fmla="*/ 261 h 1912"/>
                <a:gd name="T16" fmla="*/ 12 w 356"/>
                <a:gd name="T17" fmla="*/ 445 h 1912"/>
                <a:gd name="T18" fmla="*/ 0 w 356"/>
                <a:gd name="T19" fmla="*/ 0 h 1912"/>
                <a:gd name="T20" fmla="*/ 0 w 356"/>
                <a:gd name="T21" fmla="*/ 1911 h 1912"/>
                <a:gd name="T22" fmla="*/ 57 w 356"/>
                <a:gd name="T23" fmla="*/ 1911 h 1912"/>
                <a:gd name="T24" fmla="*/ 31 w 356"/>
                <a:gd name="T25" fmla="*/ 1206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1912">
                  <a:moveTo>
                    <a:pt x="31" y="1206"/>
                  </a:moveTo>
                  <a:lnTo>
                    <a:pt x="355" y="800"/>
                  </a:lnTo>
                  <a:lnTo>
                    <a:pt x="31" y="1118"/>
                  </a:lnTo>
                  <a:lnTo>
                    <a:pt x="25" y="857"/>
                  </a:lnTo>
                  <a:lnTo>
                    <a:pt x="292" y="502"/>
                  </a:lnTo>
                  <a:lnTo>
                    <a:pt x="19" y="762"/>
                  </a:lnTo>
                  <a:lnTo>
                    <a:pt x="12" y="502"/>
                  </a:lnTo>
                  <a:lnTo>
                    <a:pt x="177" y="261"/>
                  </a:lnTo>
                  <a:lnTo>
                    <a:pt x="12" y="445"/>
                  </a:lnTo>
                  <a:lnTo>
                    <a:pt x="0" y="0"/>
                  </a:lnTo>
                  <a:lnTo>
                    <a:pt x="0" y="1911"/>
                  </a:lnTo>
                  <a:lnTo>
                    <a:pt x="57" y="1911"/>
                  </a:lnTo>
                  <a:lnTo>
                    <a:pt x="31" y="1206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82369" y="4533521"/>
            <a:ext cx="436286" cy="1131111"/>
            <a:chOff x="8761562" y="9067042"/>
            <a:chExt cx="872571" cy="2262222"/>
          </a:xfrm>
        </p:grpSpPr>
        <p:sp>
          <p:nvSpPr>
            <p:cNvPr id="431" name="Freeform 31"/>
            <p:cNvSpPr>
              <a:spLocks noChangeArrowheads="1"/>
            </p:cNvSpPr>
            <p:nvPr/>
          </p:nvSpPr>
          <p:spPr bwMode="auto">
            <a:xfrm>
              <a:off x="8761562" y="9067042"/>
              <a:ext cx="438240" cy="1898232"/>
            </a:xfrm>
            <a:custGeom>
              <a:avLst/>
              <a:gdLst>
                <a:gd name="T0" fmla="*/ 495 w 496"/>
                <a:gd name="T1" fmla="*/ 0 h 2140"/>
                <a:gd name="T2" fmla="*/ 0 w 496"/>
                <a:gd name="T3" fmla="*/ 2139 h 2140"/>
                <a:gd name="T4" fmla="*/ 495 w 496"/>
                <a:gd name="T5" fmla="*/ 2139 h 2140"/>
                <a:gd name="T6" fmla="*/ 495 w 496"/>
                <a:gd name="T7" fmla="*/ 6 h 2140"/>
                <a:gd name="T8" fmla="*/ 495 w 496"/>
                <a:gd name="T9" fmla="*/ 0 h 2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140">
                  <a:moveTo>
                    <a:pt x="495" y="0"/>
                  </a:moveTo>
                  <a:lnTo>
                    <a:pt x="0" y="2139"/>
                  </a:lnTo>
                  <a:lnTo>
                    <a:pt x="495" y="2139"/>
                  </a:lnTo>
                  <a:lnTo>
                    <a:pt x="495" y="6"/>
                  </a:lnTo>
                  <a:lnTo>
                    <a:pt x="495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2" name="Freeform 32"/>
            <p:cNvSpPr>
              <a:spLocks noChangeArrowheads="1"/>
            </p:cNvSpPr>
            <p:nvPr/>
          </p:nvSpPr>
          <p:spPr bwMode="auto">
            <a:xfrm>
              <a:off x="9199804" y="9074871"/>
              <a:ext cx="434329" cy="1894317"/>
            </a:xfrm>
            <a:custGeom>
              <a:avLst/>
              <a:gdLst>
                <a:gd name="T0" fmla="*/ 0 w 490"/>
                <a:gd name="T1" fmla="*/ 0 h 2134"/>
                <a:gd name="T2" fmla="*/ 0 w 490"/>
                <a:gd name="T3" fmla="*/ 2133 h 2134"/>
                <a:gd name="T4" fmla="*/ 489 w 490"/>
                <a:gd name="T5" fmla="*/ 2133 h 2134"/>
                <a:gd name="T6" fmla="*/ 0 w 490"/>
                <a:gd name="T7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0" h="2134">
                  <a:moveTo>
                    <a:pt x="0" y="0"/>
                  </a:moveTo>
                  <a:lnTo>
                    <a:pt x="0" y="2133"/>
                  </a:lnTo>
                  <a:lnTo>
                    <a:pt x="489" y="2133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3" name="Freeform 33"/>
            <p:cNvSpPr>
              <a:spLocks noChangeArrowheads="1"/>
            </p:cNvSpPr>
            <p:nvPr/>
          </p:nvSpPr>
          <p:spPr bwMode="auto">
            <a:xfrm>
              <a:off x="8914167" y="9716747"/>
              <a:ext cx="289552" cy="1612517"/>
            </a:xfrm>
            <a:custGeom>
              <a:avLst/>
              <a:gdLst>
                <a:gd name="T0" fmla="*/ 318 w 325"/>
                <a:gd name="T1" fmla="*/ 0 h 1817"/>
                <a:gd name="T2" fmla="*/ 305 w 325"/>
                <a:gd name="T3" fmla="*/ 501 h 1817"/>
                <a:gd name="T4" fmla="*/ 153 w 325"/>
                <a:gd name="T5" fmla="*/ 356 h 1817"/>
                <a:gd name="T6" fmla="*/ 305 w 325"/>
                <a:gd name="T7" fmla="*/ 559 h 1817"/>
                <a:gd name="T8" fmla="*/ 299 w 325"/>
                <a:gd name="T9" fmla="*/ 781 h 1817"/>
                <a:gd name="T10" fmla="*/ 64 w 325"/>
                <a:gd name="T11" fmla="*/ 552 h 1817"/>
                <a:gd name="T12" fmla="*/ 292 w 325"/>
                <a:gd name="T13" fmla="*/ 863 h 1817"/>
                <a:gd name="T14" fmla="*/ 286 w 325"/>
                <a:gd name="T15" fmla="*/ 1098 h 1817"/>
                <a:gd name="T16" fmla="*/ 0 w 325"/>
                <a:gd name="T17" fmla="*/ 825 h 1817"/>
                <a:gd name="T18" fmla="*/ 286 w 325"/>
                <a:gd name="T19" fmla="*/ 1181 h 1817"/>
                <a:gd name="T20" fmla="*/ 261 w 325"/>
                <a:gd name="T21" fmla="*/ 1816 h 1817"/>
                <a:gd name="T22" fmla="*/ 324 w 325"/>
                <a:gd name="T23" fmla="*/ 1816 h 1817"/>
                <a:gd name="T24" fmla="*/ 324 w 325"/>
                <a:gd name="T25" fmla="*/ 108 h 1817"/>
                <a:gd name="T26" fmla="*/ 318 w 325"/>
                <a:gd name="T2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817">
                  <a:moveTo>
                    <a:pt x="318" y="0"/>
                  </a:moveTo>
                  <a:lnTo>
                    <a:pt x="305" y="501"/>
                  </a:lnTo>
                  <a:lnTo>
                    <a:pt x="153" y="356"/>
                  </a:lnTo>
                  <a:lnTo>
                    <a:pt x="305" y="559"/>
                  </a:lnTo>
                  <a:lnTo>
                    <a:pt x="299" y="781"/>
                  </a:lnTo>
                  <a:lnTo>
                    <a:pt x="64" y="552"/>
                  </a:lnTo>
                  <a:lnTo>
                    <a:pt x="292" y="863"/>
                  </a:lnTo>
                  <a:lnTo>
                    <a:pt x="286" y="1098"/>
                  </a:lnTo>
                  <a:lnTo>
                    <a:pt x="0" y="825"/>
                  </a:lnTo>
                  <a:lnTo>
                    <a:pt x="286" y="1181"/>
                  </a:lnTo>
                  <a:lnTo>
                    <a:pt x="261" y="1816"/>
                  </a:lnTo>
                  <a:lnTo>
                    <a:pt x="324" y="1816"/>
                  </a:lnTo>
                  <a:lnTo>
                    <a:pt x="324" y="108"/>
                  </a:lnTo>
                  <a:lnTo>
                    <a:pt x="318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4" name="Freeform 34"/>
            <p:cNvSpPr>
              <a:spLocks noChangeArrowheads="1"/>
            </p:cNvSpPr>
            <p:nvPr/>
          </p:nvSpPr>
          <p:spPr bwMode="auto">
            <a:xfrm>
              <a:off x="9199804" y="9810680"/>
              <a:ext cx="281725" cy="1518584"/>
            </a:xfrm>
            <a:custGeom>
              <a:avLst/>
              <a:gdLst>
                <a:gd name="T0" fmla="*/ 32 w 319"/>
                <a:gd name="T1" fmla="*/ 1079 h 1709"/>
                <a:gd name="T2" fmla="*/ 318 w 319"/>
                <a:gd name="T3" fmla="*/ 717 h 1709"/>
                <a:gd name="T4" fmla="*/ 25 w 319"/>
                <a:gd name="T5" fmla="*/ 997 h 1709"/>
                <a:gd name="T6" fmla="*/ 19 w 319"/>
                <a:gd name="T7" fmla="*/ 762 h 1709"/>
                <a:gd name="T8" fmla="*/ 260 w 319"/>
                <a:gd name="T9" fmla="*/ 444 h 1709"/>
                <a:gd name="T10" fmla="*/ 19 w 319"/>
                <a:gd name="T11" fmla="*/ 679 h 1709"/>
                <a:gd name="T12" fmla="*/ 13 w 319"/>
                <a:gd name="T13" fmla="*/ 444 h 1709"/>
                <a:gd name="T14" fmla="*/ 159 w 319"/>
                <a:gd name="T15" fmla="*/ 235 h 1709"/>
                <a:gd name="T16" fmla="*/ 13 w 319"/>
                <a:gd name="T17" fmla="*/ 393 h 1709"/>
                <a:gd name="T18" fmla="*/ 0 w 319"/>
                <a:gd name="T19" fmla="*/ 0 h 1709"/>
                <a:gd name="T20" fmla="*/ 0 w 319"/>
                <a:gd name="T21" fmla="*/ 1708 h 1709"/>
                <a:gd name="T22" fmla="*/ 57 w 319"/>
                <a:gd name="T23" fmla="*/ 1708 h 1709"/>
                <a:gd name="T24" fmla="*/ 32 w 319"/>
                <a:gd name="T25" fmla="*/ 1079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9" h="1709">
                  <a:moveTo>
                    <a:pt x="32" y="1079"/>
                  </a:moveTo>
                  <a:lnTo>
                    <a:pt x="318" y="717"/>
                  </a:lnTo>
                  <a:lnTo>
                    <a:pt x="25" y="997"/>
                  </a:lnTo>
                  <a:lnTo>
                    <a:pt x="19" y="762"/>
                  </a:lnTo>
                  <a:lnTo>
                    <a:pt x="260" y="444"/>
                  </a:lnTo>
                  <a:lnTo>
                    <a:pt x="19" y="679"/>
                  </a:lnTo>
                  <a:lnTo>
                    <a:pt x="13" y="444"/>
                  </a:lnTo>
                  <a:lnTo>
                    <a:pt x="159" y="235"/>
                  </a:lnTo>
                  <a:lnTo>
                    <a:pt x="13" y="393"/>
                  </a:lnTo>
                  <a:lnTo>
                    <a:pt x="0" y="0"/>
                  </a:lnTo>
                  <a:lnTo>
                    <a:pt x="0" y="1708"/>
                  </a:lnTo>
                  <a:lnTo>
                    <a:pt x="57" y="1708"/>
                  </a:lnTo>
                  <a:lnTo>
                    <a:pt x="32" y="1079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73836" y="4697905"/>
            <a:ext cx="420632" cy="1084144"/>
            <a:chOff x="11144496" y="9395810"/>
            <a:chExt cx="841264" cy="2168288"/>
          </a:xfrm>
        </p:grpSpPr>
        <p:sp>
          <p:nvSpPr>
            <p:cNvPr id="435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6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7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38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71256" y="4891642"/>
            <a:ext cx="408892" cy="1050876"/>
            <a:chOff x="9939337" y="9783284"/>
            <a:chExt cx="817784" cy="2101751"/>
          </a:xfrm>
        </p:grpSpPr>
        <p:sp>
          <p:nvSpPr>
            <p:cNvPr id="439" name="Freeform 39"/>
            <p:cNvSpPr>
              <a:spLocks noChangeArrowheads="1"/>
            </p:cNvSpPr>
            <p:nvPr/>
          </p:nvSpPr>
          <p:spPr bwMode="auto">
            <a:xfrm>
              <a:off x="9939337" y="9783284"/>
              <a:ext cx="410849" cy="1765158"/>
            </a:xfrm>
            <a:custGeom>
              <a:avLst/>
              <a:gdLst>
                <a:gd name="T0" fmla="*/ 457 w 464"/>
                <a:gd name="T1" fmla="*/ 0 h 1988"/>
                <a:gd name="T2" fmla="*/ 0 w 464"/>
                <a:gd name="T3" fmla="*/ 1987 h 1988"/>
                <a:gd name="T4" fmla="*/ 463 w 464"/>
                <a:gd name="T5" fmla="*/ 1987 h 1988"/>
                <a:gd name="T6" fmla="*/ 463 w 464"/>
                <a:gd name="T7" fmla="*/ 0 h 1988"/>
                <a:gd name="T8" fmla="*/ 457 w 464"/>
                <a:gd name="T9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1988">
                  <a:moveTo>
                    <a:pt x="457" y="0"/>
                  </a:moveTo>
                  <a:lnTo>
                    <a:pt x="0" y="1987"/>
                  </a:lnTo>
                  <a:lnTo>
                    <a:pt x="463" y="1987"/>
                  </a:lnTo>
                  <a:lnTo>
                    <a:pt x="463" y="0"/>
                  </a:lnTo>
                  <a:lnTo>
                    <a:pt x="457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0" name="Freeform 40"/>
            <p:cNvSpPr>
              <a:spLocks noChangeArrowheads="1"/>
            </p:cNvSpPr>
            <p:nvPr/>
          </p:nvSpPr>
          <p:spPr bwMode="auto">
            <a:xfrm>
              <a:off x="10350184" y="9783284"/>
              <a:ext cx="406937" cy="1765158"/>
            </a:xfrm>
            <a:custGeom>
              <a:avLst/>
              <a:gdLst>
                <a:gd name="T0" fmla="*/ 0 w 458"/>
                <a:gd name="T1" fmla="*/ 0 h 1988"/>
                <a:gd name="T2" fmla="*/ 0 w 458"/>
                <a:gd name="T3" fmla="*/ 1987 h 1988"/>
                <a:gd name="T4" fmla="*/ 457 w 458"/>
                <a:gd name="T5" fmla="*/ 1987 h 1988"/>
                <a:gd name="T6" fmla="*/ 0 w 458"/>
                <a:gd name="T7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988">
                  <a:moveTo>
                    <a:pt x="0" y="0"/>
                  </a:moveTo>
                  <a:lnTo>
                    <a:pt x="0" y="1987"/>
                  </a:lnTo>
                  <a:lnTo>
                    <a:pt x="457" y="1987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1" name="Freeform 41"/>
            <p:cNvSpPr>
              <a:spLocks noChangeArrowheads="1"/>
            </p:cNvSpPr>
            <p:nvPr/>
          </p:nvSpPr>
          <p:spPr bwMode="auto">
            <a:xfrm>
              <a:off x="10088023" y="10386021"/>
              <a:ext cx="266075" cy="1499014"/>
            </a:xfrm>
            <a:custGeom>
              <a:avLst/>
              <a:gdLst>
                <a:gd name="T0" fmla="*/ 292 w 299"/>
                <a:gd name="T1" fmla="*/ 0 h 1690"/>
                <a:gd name="T2" fmla="*/ 279 w 299"/>
                <a:gd name="T3" fmla="*/ 464 h 1690"/>
                <a:gd name="T4" fmla="*/ 133 w 299"/>
                <a:gd name="T5" fmla="*/ 330 h 1690"/>
                <a:gd name="T6" fmla="*/ 279 w 299"/>
                <a:gd name="T7" fmla="*/ 521 h 1690"/>
                <a:gd name="T8" fmla="*/ 273 w 299"/>
                <a:gd name="T9" fmla="*/ 730 h 1690"/>
                <a:gd name="T10" fmla="*/ 50 w 299"/>
                <a:gd name="T11" fmla="*/ 515 h 1690"/>
                <a:gd name="T12" fmla="*/ 266 w 299"/>
                <a:gd name="T13" fmla="*/ 807 h 1690"/>
                <a:gd name="T14" fmla="*/ 260 w 299"/>
                <a:gd name="T15" fmla="*/ 1023 h 1690"/>
                <a:gd name="T16" fmla="*/ 0 w 299"/>
                <a:gd name="T17" fmla="*/ 769 h 1690"/>
                <a:gd name="T18" fmla="*/ 260 w 299"/>
                <a:gd name="T19" fmla="*/ 1099 h 1690"/>
                <a:gd name="T20" fmla="*/ 235 w 299"/>
                <a:gd name="T21" fmla="*/ 1689 h 1690"/>
                <a:gd name="T22" fmla="*/ 298 w 299"/>
                <a:gd name="T23" fmla="*/ 1689 h 1690"/>
                <a:gd name="T24" fmla="*/ 298 w 299"/>
                <a:gd name="T25" fmla="*/ 102 h 1690"/>
                <a:gd name="T26" fmla="*/ 292 w 299"/>
                <a:gd name="T27" fmla="*/ 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1690">
                  <a:moveTo>
                    <a:pt x="292" y="0"/>
                  </a:moveTo>
                  <a:lnTo>
                    <a:pt x="279" y="464"/>
                  </a:lnTo>
                  <a:lnTo>
                    <a:pt x="133" y="330"/>
                  </a:lnTo>
                  <a:lnTo>
                    <a:pt x="279" y="521"/>
                  </a:lnTo>
                  <a:lnTo>
                    <a:pt x="273" y="730"/>
                  </a:lnTo>
                  <a:lnTo>
                    <a:pt x="50" y="515"/>
                  </a:lnTo>
                  <a:lnTo>
                    <a:pt x="266" y="807"/>
                  </a:lnTo>
                  <a:lnTo>
                    <a:pt x="260" y="1023"/>
                  </a:lnTo>
                  <a:lnTo>
                    <a:pt x="0" y="769"/>
                  </a:lnTo>
                  <a:lnTo>
                    <a:pt x="260" y="1099"/>
                  </a:lnTo>
                  <a:lnTo>
                    <a:pt x="235" y="1689"/>
                  </a:lnTo>
                  <a:lnTo>
                    <a:pt x="298" y="1689"/>
                  </a:lnTo>
                  <a:lnTo>
                    <a:pt x="298" y="102"/>
                  </a:lnTo>
                  <a:lnTo>
                    <a:pt x="292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2" name="Freeform 42"/>
            <p:cNvSpPr>
              <a:spLocks noChangeArrowheads="1"/>
            </p:cNvSpPr>
            <p:nvPr/>
          </p:nvSpPr>
          <p:spPr bwMode="auto">
            <a:xfrm>
              <a:off x="10350186" y="10476039"/>
              <a:ext cx="258249" cy="1408996"/>
            </a:xfrm>
            <a:custGeom>
              <a:avLst/>
              <a:gdLst>
                <a:gd name="T0" fmla="*/ 25 w 293"/>
                <a:gd name="T1" fmla="*/ 1003 h 1588"/>
                <a:gd name="T2" fmla="*/ 292 w 293"/>
                <a:gd name="T3" fmla="*/ 667 h 1588"/>
                <a:gd name="T4" fmla="*/ 25 w 293"/>
                <a:gd name="T5" fmla="*/ 927 h 1588"/>
                <a:gd name="T6" fmla="*/ 19 w 293"/>
                <a:gd name="T7" fmla="*/ 711 h 1588"/>
                <a:gd name="T8" fmla="*/ 241 w 293"/>
                <a:gd name="T9" fmla="*/ 413 h 1588"/>
                <a:gd name="T10" fmla="*/ 13 w 293"/>
                <a:gd name="T11" fmla="*/ 628 h 1588"/>
                <a:gd name="T12" fmla="*/ 6 w 293"/>
                <a:gd name="T13" fmla="*/ 413 h 1588"/>
                <a:gd name="T14" fmla="*/ 146 w 293"/>
                <a:gd name="T15" fmla="*/ 216 h 1588"/>
                <a:gd name="T16" fmla="*/ 6 w 293"/>
                <a:gd name="T17" fmla="*/ 368 h 1588"/>
                <a:gd name="T18" fmla="*/ 0 w 293"/>
                <a:gd name="T19" fmla="*/ 0 h 1588"/>
                <a:gd name="T20" fmla="*/ 0 w 293"/>
                <a:gd name="T21" fmla="*/ 1587 h 1588"/>
                <a:gd name="T22" fmla="*/ 51 w 293"/>
                <a:gd name="T23" fmla="*/ 1587 h 1588"/>
                <a:gd name="T24" fmla="*/ 25 w 293"/>
                <a:gd name="T25" fmla="*/ 100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1588">
                  <a:moveTo>
                    <a:pt x="25" y="1003"/>
                  </a:moveTo>
                  <a:lnTo>
                    <a:pt x="292" y="667"/>
                  </a:lnTo>
                  <a:lnTo>
                    <a:pt x="25" y="927"/>
                  </a:lnTo>
                  <a:lnTo>
                    <a:pt x="19" y="711"/>
                  </a:lnTo>
                  <a:lnTo>
                    <a:pt x="241" y="413"/>
                  </a:lnTo>
                  <a:lnTo>
                    <a:pt x="13" y="628"/>
                  </a:lnTo>
                  <a:lnTo>
                    <a:pt x="6" y="413"/>
                  </a:lnTo>
                  <a:lnTo>
                    <a:pt x="146" y="216"/>
                  </a:lnTo>
                  <a:lnTo>
                    <a:pt x="6" y="368"/>
                  </a:lnTo>
                  <a:lnTo>
                    <a:pt x="0" y="0"/>
                  </a:lnTo>
                  <a:lnTo>
                    <a:pt x="0" y="1587"/>
                  </a:lnTo>
                  <a:lnTo>
                    <a:pt x="51" y="1587"/>
                  </a:lnTo>
                  <a:lnTo>
                    <a:pt x="25" y="1003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60405" y="5498293"/>
            <a:ext cx="489108" cy="1268098"/>
            <a:chOff x="9117635" y="10996586"/>
            <a:chExt cx="978215" cy="2536195"/>
          </a:xfrm>
        </p:grpSpPr>
        <p:grpSp>
          <p:nvGrpSpPr>
            <p:cNvPr id="9" name="Group 8"/>
            <p:cNvGrpSpPr/>
            <p:nvPr/>
          </p:nvGrpSpPr>
          <p:grpSpPr>
            <a:xfrm>
              <a:off x="9117635" y="10996586"/>
              <a:ext cx="978215" cy="2536193"/>
              <a:chOff x="9117635" y="10996586"/>
              <a:chExt cx="978215" cy="2536193"/>
            </a:xfrm>
          </p:grpSpPr>
          <p:sp>
            <p:nvSpPr>
              <p:cNvPr id="443" name="Freeform 43"/>
              <p:cNvSpPr>
                <a:spLocks noChangeArrowheads="1"/>
              </p:cNvSpPr>
              <p:nvPr/>
            </p:nvSpPr>
            <p:spPr bwMode="auto">
              <a:xfrm>
                <a:off x="9117635" y="10996586"/>
                <a:ext cx="489106" cy="2129149"/>
              </a:xfrm>
              <a:custGeom>
                <a:avLst/>
                <a:gdLst>
                  <a:gd name="T0" fmla="*/ 552 w 553"/>
                  <a:gd name="T1" fmla="*/ 0 h 2401"/>
                  <a:gd name="T2" fmla="*/ 0 w 553"/>
                  <a:gd name="T3" fmla="*/ 2400 h 2401"/>
                  <a:gd name="T4" fmla="*/ 552 w 553"/>
                  <a:gd name="T5" fmla="*/ 2400 h 2401"/>
                  <a:gd name="T6" fmla="*/ 552 w 553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3" h="2401">
                    <a:moveTo>
                      <a:pt x="552" y="0"/>
                    </a:moveTo>
                    <a:lnTo>
                      <a:pt x="0" y="2400"/>
                    </a:lnTo>
                    <a:lnTo>
                      <a:pt x="552" y="2400"/>
                    </a:lnTo>
                    <a:lnTo>
                      <a:pt x="552" y="0"/>
                    </a:lnTo>
                  </a:path>
                </a:pathLst>
              </a:custGeom>
              <a:solidFill>
                <a:srgbClr val="9EA4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444" name="Freeform 44"/>
              <p:cNvSpPr>
                <a:spLocks noChangeArrowheads="1"/>
              </p:cNvSpPr>
              <p:nvPr/>
            </p:nvSpPr>
            <p:spPr bwMode="auto">
              <a:xfrm>
                <a:off x="9606741" y="10996586"/>
                <a:ext cx="489109" cy="2129149"/>
              </a:xfrm>
              <a:custGeom>
                <a:avLst/>
                <a:gdLst>
                  <a:gd name="T0" fmla="*/ 0 w 553"/>
                  <a:gd name="T1" fmla="*/ 0 h 2401"/>
                  <a:gd name="T2" fmla="*/ 0 w 553"/>
                  <a:gd name="T3" fmla="*/ 2400 h 2401"/>
                  <a:gd name="T4" fmla="*/ 552 w 553"/>
                  <a:gd name="T5" fmla="*/ 2400 h 2401"/>
                  <a:gd name="T6" fmla="*/ 0 w 553"/>
                  <a:gd name="T7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3" h="2401">
                    <a:moveTo>
                      <a:pt x="0" y="0"/>
                    </a:moveTo>
                    <a:lnTo>
                      <a:pt x="0" y="2400"/>
                    </a:lnTo>
                    <a:lnTo>
                      <a:pt x="552" y="24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C9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445" name="Freeform 45"/>
              <p:cNvSpPr>
                <a:spLocks noChangeArrowheads="1"/>
              </p:cNvSpPr>
              <p:nvPr/>
            </p:nvSpPr>
            <p:spPr bwMode="auto">
              <a:xfrm>
                <a:off x="9285887" y="11716739"/>
                <a:ext cx="320855" cy="1816040"/>
              </a:xfrm>
              <a:custGeom>
                <a:avLst/>
                <a:gdLst>
                  <a:gd name="T0" fmla="*/ 356 w 363"/>
                  <a:gd name="T1" fmla="*/ 0 h 2045"/>
                  <a:gd name="T2" fmla="*/ 343 w 363"/>
                  <a:gd name="T3" fmla="*/ 565 h 2045"/>
                  <a:gd name="T4" fmla="*/ 172 w 363"/>
                  <a:gd name="T5" fmla="*/ 399 h 2045"/>
                  <a:gd name="T6" fmla="*/ 337 w 363"/>
                  <a:gd name="T7" fmla="*/ 634 h 2045"/>
                  <a:gd name="T8" fmla="*/ 330 w 363"/>
                  <a:gd name="T9" fmla="*/ 882 h 2045"/>
                  <a:gd name="T10" fmla="*/ 70 w 363"/>
                  <a:gd name="T11" fmla="*/ 628 h 2045"/>
                  <a:gd name="T12" fmla="*/ 330 w 363"/>
                  <a:gd name="T13" fmla="*/ 971 h 2045"/>
                  <a:gd name="T14" fmla="*/ 324 w 363"/>
                  <a:gd name="T15" fmla="*/ 1237 h 2045"/>
                  <a:gd name="T16" fmla="*/ 0 w 363"/>
                  <a:gd name="T17" fmla="*/ 926 h 2045"/>
                  <a:gd name="T18" fmla="*/ 318 w 363"/>
                  <a:gd name="T19" fmla="*/ 1326 h 2045"/>
                  <a:gd name="T20" fmla="*/ 292 w 363"/>
                  <a:gd name="T21" fmla="*/ 2044 h 2045"/>
                  <a:gd name="T22" fmla="*/ 362 w 363"/>
                  <a:gd name="T23" fmla="*/ 2044 h 2045"/>
                  <a:gd name="T24" fmla="*/ 362 w 363"/>
                  <a:gd name="T25" fmla="*/ 126 h 2045"/>
                  <a:gd name="T26" fmla="*/ 356 w 363"/>
                  <a:gd name="T27" fmla="*/ 0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3" h="2045">
                    <a:moveTo>
                      <a:pt x="356" y="0"/>
                    </a:moveTo>
                    <a:lnTo>
                      <a:pt x="343" y="565"/>
                    </a:lnTo>
                    <a:lnTo>
                      <a:pt x="172" y="399"/>
                    </a:lnTo>
                    <a:lnTo>
                      <a:pt x="337" y="634"/>
                    </a:lnTo>
                    <a:lnTo>
                      <a:pt x="330" y="882"/>
                    </a:lnTo>
                    <a:lnTo>
                      <a:pt x="70" y="628"/>
                    </a:lnTo>
                    <a:lnTo>
                      <a:pt x="330" y="971"/>
                    </a:lnTo>
                    <a:lnTo>
                      <a:pt x="324" y="1237"/>
                    </a:lnTo>
                    <a:lnTo>
                      <a:pt x="0" y="926"/>
                    </a:lnTo>
                    <a:lnTo>
                      <a:pt x="318" y="1326"/>
                    </a:lnTo>
                    <a:lnTo>
                      <a:pt x="292" y="2044"/>
                    </a:lnTo>
                    <a:lnTo>
                      <a:pt x="362" y="2044"/>
                    </a:lnTo>
                    <a:lnTo>
                      <a:pt x="362" y="126"/>
                    </a:lnTo>
                    <a:lnTo>
                      <a:pt x="356" y="0"/>
                    </a:lnTo>
                  </a:path>
                </a:pathLst>
              </a:custGeom>
              <a:solidFill>
                <a:srgbClr val="432D1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</p:grpSp>
        <p:sp>
          <p:nvSpPr>
            <p:cNvPr id="446" name="Freeform 46"/>
            <p:cNvSpPr>
              <a:spLocks noChangeArrowheads="1"/>
            </p:cNvSpPr>
            <p:nvPr/>
          </p:nvSpPr>
          <p:spPr bwMode="auto">
            <a:xfrm>
              <a:off x="9606740" y="11830243"/>
              <a:ext cx="316944" cy="1702538"/>
            </a:xfrm>
            <a:custGeom>
              <a:avLst/>
              <a:gdLst>
                <a:gd name="T0" fmla="*/ 32 w 357"/>
                <a:gd name="T1" fmla="*/ 1213 h 1919"/>
                <a:gd name="T2" fmla="*/ 356 w 357"/>
                <a:gd name="T3" fmla="*/ 800 h 1919"/>
                <a:gd name="T4" fmla="*/ 32 w 357"/>
                <a:gd name="T5" fmla="*/ 1118 h 1919"/>
                <a:gd name="T6" fmla="*/ 26 w 357"/>
                <a:gd name="T7" fmla="*/ 857 h 1919"/>
                <a:gd name="T8" fmla="*/ 292 w 357"/>
                <a:gd name="T9" fmla="*/ 502 h 1919"/>
                <a:gd name="T10" fmla="*/ 19 w 357"/>
                <a:gd name="T11" fmla="*/ 762 h 1919"/>
                <a:gd name="T12" fmla="*/ 13 w 357"/>
                <a:gd name="T13" fmla="*/ 502 h 1919"/>
                <a:gd name="T14" fmla="*/ 178 w 357"/>
                <a:gd name="T15" fmla="*/ 267 h 1919"/>
                <a:gd name="T16" fmla="*/ 13 w 357"/>
                <a:gd name="T17" fmla="*/ 445 h 1919"/>
                <a:gd name="T18" fmla="*/ 0 w 357"/>
                <a:gd name="T19" fmla="*/ 0 h 1919"/>
                <a:gd name="T20" fmla="*/ 0 w 357"/>
                <a:gd name="T21" fmla="*/ 1918 h 1919"/>
                <a:gd name="T22" fmla="*/ 64 w 357"/>
                <a:gd name="T23" fmla="*/ 1918 h 1919"/>
                <a:gd name="T24" fmla="*/ 32 w 357"/>
                <a:gd name="T25" fmla="*/ 121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919">
                  <a:moveTo>
                    <a:pt x="32" y="1213"/>
                  </a:moveTo>
                  <a:lnTo>
                    <a:pt x="356" y="800"/>
                  </a:lnTo>
                  <a:lnTo>
                    <a:pt x="32" y="1118"/>
                  </a:lnTo>
                  <a:lnTo>
                    <a:pt x="26" y="857"/>
                  </a:lnTo>
                  <a:lnTo>
                    <a:pt x="292" y="502"/>
                  </a:lnTo>
                  <a:lnTo>
                    <a:pt x="19" y="762"/>
                  </a:lnTo>
                  <a:lnTo>
                    <a:pt x="13" y="502"/>
                  </a:lnTo>
                  <a:lnTo>
                    <a:pt x="178" y="267"/>
                  </a:lnTo>
                  <a:lnTo>
                    <a:pt x="13" y="445"/>
                  </a:lnTo>
                  <a:lnTo>
                    <a:pt x="0" y="0"/>
                  </a:lnTo>
                  <a:lnTo>
                    <a:pt x="0" y="1918"/>
                  </a:lnTo>
                  <a:lnTo>
                    <a:pt x="64" y="1918"/>
                  </a:lnTo>
                  <a:lnTo>
                    <a:pt x="32" y="1213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8846" y="5525691"/>
            <a:ext cx="393243" cy="1009780"/>
            <a:chOff x="10694516" y="11051382"/>
            <a:chExt cx="786485" cy="2019560"/>
          </a:xfrm>
        </p:grpSpPr>
        <p:sp>
          <p:nvSpPr>
            <p:cNvPr id="447" name="Freeform 47"/>
            <p:cNvSpPr>
              <a:spLocks noChangeArrowheads="1"/>
            </p:cNvSpPr>
            <p:nvPr/>
          </p:nvSpPr>
          <p:spPr bwMode="auto">
            <a:xfrm>
              <a:off x="10694516" y="11051382"/>
              <a:ext cx="395199" cy="1694708"/>
            </a:xfrm>
            <a:custGeom>
              <a:avLst/>
              <a:gdLst>
                <a:gd name="T0" fmla="*/ 445 w 446"/>
                <a:gd name="T1" fmla="*/ 0 h 1911"/>
                <a:gd name="T2" fmla="*/ 0 w 446"/>
                <a:gd name="T3" fmla="*/ 1910 h 1911"/>
                <a:gd name="T4" fmla="*/ 445 w 446"/>
                <a:gd name="T5" fmla="*/ 1910 h 1911"/>
                <a:gd name="T6" fmla="*/ 445 w 446"/>
                <a:gd name="T7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1911">
                  <a:moveTo>
                    <a:pt x="445" y="0"/>
                  </a:moveTo>
                  <a:lnTo>
                    <a:pt x="0" y="1910"/>
                  </a:lnTo>
                  <a:lnTo>
                    <a:pt x="445" y="1910"/>
                  </a:lnTo>
                  <a:lnTo>
                    <a:pt x="445" y="0"/>
                  </a:lnTo>
                </a:path>
              </a:pathLst>
            </a:custGeom>
            <a:solidFill>
              <a:srgbClr val="9EA4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8" name="Freeform 48"/>
            <p:cNvSpPr>
              <a:spLocks noChangeArrowheads="1"/>
            </p:cNvSpPr>
            <p:nvPr/>
          </p:nvSpPr>
          <p:spPr bwMode="auto">
            <a:xfrm>
              <a:off x="11089716" y="11051382"/>
              <a:ext cx="391285" cy="1694708"/>
            </a:xfrm>
            <a:custGeom>
              <a:avLst/>
              <a:gdLst>
                <a:gd name="T0" fmla="*/ 0 w 439"/>
                <a:gd name="T1" fmla="*/ 0 h 1911"/>
                <a:gd name="T2" fmla="*/ 0 w 439"/>
                <a:gd name="T3" fmla="*/ 1910 h 1911"/>
                <a:gd name="T4" fmla="*/ 438 w 439"/>
                <a:gd name="T5" fmla="*/ 1910 h 1911"/>
                <a:gd name="T6" fmla="*/ 0 w 439"/>
                <a:gd name="T7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911">
                  <a:moveTo>
                    <a:pt x="0" y="0"/>
                  </a:moveTo>
                  <a:lnTo>
                    <a:pt x="0" y="1910"/>
                  </a:lnTo>
                  <a:lnTo>
                    <a:pt x="438" y="1910"/>
                  </a:lnTo>
                  <a:lnTo>
                    <a:pt x="0" y="0"/>
                  </a:lnTo>
                </a:path>
              </a:pathLst>
            </a:custGeom>
            <a:solidFill>
              <a:srgbClr val="8C93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49" name="Freeform 49"/>
            <p:cNvSpPr>
              <a:spLocks noChangeArrowheads="1"/>
            </p:cNvSpPr>
            <p:nvPr/>
          </p:nvSpPr>
          <p:spPr bwMode="auto">
            <a:xfrm>
              <a:off x="10835379" y="11626720"/>
              <a:ext cx="254337" cy="1444222"/>
            </a:xfrm>
            <a:custGeom>
              <a:avLst/>
              <a:gdLst>
                <a:gd name="T0" fmla="*/ 279 w 287"/>
                <a:gd name="T1" fmla="*/ 0 h 1626"/>
                <a:gd name="T2" fmla="*/ 267 w 287"/>
                <a:gd name="T3" fmla="*/ 451 h 1626"/>
                <a:gd name="T4" fmla="*/ 127 w 287"/>
                <a:gd name="T5" fmla="*/ 317 h 1626"/>
                <a:gd name="T6" fmla="*/ 267 w 287"/>
                <a:gd name="T7" fmla="*/ 501 h 1626"/>
                <a:gd name="T8" fmla="*/ 260 w 287"/>
                <a:gd name="T9" fmla="*/ 705 h 1626"/>
                <a:gd name="T10" fmla="*/ 51 w 287"/>
                <a:gd name="T11" fmla="*/ 495 h 1626"/>
                <a:gd name="T12" fmla="*/ 260 w 287"/>
                <a:gd name="T13" fmla="*/ 774 h 1626"/>
                <a:gd name="T14" fmla="*/ 254 w 287"/>
                <a:gd name="T15" fmla="*/ 984 h 1626"/>
                <a:gd name="T16" fmla="*/ 0 w 287"/>
                <a:gd name="T17" fmla="*/ 736 h 1626"/>
                <a:gd name="T18" fmla="*/ 248 w 287"/>
                <a:gd name="T19" fmla="*/ 1060 h 1626"/>
                <a:gd name="T20" fmla="*/ 229 w 287"/>
                <a:gd name="T21" fmla="*/ 1625 h 1626"/>
                <a:gd name="T22" fmla="*/ 286 w 287"/>
                <a:gd name="T23" fmla="*/ 1625 h 1626"/>
                <a:gd name="T24" fmla="*/ 286 w 287"/>
                <a:gd name="T25" fmla="*/ 102 h 1626"/>
                <a:gd name="T26" fmla="*/ 279 w 287"/>
                <a:gd name="T27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1626">
                  <a:moveTo>
                    <a:pt x="279" y="0"/>
                  </a:moveTo>
                  <a:lnTo>
                    <a:pt x="267" y="451"/>
                  </a:lnTo>
                  <a:lnTo>
                    <a:pt x="127" y="317"/>
                  </a:lnTo>
                  <a:lnTo>
                    <a:pt x="267" y="501"/>
                  </a:lnTo>
                  <a:lnTo>
                    <a:pt x="260" y="705"/>
                  </a:lnTo>
                  <a:lnTo>
                    <a:pt x="51" y="495"/>
                  </a:lnTo>
                  <a:lnTo>
                    <a:pt x="260" y="774"/>
                  </a:lnTo>
                  <a:lnTo>
                    <a:pt x="254" y="984"/>
                  </a:lnTo>
                  <a:lnTo>
                    <a:pt x="0" y="736"/>
                  </a:lnTo>
                  <a:lnTo>
                    <a:pt x="248" y="1060"/>
                  </a:lnTo>
                  <a:lnTo>
                    <a:pt x="229" y="1625"/>
                  </a:lnTo>
                  <a:lnTo>
                    <a:pt x="286" y="1625"/>
                  </a:lnTo>
                  <a:lnTo>
                    <a:pt x="286" y="102"/>
                  </a:lnTo>
                  <a:lnTo>
                    <a:pt x="279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0" name="Freeform 50"/>
            <p:cNvSpPr>
              <a:spLocks noChangeArrowheads="1"/>
            </p:cNvSpPr>
            <p:nvPr/>
          </p:nvSpPr>
          <p:spPr bwMode="auto">
            <a:xfrm>
              <a:off x="11089717" y="11716741"/>
              <a:ext cx="254335" cy="1354201"/>
            </a:xfrm>
            <a:custGeom>
              <a:avLst/>
              <a:gdLst>
                <a:gd name="T0" fmla="*/ 25 w 286"/>
                <a:gd name="T1" fmla="*/ 964 h 1524"/>
                <a:gd name="T2" fmla="*/ 285 w 286"/>
                <a:gd name="T3" fmla="*/ 634 h 1524"/>
                <a:gd name="T4" fmla="*/ 25 w 286"/>
                <a:gd name="T5" fmla="*/ 888 h 1524"/>
                <a:gd name="T6" fmla="*/ 19 w 286"/>
                <a:gd name="T7" fmla="*/ 679 h 1524"/>
                <a:gd name="T8" fmla="*/ 228 w 286"/>
                <a:gd name="T9" fmla="*/ 393 h 1524"/>
                <a:gd name="T10" fmla="*/ 12 w 286"/>
                <a:gd name="T11" fmla="*/ 603 h 1524"/>
                <a:gd name="T12" fmla="*/ 6 w 286"/>
                <a:gd name="T13" fmla="*/ 393 h 1524"/>
                <a:gd name="T14" fmla="*/ 139 w 286"/>
                <a:gd name="T15" fmla="*/ 209 h 1524"/>
                <a:gd name="T16" fmla="*/ 6 w 286"/>
                <a:gd name="T17" fmla="*/ 349 h 1524"/>
                <a:gd name="T18" fmla="*/ 0 w 286"/>
                <a:gd name="T19" fmla="*/ 0 h 1524"/>
                <a:gd name="T20" fmla="*/ 0 w 286"/>
                <a:gd name="T21" fmla="*/ 1523 h 1524"/>
                <a:gd name="T22" fmla="*/ 44 w 286"/>
                <a:gd name="T23" fmla="*/ 1523 h 1524"/>
                <a:gd name="T24" fmla="*/ 25 w 286"/>
                <a:gd name="T25" fmla="*/ 96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1524">
                  <a:moveTo>
                    <a:pt x="25" y="964"/>
                  </a:moveTo>
                  <a:lnTo>
                    <a:pt x="285" y="634"/>
                  </a:lnTo>
                  <a:lnTo>
                    <a:pt x="25" y="888"/>
                  </a:lnTo>
                  <a:lnTo>
                    <a:pt x="19" y="679"/>
                  </a:lnTo>
                  <a:lnTo>
                    <a:pt x="228" y="393"/>
                  </a:lnTo>
                  <a:lnTo>
                    <a:pt x="12" y="603"/>
                  </a:lnTo>
                  <a:lnTo>
                    <a:pt x="6" y="393"/>
                  </a:lnTo>
                  <a:lnTo>
                    <a:pt x="139" y="209"/>
                  </a:lnTo>
                  <a:lnTo>
                    <a:pt x="6" y="349"/>
                  </a:lnTo>
                  <a:lnTo>
                    <a:pt x="0" y="0"/>
                  </a:lnTo>
                  <a:lnTo>
                    <a:pt x="0" y="1523"/>
                  </a:lnTo>
                  <a:lnTo>
                    <a:pt x="44" y="1523"/>
                  </a:lnTo>
                  <a:lnTo>
                    <a:pt x="25" y="964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26078" y="5040370"/>
            <a:ext cx="493020" cy="1270053"/>
            <a:chOff x="8248981" y="10080739"/>
            <a:chExt cx="986040" cy="2540105"/>
          </a:xfrm>
        </p:grpSpPr>
        <p:sp>
          <p:nvSpPr>
            <p:cNvPr id="451" name="Freeform 51"/>
            <p:cNvSpPr>
              <a:spLocks noChangeArrowheads="1"/>
            </p:cNvSpPr>
            <p:nvPr/>
          </p:nvSpPr>
          <p:spPr bwMode="auto">
            <a:xfrm>
              <a:off x="8248981" y="10080739"/>
              <a:ext cx="496931" cy="2129149"/>
            </a:xfrm>
            <a:custGeom>
              <a:avLst/>
              <a:gdLst>
                <a:gd name="T0" fmla="*/ 559 w 560"/>
                <a:gd name="T1" fmla="*/ 0 h 2400"/>
                <a:gd name="T2" fmla="*/ 0 w 560"/>
                <a:gd name="T3" fmla="*/ 2399 h 2400"/>
                <a:gd name="T4" fmla="*/ 559 w 560"/>
                <a:gd name="T5" fmla="*/ 2399 h 2400"/>
                <a:gd name="T6" fmla="*/ 559 w 560"/>
                <a:gd name="T7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400">
                  <a:moveTo>
                    <a:pt x="559" y="0"/>
                  </a:moveTo>
                  <a:lnTo>
                    <a:pt x="0" y="2399"/>
                  </a:lnTo>
                  <a:lnTo>
                    <a:pt x="559" y="2399"/>
                  </a:lnTo>
                  <a:lnTo>
                    <a:pt x="559" y="0"/>
                  </a:lnTo>
                </a:path>
              </a:pathLst>
            </a:custGeom>
            <a:solidFill>
              <a:srgbClr val="9EA4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2" name="Freeform 52"/>
            <p:cNvSpPr>
              <a:spLocks noChangeArrowheads="1"/>
            </p:cNvSpPr>
            <p:nvPr/>
          </p:nvSpPr>
          <p:spPr bwMode="auto">
            <a:xfrm>
              <a:off x="8745912" y="10080739"/>
              <a:ext cx="489109" cy="2129149"/>
            </a:xfrm>
            <a:custGeom>
              <a:avLst/>
              <a:gdLst>
                <a:gd name="T0" fmla="*/ 0 w 553"/>
                <a:gd name="T1" fmla="*/ 0 h 2400"/>
                <a:gd name="T2" fmla="*/ 0 w 553"/>
                <a:gd name="T3" fmla="*/ 2399 h 2400"/>
                <a:gd name="T4" fmla="*/ 552 w 553"/>
                <a:gd name="T5" fmla="*/ 2399 h 2400"/>
                <a:gd name="T6" fmla="*/ 0 w 553"/>
                <a:gd name="T7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400">
                  <a:moveTo>
                    <a:pt x="0" y="0"/>
                  </a:moveTo>
                  <a:lnTo>
                    <a:pt x="0" y="2399"/>
                  </a:lnTo>
                  <a:lnTo>
                    <a:pt x="552" y="2399"/>
                  </a:lnTo>
                  <a:lnTo>
                    <a:pt x="0" y="0"/>
                  </a:lnTo>
                </a:path>
              </a:pathLst>
            </a:custGeom>
            <a:solidFill>
              <a:srgbClr val="8C93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3" name="Freeform 53"/>
            <p:cNvSpPr>
              <a:spLocks noChangeArrowheads="1"/>
            </p:cNvSpPr>
            <p:nvPr/>
          </p:nvSpPr>
          <p:spPr bwMode="auto">
            <a:xfrm>
              <a:off x="8425059" y="10804804"/>
              <a:ext cx="320855" cy="1816040"/>
            </a:xfrm>
            <a:custGeom>
              <a:avLst/>
              <a:gdLst>
                <a:gd name="T0" fmla="*/ 356 w 363"/>
                <a:gd name="T1" fmla="*/ 0 h 2045"/>
                <a:gd name="T2" fmla="*/ 337 w 363"/>
                <a:gd name="T3" fmla="*/ 565 h 2045"/>
                <a:gd name="T4" fmla="*/ 165 w 363"/>
                <a:gd name="T5" fmla="*/ 400 h 2045"/>
                <a:gd name="T6" fmla="*/ 337 w 363"/>
                <a:gd name="T7" fmla="*/ 635 h 2045"/>
                <a:gd name="T8" fmla="*/ 330 w 363"/>
                <a:gd name="T9" fmla="*/ 883 h 2045"/>
                <a:gd name="T10" fmla="*/ 64 w 363"/>
                <a:gd name="T11" fmla="*/ 629 h 2045"/>
                <a:gd name="T12" fmla="*/ 330 w 363"/>
                <a:gd name="T13" fmla="*/ 971 h 2045"/>
                <a:gd name="T14" fmla="*/ 317 w 363"/>
                <a:gd name="T15" fmla="*/ 1238 h 2045"/>
                <a:gd name="T16" fmla="*/ 0 w 363"/>
                <a:gd name="T17" fmla="*/ 927 h 2045"/>
                <a:gd name="T18" fmla="*/ 317 w 363"/>
                <a:gd name="T19" fmla="*/ 1327 h 2045"/>
                <a:gd name="T20" fmla="*/ 292 w 363"/>
                <a:gd name="T21" fmla="*/ 2044 h 2045"/>
                <a:gd name="T22" fmla="*/ 362 w 363"/>
                <a:gd name="T23" fmla="*/ 2044 h 2045"/>
                <a:gd name="T24" fmla="*/ 362 w 363"/>
                <a:gd name="T25" fmla="*/ 127 h 2045"/>
                <a:gd name="T26" fmla="*/ 356 w 363"/>
                <a:gd name="T2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2045">
                  <a:moveTo>
                    <a:pt x="356" y="0"/>
                  </a:moveTo>
                  <a:lnTo>
                    <a:pt x="337" y="565"/>
                  </a:lnTo>
                  <a:lnTo>
                    <a:pt x="165" y="400"/>
                  </a:lnTo>
                  <a:lnTo>
                    <a:pt x="337" y="635"/>
                  </a:lnTo>
                  <a:lnTo>
                    <a:pt x="330" y="883"/>
                  </a:lnTo>
                  <a:lnTo>
                    <a:pt x="64" y="629"/>
                  </a:lnTo>
                  <a:lnTo>
                    <a:pt x="330" y="971"/>
                  </a:lnTo>
                  <a:lnTo>
                    <a:pt x="317" y="1238"/>
                  </a:lnTo>
                  <a:lnTo>
                    <a:pt x="0" y="927"/>
                  </a:lnTo>
                  <a:lnTo>
                    <a:pt x="317" y="1327"/>
                  </a:lnTo>
                  <a:lnTo>
                    <a:pt x="292" y="2044"/>
                  </a:lnTo>
                  <a:lnTo>
                    <a:pt x="362" y="2044"/>
                  </a:lnTo>
                  <a:lnTo>
                    <a:pt x="362" y="127"/>
                  </a:lnTo>
                  <a:lnTo>
                    <a:pt x="356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4" name="Freeform 54"/>
            <p:cNvSpPr>
              <a:spLocks noChangeArrowheads="1"/>
            </p:cNvSpPr>
            <p:nvPr/>
          </p:nvSpPr>
          <p:spPr bwMode="auto">
            <a:xfrm>
              <a:off x="8745912" y="10914395"/>
              <a:ext cx="316944" cy="1702538"/>
            </a:xfrm>
            <a:custGeom>
              <a:avLst/>
              <a:gdLst>
                <a:gd name="T0" fmla="*/ 32 w 356"/>
                <a:gd name="T1" fmla="*/ 1206 h 1918"/>
                <a:gd name="T2" fmla="*/ 355 w 356"/>
                <a:gd name="T3" fmla="*/ 800 h 1918"/>
                <a:gd name="T4" fmla="*/ 32 w 356"/>
                <a:gd name="T5" fmla="*/ 1117 h 1918"/>
                <a:gd name="T6" fmla="*/ 25 w 356"/>
                <a:gd name="T7" fmla="*/ 857 h 1918"/>
                <a:gd name="T8" fmla="*/ 292 w 356"/>
                <a:gd name="T9" fmla="*/ 502 h 1918"/>
                <a:gd name="T10" fmla="*/ 19 w 356"/>
                <a:gd name="T11" fmla="*/ 762 h 1918"/>
                <a:gd name="T12" fmla="*/ 13 w 356"/>
                <a:gd name="T13" fmla="*/ 502 h 1918"/>
                <a:gd name="T14" fmla="*/ 178 w 356"/>
                <a:gd name="T15" fmla="*/ 260 h 1918"/>
                <a:gd name="T16" fmla="*/ 13 w 356"/>
                <a:gd name="T17" fmla="*/ 444 h 1918"/>
                <a:gd name="T18" fmla="*/ 0 w 356"/>
                <a:gd name="T19" fmla="*/ 0 h 1918"/>
                <a:gd name="T20" fmla="*/ 0 w 356"/>
                <a:gd name="T21" fmla="*/ 1917 h 1918"/>
                <a:gd name="T22" fmla="*/ 57 w 356"/>
                <a:gd name="T23" fmla="*/ 1917 h 1918"/>
                <a:gd name="T24" fmla="*/ 32 w 356"/>
                <a:gd name="T25" fmla="*/ 1206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1918">
                  <a:moveTo>
                    <a:pt x="32" y="1206"/>
                  </a:moveTo>
                  <a:lnTo>
                    <a:pt x="355" y="800"/>
                  </a:lnTo>
                  <a:lnTo>
                    <a:pt x="32" y="1117"/>
                  </a:lnTo>
                  <a:lnTo>
                    <a:pt x="25" y="857"/>
                  </a:lnTo>
                  <a:lnTo>
                    <a:pt x="292" y="502"/>
                  </a:lnTo>
                  <a:lnTo>
                    <a:pt x="19" y="762"/>
                  </a:lnTo>
                  <a:lnTo>
                    <a:pt x="13" y="502"/>
                  </a:lnTo>
                  <a:lnTo>
                    <a:pt x="178" y="260"/>
                  </a:lnTo>
                  <a:lnTo>
                    <a:pt x="13" y="444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57" y="1917"/>
                  </a:lnTo>
                  <a:lnTo>
                    <a:pt x="32" y="1206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64805" y="4940565"/>
            <a:ext cx="493020" cy="1268097"/>
            <a:chOff x="6926434" y="9881130"/>
            <a:chExt cx="986040" cy="2536193"/>
          </a:xfrm>
        </p:grpSpPr>
        <p:sp>
          <p:nvSpPr>
            <p:cNvPr id="455" name="Freeform 55"/>
            <p:cNvSpPr>
              <a:spLocks noChangeArrowheads="1"/>
            </p:cNvSpPr>
            <p:nvPr/>
          </p:nvSpPr>
          <p:spPr bwMode="auto">
            <a:xfrm>
              <a:off x="6926434" y="9881130"/>
              <a:ext cx="496931" cy="2129149"/>
            </a:xfrm>
            <a:custGeom>
              <a:avLst/>
              <a:gdLst>
                <a:gd name="T0" fmla="*/ 552 w 559"/>
                <a:gd name="T1" fmla="*/ 0 h 2401"/>
                <a:gd name="T2" fmla="*/ 0 w 559"/>
                <a:gd name="T3" fmla="*/ 2400 h 2401"/>
                <a:gd name="T4" fmla="*/ 558 w 559"/>
                <a:gd name="T5" fmla="*/ 2400 h 2401"/>
                <a:gd name="T6" fmla="*/ 558 w 559"/>
                <a:gd name="T7" fmla="*/ 0 h 2401"/>
                <a:gd name="T8" fmla="*/ 552 w 559"/>
                <a:gd name="T9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2401">
                  <a:moveTo>
                    <a:pt x="552" y="0"/>
                  </a:moveTo>
                  <a:lnTo>
                    <a:pt x="0" y="2400"/>
                  </a:lnTo>
                  <a:lnTo>
                    <a:pt x="558" y="2400"/>
                  </a:lnTo>
                  <a:lnTo>
                    <a:pt x="558" y="0"/>
                  </a:lnTo>
                  <a:lnTo>
                    <a:pt x="552" y="0"/>
                  </a:lnTo>
                </a:path>
              </a:pathLst>
            </a:custGeom>
            <a:solidFill>
              <a:srgbClr val="9EA4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6" name="Freeform 56"/>
            <p:cNvSpPr>
              <a:spLocks noChangeArrowheads="1"/>
            </p:cNvSpPr>
            <p:nvPr/>
          </p:nvSpPr>
          <p:spPr bwMode="auto">
            <a:xfrm>
              <a:off x="7423365" y="9881130"/>
              <a:ext cx="489109" cy="2129149"/>
            </a:xfrm>
            <a:custGeom>
              <a:avLst/>
              <a:gdLst>
                <a:gd name="T0" fmla="*/ 0 w 553"/>
                <a:gd name="T1" fmla="*/ 0 h 2401"/>
                <a:gd name="T2" fmla="*/ 0 w 553"/>
                <a:gd name="T3" fmla="*/ 2400 h 2401"/>
                <a:gd name="T4" fmla="*/ 552 w 553"/>
                <a:gd name="T5" fmla="*/ 2400 h 2401"/>
                <a:gd name="T6" fmla="*/ 0 w 553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3" h="2401">
                  <a:moveTo>
                    <a:pt x="0" y="0"/>
                  </a:moveTo>
                  <a:lnTo>
                    <a:pt x="0" y="2400"/>
                  </a:lnTo>
                  <a:lnTo>
                    <a:pt x="552" y="2400"/>
                  </a:lnTo>
                  <a:lnTo>
                    <a:pt x="0" y="0"/>
                  </a:lnTo>
                </a:path>
              </a:pathLst>
            </a:custGeom>
            <a:solidFill>
              <a:srgbClr val="8C93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7" name="Freeform 57"/>
            <p:cNvSpPr>
              <a:spLocks noChangeArrowheads="1"/>
            </p:cNvSpPr>
            <p:nvPr/>
          </p:nvSpPr>
          <p:spPr bwMode="auto">
            <a:xfrm>
              <a:off x="7102512" y="10601283"/>
              <a:ext cx="320855" cy="1816040"/>
            </a:xfrm>
            <a:custGeom>
              <a:avLst/>
              <a:gdLst>
                <a:gd name="T0" fmla="*/ 356 w 363"/>
                <a:gd name="T1" fmla="*/ 0 h 2045"/>
                <a:gd name="T2" fmla="*/ 337 w 363"/>
                <a:gd name="T3" fmla="*/ 565 h 2045"/>
                <a:gd name="T4" fmla="*/ 165 w 363"/>
                <a:gd name="T5" fmla="*/ 400 h 2045"/>
                <a:gd name="T6" fmla="*/ 337 w 363"/>
                <a:gd name="T7" fmla="*/ 635 h 2045"/>
                <a:gd name="T8" fmla="*/ 330 w 363"/>
                <a:gd name="T9" fmla="*/ 882 h 2045"/>
                <a:gd name="T10" fmla="*/ 64 w 363"/>
                <a:gd name="T11" fmla="*/ 628 h 2045"/>
                <a:gd name="T12" fmla="*/ 324 w 363"/>
                <a:gd name="T13" fmla="*/ 971 h 2045"/>
                <a:gd name="T14" fmla="*/ 318 w 363"/>
                <a:gd name="T15" fmla="*/ 1238 h 2045"/>
                <a:gd name="T16" fmla="*/ 0 w 363"/>
                <a:gd name="T17" fmla="*/ 926 h 2045"/>
                <a:gd name="T18" fmla="*/ 318 w 363"/>
                <a:gd name="T19" fmla="*/ 1326 h 2045"/>
                <a:gd name="T20" fmla="*/ 292 w 363"/>
                <a:gd name="T21" fmla="*/ 2044 h 2045"/>
                <a:gd name="T22" fmla="*/ 362 w 363"/>
                <a:gd name="T23" fmla="*/ 2044 h 2045"/>
                <a:gd name="T24" fmla="*/ 362 w 363"/>
                <a:gd name="T25" fmla="*/ 127 h 2045"/>
                <a:gd name="T26" fmla="*/ 356 w 363"/>
                <a:gd name="T2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2045">
                  <a:moveTo>
                    <a:pt x="356" y="0"/>
                  </a:moveTo>
                  <a:lnTo>
                    <a:pt x="337" y="565"/>
                  </a:lnTo>
                  <a:lnTo>
                    <a:pt x="165" y="400"/>
                  </a:lnTo>
                  <a:lnTo>
                    <a:pt x="337" y="635"/>
                  </a:lnTo>
                  <a:lnTo>
                    <a:pt x="330" y="882"/>
                  </a:lnTo>
                  <a:lnTo>
                    <a:pt x="64" y="628"/>
                  </a:lnTo>
                  <a:lnTo>
                    <a:pt x="324" y="971"/>
                  </a:lnTo>
                  <a:lnTo>
                    <a:pt x="318" y="1238"/>
                  </a:lnTo>
                  <a:lnTo>
                    <a:pt x="0" y="926"/>
                  </a:lnTo>
                  <a:lnTo>
                    <a:pt x="318" y="1326"/>
                  </a:lnTo>
                  <a:lnTo>
                    <a:pt x="292" y="2044"/>
                  </a:lnTo>
                  <a:lnTo>
                    <a:pt x="362" y="2044"/>
                  </a:lnTo>
                  <a:lnTo>
                    <a:pt x="362" y="127"/>
                  </a:lnTo>
                  <a:lnTo>
                    <a:pt x="356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8" name="Freeform 58"/>
            <p:cNvSpPr>
              <a:spLocks noChangeArrowheads="1"/>
            </p:cNvSpPr>
            <p:nvPr/>
          </p:nvSpPr>
          <p:spPr bwMode="auto">
            <a:xfrm>
              <a:off x="7102512" y="10601283"/>
              <a:ext cx="320855" cy="1816040"/>
            </a:xfrm>
            <a:custGeom>
              <a:avLst/>
              <a:gdLst>
                <a:gd name="T0" fmla="*/ 356 w 363"/>
                <a:gd name="T1" fmla="*/ 0 h 2045"/>
                <a:gd name="T2" fmla="*/ 337 w 363"/>
                <a:gd name="T3" fmla="*/ 565 h 2045"/>
                <a:gd name="T4" fmla="*/ 165 w 363"/>
                <a:gd name="T5" fmla="*/ 400 h 2045"/>
                <a:gd name="T6" fmla="*/ 337 w 363"/>
                <a:gd name="T7" fmla="*/ 635 h 2045"/>
                <a:gd name="T8" fmla="*/ 330 w 363"/>
                <a:gd name="T9" fmla="*/ 882 h 2045"/>
                <a:gd name="T10" fmla="*/ 64 w 363"/>
                <a:gd name="T11" fmla="*/ 628 h 2045"/>
                <a:gd name="T12" fmla="*/ 324 w 363"/>
                <a:gd name="T13" fmla="*/ 971 h 2045"/>
                <a:gd name="T14" fmla="*/ 318 w 363"/>
                <a:gd name="T15" fmla="*/ 1238 h 2045"/>
                <a:gd name="T16" fmla="*/ 0 w 363"/>
                <a:gd name="T17" fmla="*/ 926 h 2045"/>
                <a:gd name="T18" fmla="*/ 318 w 363"/>
                <a:gd name="T19" fmla="*/ 1326 h 2045"/>
                <a:gd name="T20" fmla="*/ 292 w 363"/>
                <a:gd name="T21" fmla="*/ 2044 h 2045"/>
                <a:gd name="T22" fmla="*/ 362 w 363"/>
                <a:gd name="T23" fmla="*/ 2044 h 2045"/>
                <a:gd name="T24" fmla="*/ 362 w 363"/>
                <a:gd name="T25" fmla="*/ 127 h 2045"/>
                <a:gd name="T26" fmla="*/ 356 w 363"/>
                <a:gd name="T2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2045">
                  <a:moveTo>
                    <a:pt x="356" y="0"/>
                  </a:moveTo>
                  <a:lnTo>
                    <a:pt x="337" y="565"/>
                  </a:lnTo>
                  <a:lnTo>
                    <a:pt x="165" y="400"/>
                  </a:lnTo>
                  <a:lnTo>
                    <a:pt x="337" y="635"/>
                  </a:lnTo>
                  <a:lnTo>
                    <a:pt x="330" y="882"/>
                  </a:lnTo>
                  <a:lnTo>
                    <a:pt x="64" y="628"/>
                  </a:lnTo>
                  <a:lnTo>
                    <a:pt x="324" y="971"/>
                  </a:lnTo>
                  <a:lnTo>
                    <a:pt x="318" y="1238"/>
                  </a:lnTo>
                  <a:lnTo>
                    <a:pt x="0" y="926"/>
                  </a:lnTo>
                  <a:lnTo>
                    <a:pt x="318" y="1326"/>
                  </a:lnTo>
                  <a:lnTo>
                    <a:pt x="292" y="2044"/>
                  </a:lnTo>
                  <a:lnTo>
                    <a:pt x="362" y="2044"/>
                  </a:lnTo>
                  <a:lnTo>
                    <a:pt x="362" y="127"/>
                  </a:lnTo>
                  <a:lnTo>
                    <a:pt x="356" y="0"/>
                  </a:lnTo>
                </a:path>
              </a:pathLst>
            </a:custGeom>
            <a:solidFill>
              <a:srgbClr val="432D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59" name="Freeform 59"/>
            <p:cNvSpPr>
              <a:spLocks noChangeArrowheads="1"/>
            </p:cNvSpPr>
            <p:nvPr/>
          </p:nvSpPr>
          <p:spPr bwMode="auto">
            <a:xfrm>
              <a:off x="7423365" y="10714787"/>
              <a:ext cx="316944" cy="1702536"/>
            </a:xfrm>
            <a:custGeom>
              <a:avLst/>
              <a:gdLst>
                <a:gd name="T0" fmla="*/ 32 w 357"/>
                <a:gd name="T1" fmla="*/ 1206 h 1918"/>
                <a:gd name="T2" fmla="*/ 356 w 357"/>
                <a:gd name="T3" fmla="*/ 799 h 1918"/>
                <a:gd name="T4" fmla="*/ 32 w 357"/>
                <a:gd name="T5" fmla="*/ 1117 h 1918"/>
                <a:gd name="T6" fmla="*/ 19 w 357"/>
                <a:gd name="T7" fmla="*/ 857 h 1918"/>
                <a:gd name="T8" fmla="*/ 292 w 357"/>
                <a:gd name="T9" fmla="*/ 501 h 1918"/>
                <a:gd name="T10" fmla="*/ 19 w 357"/>
                <a:gd name="T11" fmla="*/ 761 h 1918"/>
                <a:gd name="T12" fmla="*/ 13 w 357"/>
                <a:gd name="T13" fmla="*/ 501 h 1918"/>
                <a:gd name="T14" fmla="*/ 178 w 357"/>
                <a:gd name="T15" fmla="*/ 260 h 1918"/>
                <a:gd name="T16" fmla="*/ 13 w 357"/>
                <a:gd name="T17" fmla="*/ 444 h 1918"/>
                <a:gd name="T18" fmla="*/ 0 w 357"/>
                <a:gd name="T19" fmla="*/ 0 h 1918"/>
                <a:gd name="T20" fmla="*/ 0 w 357"/>
                <a:gd name="T21" fmla="*/ 1917 h 1918"/>
                <a:gd name="T22" fmla="*/ 57 w 357"/>
                <a:gd name="T23" fmla="*/ 1917 h 1918"/>
                <a:gd name="T24" fmla="*/ 32 w 357"/>
                <a:gd name="T25" fmla="*/ 1206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918">
                  <a:moveTo>
                    <a:pt x="32" y="1206"/>
                  </a:moveTo>
                  <a:lnTo>
                    <a:pt x="356" y="799"/>
                  </a:lnTo>
                  <a:lnTo>
                    <a:pt x="32" y="1117"/>
                  </a:lnTo>
                  <a:lnTo>
                    <a:pt x="19" y="857"/>
                  </a:lnTo>
                  <a:lnTo>
                    <a:pt x="292" y="501"/>
                  </a:lnTo>
                  <a:lnTo>
                    <a:pt x="19" y="761"/>
                  </a:lnTo>
                  <a:lnTo>
                    <a:pt x="13" y="501"/>
                  </a:lnTo>
                  <a:lnTo>
                    <a:pt x="178" y="260"/>
                  </a:lnTo>
                  <a:lnTo>
                    <a:pt x="13" y="444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57" y="1917"/>
                  </a:lnTo>
                  <a:lnTo>
                    <a:pt x="32" y="1206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60" name="Freeform 60"/>
            <p:cNvSpPr>
              <a:spLocks noChangeArrowheads="1"/>
            </p:cNvSpPr>
            <p:nvPr/>
          </p:nvSpPr>
          <p:spPr bwMode="auto">
            <a:xfrm>
              <a:off x="7423365" y="10714787"/>
              <a:ext cx="316944" cy="1702536"/>
            </a:xfrm>
            <a:custGeom>
              <a:avLst/>
              <a:gdLst>
                <a:gd name="T0" fmla="*/ 32 w 357"/>
                <a:gd name="T1" fmla="*/ 1206 h 1918"/>
                <a:gd name="T2" fmla="*/ 356 w 357"/>
                <a:gd name="T3" fmla="*/ 799 h 1918"/>
                <a:gd name="T4" fmla="*/ 32 w 357"/>
                <a:gd name="T5" fmla="*/ 1117 h 1918"/>
                <a:gd name="T6" fmla="*/ 19 w 357"/>
                <a:gd name="T7" fmla="*/ 857 h 1918"/>
                <a:gd name="T8" fmla="*/ 292 w 357"/>
                <a:gd name="T9" fmla="*/ 501 h 1918"/>
                <a:gd name="T10" fmla="*/ 19 w 357"/>
                <a:gd name="T11" fmla="*/ 761 h 1918"/>
                <a:gd name="T12" fmla="*/ 13 w 357"/>
                <a:gd name="T13" fmla="*/ 501 h 1918"/>
                <a:gd name="T14" fmla="*/ 178 w 357"/>
                <a:gd name="T15" fmla="*/ 260 h 1918"/>
                <a:gd name="T16" fmla="*/ 13 w 357"/>
                <a:gd name="T17" fmla="*/ 444 h 1918"/>
                <a:gd name="T18" fmla="*/ 0 w 357"/>
                <a:gd name="T19" fmla="*/ 0 h 1918"/>
                <a:gd name="T20" fmla="*/ 0 w 357"/>
                <a:gd name="T21" fmla="*/ 1917 h 1918"/>
                <a:gd name="T22" fmla="*/ 57 w 357"/>
                <a:gd name="T23" fmla="*/ 1917 h 1918"/>
                <a:gd name="T24" fmla="*/ 32 w 357"/>
                <a:gd name="T25" fmla="*/ 1206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1918">
                  <a:moveTo>
                    <a:pt x="32" y="1206"/>
                  </a:moveTo>
                  <a:lnTo>
                    <a:pt x="356" y="799"/>
                  </a:lnTo>
                  <a:lnTo>
                    <a:pt x="32" y="1117"/>
                  </a:lnTo>
                  <a:lnTo>
                    <a:pt x="19" y="857"/>
                  </a:lnTo>
                  <a:lnTo>
                    <a:pt x="292" y="501"/>
                  </a:lnTo>
                  <a:lnTo>
                    <a:pt x="19" y="761"/>
                  </a:lnTo>
                  <a:lnTo>
                    <a:pt x="13" y="501"/>
                  </a:lnTo>
                  <a:lnTo>
                    <a:pt x="178" y="260"/>
                  </a:lnTo>
                  <a:lnTo>
                    <a:pt x="13" y="444"/>
                  </a:lnTo>
                  <a:lnTo>
                    <a:pt x="0" y="0"/>
                  </a:lnTo>
                  <a:lnTo>
                    <a:pt x="0" y="1917"/>
                  </a:lnTo>
                  <a:lnTo>
                    <a:pt x="57" y="1917"/>
                  </a:lnTo>
                  <a:lnTo>
                    <a:pt x="32" y="1206"/>
                  </a:lnTo>
                </a:path>
              </a:pathLst>
            </a:custGeom>
            <a:solidFill>
              <a:srgbClr val="301D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sp>
        <p:nvSpPr>
          <p:cNvPr id="649" name="Freeform 4"/>
          <p:cNvSpPr>
            <a:spLocks noChangeArrowheads="1"/>
          </p:cNvSpPr>
          <p:nvPr/>
        </p:nvSpPr>
        <p:spPr bwMode="auto">
          <a:xfrm>
            <a:off x="9572795" y="1902318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648" name="Freeform 4"/>
          <p:cNvSpPr>
            <a:spLocks noChangeArrowheads="1"/>
          </p:cNvSpPr>
          <p:nvPr/>
        </p:nvSpPr>
        <p:spPr bwMode="auto">
          <a:xfrm>
            <a:off x="1163065" y="1174862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sp>
        <p:nvSpPr>
          <p:cNvPr id="650" name="Freeform 4"/>
          <p:cNvSpPr>
            <a:spLocks noChangeArrowheads="1"/>
          </p:cNvSpPr>
          <p:nvPr/>
        </p:nvSpPr>
        <p:spPr bwMode="auto">
          <a:xfrm>
            <a:off x="2869361" y="53432"/>
            <a:ext cx="1308852" cy="686886"/>
          </a:xfrm>
          <a:custGeom>
            <a:avLst/>
            <a:gdLst>
              <a:gd name="T0" fmla="*/ 1491 w 2952"/>
              <a:gd name="T1" fmla="*/ 0 h 1550"/>
              <a:gd name="T2" fmla="*/ 1491 w 2952"/>
              <a:gd name="T3" fmla="*/ 0 h 1550"/>
              <a:gd name="T4" fmla="*/ 1053 w 2952"/>
              <a:gd name="T5" fmla="*/ 311 h 1550"/>
              <a:gd name="T6" fmla="*/ 882 w 2952"/>
              <a:gd name="T7" fmla="*/ 286 h 1550"/>
              <a:gd name="T8" fmla="*/ 437 w 2952"/>
              <a:gd name="T9" fmla="*/ 628 h 1550"/>
              <a:gd name="T10" fmla="*/ 0 w 2952"/>
              <a:gd name="T11" fmla="*/ 971 h 1550"/>
              <a:gd name="T12" fmla="*/ 437 w 2952"/>
              <a:gd name="T13" fmla="*/ 1320 h 1550"/>
              <a:gd name="T14" fmla="*/ 698 w 2952"/>
              <a:gd name="T15" fmla="*/ 1250 h 1550"/>
              <a:gd name="T16" fmla="*/ 1129 w 2952"/>
              <a:gd name="T17" fmla="*/ 1549 h 1550"/>
              <a:gd name="T18" fmla="*/ 1555 w 2952"/>
              <a:gd name="T19" fmla="*/ 1289 h 1550"/>
              <a:gd name="T20" fmla="*/ 1929 w 2952"/>
              <a:gd name="T21" fmla="*/ 1454 h 1550"/>
              <a:gd name="T22" fmla="*/ 2310 w 2952"/>
              <a:gd name="T23" fmla="*/ 1276 h 1550"/>
              <a:gd name="T24" fmla="*/ 2513 w 2952"/>
              <a:gd name="T25" fmla="*/ 1320 h 1550"/>
              <a:gd name="T26" fmla="*/ 2951 w 2952"/>
              <a:gd name="T27" fmla="*/ 971 h 1550"/>
              <a:gd name="T28" fmla="*/ 2513 w 2952"/>
              <a:gd name="T29" fmla="*/ 628 h 1550"/>
              <a:gd name="T30" fmla="*/ 2075 w 2952"/>
              <a:gd name="T31" fmla="*/ 286 h 1550"/>
              <a:gd name="T32" fmla="*/ 1923 w 2952"/>
              <a:gd name="T33" fmla="*/ 305 h 1550"/>
              <a:gd name="T34" fmla="*/ 1491 w 2952"/>
              <a:gd name="T35" fmla="*/ 0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2" h="1550">
                <a:moveTo>
                  <a:pt x="1491" y="0"/>
                </a:moveTo>
                <a:lnTo>
                  <a:pt x="1491" y="0"/>
                </a:lnTo>
                <a:cubicBezTo>
                  <a:pt x="1256" y="0"/>
                  <a:pt x="1072" y="133"/>
                  <a:pt x="1053" y="311"/>
                </a:cubicBezTo>
                <a:cubicBezTo>
                  <a:pt x="996" y="292"/>
                  <a:pt x="939" y="286"/>
                  <a:pt x="882" y="286"/>
                </a:cubicBezTo>
                <a:cubicBezTo>
                  <a:pt x="634" y="286"/>
                  <a:pt x="437" y="438"/>
                  <a:pt x="437" y="628"/>
                </a:cubicBezTo>
                <a:cubicBezTo>
                  <a:pt x="196" y="628"/>
                  <a:pt x="0" y="781"/>
                  <a:pt x="0" y="971"/>
                </a:cubicBezTo>
                <a:cubicBezTo>
                  <a:pt x="0" y="1162"/>
                  <a:pt x="196" y="1320"/>
                  <a:pt x="437" y="1320"/>
                </a:cubicBezTo>
                <a:cubicBezTo>
                  <a:pt x="533" y="1320"/>
                  <a:pt x="622" y="1295"/>
                  <a:pt x="698" y="1250"/>
                </a:cubicBezTo>
                <a:cubicBezTo>
                  <a:pt x="723" y="1422"/>
                  <a:pt x="907" y="1549"/>
                  <a:pt x="1129" y="1549"/>
                </a:cubicBezTo>
                <a:cubicBezTo>
                  <a:pt x="1339" y="1549"/>
                  <a:pt x="1510" y="1441"/>
                  <a:pt x="1555" y="1289"/>
                </a:cubicBezTo>
                <a:cubicBezTo>
                  <a:pt x="1637" y="1390"/>
                  <a:pt x="1770" y="1454"/>
                  <a:pt x="1929" y="1454"/>
                </a:cubicBezTo>
                <a:cubicBezTo>
                  <a:pt x="2094" y="1454"/>
                  <a:pt x="2234" y="1384"/>
                  <a:pt x="2310" y="1276"/>
                </a:cubicBezTo>
                <a:cubicBezTo>
                  <a:pt x="2374" y="1301"/>
                  <a:pt x="2437" y="1320"/>
                  <a:pt x="2513" y="1320"/>
                </a:cubicBezTo>
                <a:cubicBezTo>
                  <a:pt x="2754" y="1320"/>
                  <a:pt x="2951" y="1162"/>
                  <a:pt x="2951" y="971"/>
                </a:cubicBezTo>
                <a:cubicBezTo>
                  <a:pt x="2951" y="781"/>
                  <a:pt x="2754" y="628"/>
                  <a:pt x="2513" y="628"/>
                </a:cubicBezTo>
                <a:cubicBezTo>
                  <a:pt x="2513" y="438"/>
                  <a:pt x="2316" y="286"/>
                  <a:pt x="2075" y="286"/>
                </a:cubicBezTo>
                <a:cubicBezTo>
                  <a:pt x="2024" y="286"/>
                  <a:pt x="1974" y="292"/>
                  <a:pt x="1923" y="305"/>
                </a:cubicBezTo>
                <a:cubicBezTo>
                  <a:pt x="1904" y="133"/>
                  <a:pt x="1713" y="0"/>
                  <a:pt x="149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lIns="76183" tIns="38092" rIns="76183" bIns="38092" anchor="ctr"/>
          <a:lstStyle/>
          <a:p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55558" y="3887858"/>
            <a:ext cx="813754" cy="581698"/>
            <a:chOff x="13463901" y="7642036"/>
            <a:chExt cx="1627508" cy="1163396"/>
          </a:xfrm>
        </p:grpSpPr>
        <p:sp>
          <p:nvSpPr>
            <p:cNvPr id="666" name="Freeform 100"/>
            <p:cNvSpPr>
              <a:spLocks noChangeArrowheads="1"/>
            </p:cNvSpPr>
            <p:nvPr/>
          </p:nvSpPr>
          <p:spPr bwMode="auto">
            <a:xfrm>
              <a:off x="13484452" y="7642036"/>
              <a:ext cx="715117" cy="332987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7" name="Freeform 101"/>
            <p:cNvSpPr>
              <a:spLocks noChangeArrowheads="1"/>
            </p:cNvSpPr>
            <p:nvPr/>
          </p:nvSpPr>
          <p:spPr bwMode="auto">
            <a:xfrm>
              <a:off x="13463901" y="8472445"/>
              <a:ext cx="715117" cy="332987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68" name="Freeform 102"/>
            <p:cNvSpPr>
              <a:spLocks noChangeArrowheads="1"/>
            </p:cNvSpPr>
            <p:nvPr/>
          </p:nvSpPr>
          <p:spPr bwMode="auto">
            <a:xfrm>
              <a:off x="14376292" y="8020241"/>
              <a:ext cx="715117" cy="332987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162697" y="1596864"/>
            <a:ext cx="813754" cy="581698"/>
            <a:chOff x="13463901" y="7642036"/>
            <a:chExt cx="1627508" cy="1163396"/>
          </a:xfrm>
        </p:grpSpPr>
        <p:sp>
          <p:nvSpPr>
            <p:cNvPr id="671" name="Freeform 100"/>
            <p:cNvSpPr>
              <a:spLocks noChangeArrowheads="1"/>
            </p:cNvSpPr>
            <p:nvPr/>
          </p:nvSpPr>
          <p:spPr bwMode="auto">
            <a:xfrm>
              <a:off x="13484452" y="7642036"/>
              <a:ext cx="715117" cy="332987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2" name="Freeform 101"/>
            <p:cNvSpPr>
              <a:spLocks noChangeArrowheads="1"/>
            </p:cNvSpPr>
            <p:nvPr/>
          </p:nvSpPr>
          <p:spPr bwMode="auto">
            <a:xfrm>
              <a:off x="13463901" y="8472445"/>
              <a:ext cx="715117" cy="332987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73" name="Freeform 102"/>
            <p:cNvSpPr>
              <a:spLocks noChangeArrowheads="1"/>
            </p:cNvSpPr>
            <p:nvPr/>
          </p:nvSpPr>
          <p:spPr bwMode="auto">
            <a:xfrm>
              <a:off x="14376292" y="8020241"/>
              <a:ext cx="715117" cy="332987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82074" y="307335"/>
            <a:ext cx="1097402" cy="784459"/>
            <a:chOff x="11360972" y="614669"/>
            <a:chExt cx="2194804" cy="1568917"/>
          </a:xfrm>
        </p:grpSpPr>
        <p:sp>
          <p:nvSpPr>
            <p:cNvPr id="644" name="Freeform 100"/>
            <p:cNvSpPr>
              <a:spLocks noChangeArrowheads="1"/>
            </p:cNvSpPr>
            <p:nvPr/>
          </p:nvSpPr>
          <p:spPr bwMode="auto">
            <a:xfrm>
              <a:off x="11388687" y="614669"/>
              <a:ext cx="964383" cy="449055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45" name="Freeform 101"/>
            <p:cNvSpPr>
              <a:spLocks noChangeArrowheads="1"/>
            </p:cNvSpPr>
            <p:nvPr/>
          </p:nvSpPr>
          <p:spPr bwMode="auto">
            <a:xfrm>
              <a:off x="11360972" y="1734531"/>
              <a:ext cx="964383" cy="449055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646" name="Freeform 102"/>
            <p:cNvSpPr>
              <a:spLocks noChangeArrowheads="1"/>
            </p:cNvSpPr>
            <p:nvPr/>
          </p:nvSpPr>
          <p:spPr bwMode="auto">
            <a:xfrm>
              <a:off x="12591393" y="1124704"/>
              <a:ext cx="964383" cy="449055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761" name="Group 760"/>
          <p:cNvGrpSpPr/>
          <p:nvPr/>
        </p:nvGrpSpPr>
        <p:grpSpPr>
          <a:xfrm>
            <a:off x="9572795" y="2801378"/>
            <a:ext cx="788378" cy="563559"/>
            <a:chOff x="13463901" y="7642036"/>
            <a:chExt cx="1627508" cy="1163396"/>
          </a:xfrm>
        </p:grpSpPr>
        <p:sp>
          <p:nvSpPr>
            <p:cNvPr id="762" name="Freeform 100"/>
            <p:cNvSpPr>
              <a:spLocks noChangeArrowheads="1"/>
            </p:cNvSpPr>
            <p:nvPr/>
          </p:nvSpPr>
          <p:spPr bwMode="auto">
            <a:xfrm>
              <a:off x="13484452" y="7642036"/>
              <a:ext cx="715117" cy="332987"/>
            </a:xfrm>
            <a:custGeom>
              <a:avLst/>
              <a:gdLst>
                <a:gd name="T0" fmla="*/ 767 w 768"/>
                <a:gd name="T1" fmla="*/ 7 h 357"/>
                <a:gd name="T2" fmla="*/ 767 w 768"/>
                <a:gd name="T3" fmla="*/ 7 h 357"/>
                <a:gd name="T4" fmla="*/ 417 w 768"/>
                <a:gd name="T5" fmla="*/ 215 h 357"/>
                <a:gd name="T6" fmla="*/ 0 w 768"/>
                <a:gd name="T7" fmla="*/ 190 h 357"/>
                <a:gd name="T8" fmla="*/ 448 w 768"/>
                <a:gd name="T9" fmla="*/ 356 h 357"/>
                <a:gd name="T10" fmla="*/ 767 w 768"/>
                <a:gd name="T11" fmla="*/ 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7">
                  <a:moveTo>
                    <a:pt x="767" y="7"/>
                  </a:moveTo>
                  <a:lnTo>
                    <a:pt x="767" y="7"/>
                  </a:lnTo>
                  <a:cubicBezTo>
                    <a:pt x="718" y="0"/>
                    <a:pt x="497" y="80"/>
                    <a:pt x="417" y="215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2"/>
                    <a:pt x="380" y="264"/>
                    <a:pt x="448" y="356"/>
                  </a:cubicBezTo>
                  <a:cubicBezTo>
                    <a:pt x="448" y="227"/>
                    <a:pt x="656" y="7"/>
                    <a:pt x="767" y="7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763" name="Freeform 101"/>
            <p:cNvSpPr>
              <a:spLocks noChangeArrowheads="1"/>
            </p:cNvSpPr>
            <p:nvPr/>
          </p:nvSpPr>
          <p:spPr bwMode="auto">
            <a:xfrm>
              <a:off x="13463901" y="8472445"/>
              <a:ext cx="715117" cy="332987"/>
            </a:xfrm>
            <a:custGeom>
              <a:avLst/>
              <a:gdLst>
                <a:gd name="T0" fmla="*/ 766 w 767"/>
                <a:gd name="T1" fmla="*/ 6 h 357"/>
                <a:gd name="T2" fmla="*/ 766 w 767"/>
                <a:gd name="T3" fmla="*/ 6 h 357"/>
                <a:gd name="T4" fmla="*/ 410 w 767"/>
                <a:gd name="T5" fmla="*/ 215 h 357"/>
                <a:gd name="T6" fmla="*/ 0 w 767"/>
                <a:gd name="T7" fmla="*/ 190 h 357"/>
                <a:gd name="T8" fmla="*/ 441 w 767"/>
                <a:gd name="T9" fmla="*/ 356 h 357"/>
                <a:gd name="T10" fmla="*/ 766 w 767"/>
                <a:gd name="T11" fmla="*/ 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357">
                  <a:moveTo>
                    <a:pt x="766" y="6"/>
                  </a:moveTo>
                  <a:lnTo>
                    <a:pt x="766" y="6"/>
                  </a:lnTo>
                  <a:cubicBezTo>
                    <a:pt x="711" y="0"/>
                    <a:pt x="490" y="80"/>
                    <a:pt x="410" y="215"/>
                  </a:cubicBezTo>
                  <a:cubicBezTo>
                    <a:pt x="306" y="166"/>
                    <a:pt x="67" y="166"/>
                    <a:pt x="0" y="190"/>
                  </a:cubicBezTo>
                  <a:cubicBezTo>
                    <a:pt x="86" y="178"/>
                    <a:pt x="380" y="264"/>
                    <a:pt x="441" y="356"/>
                  </a:cubicBezTo>
                  <a:cubicBezTo>
                    <a:pt x="447" y="227"/>
                    <a:pt x="650" y="6"/>
                    <a:pt x="766" y="6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764" name="Freeform 102"/>
            <p:cNvSpPr>
              <a:spLocks noChangeArrowheads="1"/>
            </p:cNvSpPr>
            <p:nvPr/>
          </p:nvSpPr>
          <p:spPr bwMode="auto">
            <a:xfrm>
              <a:off x="14376292" y="8020241"/>
              <a:ext cx="715117" cy="332987"/>
            </a:xfrm>
            <a:custGeom>
              <a:avLst/>
              <a:gdLst>
                <a:gd name="T0" fmla="*/ 767 w 768"/>
                <a:gd name="T1" fmla="*/ 12 h 356"/>
                <a:gd name="T2" fmla="*/ 767 w 768"/>
                <a:gd name="T3" fmla="*/ 12 h 356"/>
                <a:gd name="T4" fmla="*/ 411 w 768"/>
                <a:gd name="T5" fmla="*/ 221 h 356"/>
                <a:gd name="T6" fmla="*/ 0 w 768"/>
                <a:gd name="T7" fmla="*/ 190 h 356"/>
                <a:gd name="T8" fmla="*/ 442 w 768"/>
                <a:gd name="T9" fmla="*/ 355 h 356"/>
                <a:gd name="T10" fmla="*/ 767 w 768"/>
                <a:gd name="T11" fmla="*/ 1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356">
                  <a:moveTo>
                    <a:pt x="767" y="12"/>
                  </a:moveTo>
                  <a:lnTo>
                    <a:pt x="767" y="12"/>
                  </a:lnTo>
                  <a:cubicBezTo>
                    <a:pt x="711" y="0"/>
                    <a:pt x="491" y="86"/>
                    <a:pt x="411" y="221"/>
                  </a:cubicBezTo>
                  <a:cubicBezTo>
                    <a:pt x="307" y="166"/>
                    <a:pt x="68" y="166"/>
                    <a:pt x="0" y="190"/>
                  </a:cubicBezTo>
                  <a:cubicBezTo>
                    <a:pt x="86" y="178"/>
                    <a:pt x="381" y="264"/>
                    <a:pt x="442" y="355"/>
                  </a:cubicBezTo>
                  <a:cubicBezTo>
                    <a:pt x="448" y="227"/>
                    <a:pt x="650" y="12"/>
                    <a:pt x="767" y="12"/>
                  </a:cubicBezTo>
                </a:path>
              </a:pathLst>
            </a:custGeom>
            <a:solidFill>
              <a:srgbClr val="3064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11089186" y="1836106"/>
            <a:ext cx="6560130" cy="2068034"/>
            <a:chOff x="6378323" y="221056"/>
            <a:chExt cx="13120259" cy="4136068"/>
          </a:xfrm>
        </p:grpSpPr>
        <p:sp>
          <p:nvSpPr>
            <p:cNvPr id="272" name="Freeform 103"/>
            <p:cNvSpPr>
              <a:spLocks noChangeArrowheads="1"/>
            </p:cNvSpPr>
            <p:nvPr/>
          </p:nvSpPr>
          <p:spPr bwMode="auto">
            <a:xfrm>
              <a:off x="8977836" y="1914321"/>
              <a:ext cx="10214646" cy="2442803"/>
            </a:xfrm>
            <a:custGeom>
              <a:avLst/>
              <a:gdLst>
                <a:gd name="T0" fmla="*/ 2048 w 6363"/>
                <a:gd name="T1" fmla="*/ 558 h 1522"/>
                <a:gd name="T2" fmla="*/ 2048 w 6363"/>
                <a:gd name="T3" fmla="*/ 558 h 1522"/>
                <a:gd name="T4" fmla="*/ 387 w 6363"/>
                <a:gd name="T5" fmla="*/ 0 h 1522"/>
                <a:gd name="T6" fmla="*/ 0 w 6363"/>
                <a:gd name="T7" fmla="*/ 295 h 1522"/>
                <a:gd name="T8" fmla="*/ 2048 w 6363"/>
                <a:gd name="T9" fmla="*/ 1521 h 1522"/>
                <a:gd name="T10" fmla="*/ 3194 w 6363"/>
                <a:gd name="T11" fmla="*/ 1521 h 1522"/>
                <a:gd name="T12" fmla="*/ 6362 w 6363"/>
                <a:gd name="T13" fmla="*/ 1521 h 1522"/>
                <a:gd name="T14" fmla="*/ 6362 w 6363"/>
                <a:gd name="T15" fmla="*/ 558 h 1522"/>
                <a:gd name="T16" fmla="*/ 2048 w 6363"/>
                <a:gd name="T17" fmla="*/ 558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3" h="1522">
                  <a:moveTo>
                    <a:pt x="2048" y="558"/>
                  </a:moveTo>
                  <a:lnTo>
                    <a:pt x="2048" y="558"/>
                  </a:lnTo>
                  <a:cubicBezTo>
                    <a:pt x="1447" y="564"/>
                    <a:pt x="877" y="331"/>
                    <a:pt x="387" y="0"/>
                  </a:cubicBezTo>
                  <a:cubicBezTo>
                    <a:pt x="393" y="209"/>
                    <a:pt x="289" y="307"/>
                    <a:pt x="0" y="295"/>
                  </a:cubicBezTo>
                  <a:cubicBezTo>
                    <a:pt x="344" y="1183"/>
                    <a:pt x="1134" y="1521"/>
                    <a:pt x="2048" y="1521"/>
                  </a:cubicBezTo>
                  <a:cubicBezTo>
                    <a:pt x="2428" y="1521"/>
                    <a:pt x="2814" y="1521"/>
                    <a:pt x="3194" y="1521"/>
                  </a:cubicBezTo>
                  <a:cubicBezTo>
                    <a:pt x="4248" y="1521"/>
                    <a:pt x="5308" y="1521"/>
                    <a:pt x="6362" y="1521"/>
                  </a:cubicBezTo>
                  <a:cubicBezTo>
                    <a:pt x="6061" y="1245"/>
                    <a:pt x="6055" y="926"/>
                    <a:pt x="6362" y="558"/>
                  </a:cubicBezTo>
                  <a:cubicBezTo>
                    <a:pt x="4922" y="558"/>
                    <a:pt x="3519" y="552"/>
                    <a:pt x="2048" y="5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3" name="Freeform 1"/>
            <p:cNvSpPr>
              <a:spLocks noChangeArrowheads="1"/>
            </p:cNvSpPr>
            <p:nvPr/>
          </p:nvSpPr>
          <p:spPr bwMode="auto">
            <a:xfrm>
              <a:off x="6771838" y="337474"/>
              <a:ext cx="548702" cy="571022"/>
            </a:xfrm>
            <a:custGeom>
              <a:avLst/>
              <a:gdLst>
                <a:gd name="T0" fmla="*/ 263 w 436"/>
                <a:gd name="T1" fmla="*/ 0 h 454"/>
                <a:gd name="T2" fmla="*/ 263 w 436"/>
                <a:gd name="T3" fmla="*/ 0 h 454"/>
                <a:gd name="T4" fmla="*/ 404 w 436"/>
                <a:gd name="T5" fmla="*/ 227 h 454"/>
                <a:gd name="T6" fmla="*/ 165 w 436"/>
                <a:gd name="T7" fmla="*/ 453 h 454"/>
                <a:gd name="T8" fmla="*/ 24 w 436"/>
                <a:gd name="T9" fmla="*/ 227 h 454"/>
                <a:gd name="T10" fmla="*/ 263 w 436"/>
                <a:gd name="T11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" h="454">
                  <a:moveTo>
                    <a:pt x="263" y="0"/>
                  </a:moveTo>
                  <a:lnTo>
                    <a:pt x="263" y="0"/>
                  </a:lnTo>
                  <a:cubicBezTo>
                    <a:pt x="367" y="0"/>
                    <a:pt x="435" y="104"/>
                    <a:pt x="404" y="227"/>
                  </a:cubicBezTo>
                  <a:cubicBezTo>
                    <a:pt x="380" y="349"/>
                    <a:pt x="269" y="453"/>
                    <a:pt x="165" y="453"/>
                  </a:cubicBezTo>
                  <a:cubicBezTo>
                    <a:pt x="61" y="453"/>
                    <a:pt x="0" y="349"/>
                    <a:pt x="24" y="227"/>
                  </a:cubicBezTo>
                  <a:cubicBezTo>
                    <a:pt x="49" y="104"/>
                    <a:pt x="159" y="0"/>
                    <a:pt x="263" y="0"/>
                  </a:cubicBezTo>
                </a:path>
              </a:pathLst>
            </a:custGeom>
            <a:solidFill>
              <a:srgbClr val="D9F0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4" name="Freeform 2"/>
            <p:cNvSpPr>
              <a:spLocks noChangeArrowheads="1"/>
            </p:cNvSpPr>
            <p:nvPr/>
          </p:nvSpPr>
          <p:spPr bwMode="auto">
            <a:xfrm>
              <a:off x="6921481" y="559228"/>
              <a:ext cx="2216974" cy="1397057"/>
            </a:xfrm>
            <a:custGeom>
              <a:avLst/>
              <a:gdLst>
                <a:gd name="T0" fmla="*/ 215 w 1766"/>
                <a:gd name="T1" fmla="*/ 6 h 1110"/>
                <a:gd name="T2" fmla="*/ 215 w 1766"/>
                <a:gd name="T3" fmla="*/ 6 h 1110"/>
                <a:gd name="T4" fmla="*/ 62 w 1766"/>
                <a:gd name="T5" fmla="*/ 196 h 1110"/>
                <a:gd name="T6" fmla="*/ 325 w 1766"/>
                <a:gd name="T7" fmla="*/ 367 h 1110"/>
                <a:gd name="T8" fmla="*/ 785 w 1766"/>
                <a:gd name="T9" fmla="*/ 662 h 1110"/>
                <a:gd name="T10" fmla="*/ 1557 w 1766"/>
                <a:gd name="T11" fmla="*/ 1084 h 1110"/>
                <a:gd name="T12" fmla="*/ 1741 w 1766"/>
                <a:gd name="T13" fmla="*/ 992 h 1110"/>
                <a:gd name="T14" fmla="*/ 1637 w 1766"/>
                <a:gd name="T15" fmla="*/ 723 h 1110"/>
                <a:gd name="T16" fmla="*/ 1392 w 1766"/>
                <a:gd name="T17" fmla="*/ 802 h 1110"/>
                <a:gd name="T18" fmla="*/ 883 w 1766"/>
                <a:gd name="T19" fmla="*/ 410 h 1110"/>
                <a:gd name="T20" fmla="*/ 215 w 1766"/>
                <a:gd name="T21" fmla="*/ 6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6" h="1110">
                  <a:moveTo>
                    <a:pt x="215" y="6"/>
                  </a:moveTo>
                  <a:lnTo>
                    <a:pt x="215" y="6"/>
                  </a:lnTo>
                  <a:cubicBezTo>
                    <a:pt x="172" y="0"/>
                    <a:pt x="117" y="18"/>
                    <a:pt x="62" y="196"/>
                  </a:cubicBezTo>
                  <a:cubicBezTo>
                    <a:pt x="0" y="367"/>
                    <a:pt x="325" y="367"/>
                    <a:pt x="325" y="367"/>
                  </a:cubicBezTo>
                  <a:cubicBezTo>
                    <a:pt x="325" y="367"/>
                    <a:pt x="570" y="533"/>
                    <a:pt x="785" y="662"/>
                  </a:cubicBezTo>
                  <a:cubicBezTo>
                    <a:pt x="999" y="790"/>
                    <a:pt x="1465" y="1054"/>
                    <a:pt x="1557" y="1084"/>
                  </a:cubicBezTo>
                  <a:cubicBezTo>
                    <a:pt x="1643" y="1109"/>
                    <a:pt x="1716" y="1109"/>
                    <a:pt x="1741" y="992"/>
                  </a:cubicBezTo>
                  <a:cubicBezTo>
                    <a:pt x="1765" y="876"/>
                    <a:pt x="1710" y="717"/>
                    <a:pt x="1637" y="723"/>
                  </a:cubicBezTo>
                  <a:cubicBezTo>
                    <a:pt x="1563" y="729"/>
                    <a:pt x="1428" y="809"/>
                    <a:pt x="1392" y="802"/>
                  </a:cubicBezTo>
                  <a:cubicBezTo>
                    <a:pt x="1361" y="796"/>
                    <a:pt x="1140" y="570"/>
                    <a:pt x="883" y="410"/>
                  </a:cubicBezTo>
                  <a:cubicBezTo>
                    <a:pt x="625" y="251"/>
                    <a:pt x="258" y="12"/>
                    <a:pt x="215" y="6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5" name="Freeform 3"/>
            <p:cNvSpPr>
              <a:spLocks noChangeArrowheads="1"/>
            </p:cNvSpPr>
            <p:nvPr/>
          </p:nvSpPr>
          <p:spPr bwMode="auto">
            <a:xfrm>
              <a:off x="8600837" y="1457338"/>
              <a:ext cx="648467" cy="371443"/>
            </a:xfrm>
            <a:custGeom>
              <a:avLst/>
              <a:gdLst>
                <a:gd name="T0" fmla="*/ 0 w 516"/>
                <a:gd name="T1" fmla="*/ 91 h 295"/>
                <a:gd name="T2" fmla="*/ 0 w 516"/>
                <a:gd name="T3" fmla="*/ 91 h 295"/>
                <a:gd name="T4" fmla="*/ 295 w 516"/>
                <a:gd name="T5" fmla="*/ 42 h 295"/>
                <a:gd name="T6" fmla="*/ 460 w 516"/>
                <a:gd name="T7" fmla="*/ 159 h 295"/>
                <a:gd name="T8" fmla="*/ 362 w 516"/>
                <a:gd name="T9" fmla="*/ 294 h 295"/>
                <a:gd name="T10" fmla="*/ 0 w 516"/>
                <a:gd name="T11" fmla="*/ 9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295">
                  <a:moveTo>
                    <a:pt x="0" y="91"/>
                  </a:moveTo>
                  <a:lnTo>
                    <a:pt x="0" y="91"/>
                  </a:lnTo>
                  <a:cubicBezTo>
                    <a:pt x="295" y="42"/>
                    <a:pt x="295" y="42"/>
                    <a:pt x="295" y="42"/>
                  </a:cubicBezTo>
                  <a:cubicBezTo>
                    <a:pt x="374" y="0"/>
                    <a:pt x="515" y="104"/>
                    <a:pt x="460" y="159"/>
                  </a:cubicBezTo>
                  <a:cubicBezTo>
                    <a:pt x="362" y="294"/>
                    <a:pt x="362" y="294"/>
                    <a:pt x="362" y="294"/>
                  </a:cubicBezTo>
                  <a:lnTo>
                    <a:pt x="0" y="91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6" name="Freeform 4"/>
            <p:cNvSpPr>
              <a:spLocks noChangeArrowheads="1"/>
            </p:cNvSpPr>
            <p:nvPr/>
          </p:nvSpPr>
          <p:spPr bwMode="auto">
            <a:xfrm>
              <a:off x="7015704" y="598040"/>
              <a:ext cx="83138" cy="72069"/>
            </a:xfrm>
            <a:custGeom>
              <a:avLst/>
              <a:gdLst>
                <a:gd name="T0" fmla="*/ 24 w 68"/>
                <a:gd name="T1" fmla="*/ 6 h 56"/>
                <a:gd name="T2" fmla="*/ 24 w 68"/>
                <a:gd name="T3" fmla="*/ 6 h 56"/>
                <a:gd name="T4" fmla="*/ 55 w 68"/>
                <a:gd name="T5" fmla="*/ 25 h 56"/>
                <a:gd name="T6" fmla="*/ 61 w 68"/>
                <a:gd name="T7" fmla="*/ 43 h 56"/>
                <a:gd name="T8" fmla="*/ 61 w 68"/>
                <a:gd name="T9" fmla="*/ 43 h 56"/>
                <a:gd name="T10" fmla="*/ 43 w 68"/>
                <a:gd name="T11" fmla="*/ 49 h 56"/>
                <a:gd name="T12" fmla="*/ 12 w 68"/>
                <a:gd name="T13" fmla="*/ 31 h 56"/>
                <a:gd name="T14" fmla="*/ 6 w 68"/>
                <a:gd name="T15" fmla="*/ 12 h 56"/>
                <a:gd name="T16" fmla="*/ 6 w 68"/>
                <a:gd name="T17" fmla="*/ 12 h 56"/>
                <a:gd name="T18" fmla="*/ 24 w 68"/>
                <a:gd name="T19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6">
                  <a:moveTo>
                    <a:pt x="24" y="6"/>
                  </a:moveTo>
                  <a:lnTo>
                    <a:pt x="24" y="6"/>
                  </a:lnTo>
                  <a:cubicBezTo>
                    <a:pt x="55" y="25"/>
                    <a:pt x="55" y="25"/>
                    <a:pt x="55" y="25"/>
                  </a:cubicBezTo>
                  <a:cubicBezTo>
                    <a:pt x="61" y="31"/>
                    <a:pt x="67" y="37"/>
                    <a:pt x="61" y="43"/>
                  </a:cubicBezTo>
                  <a:lnTo>
                    <a:pt x="61" y="43"/>
                  </a:lnTo>
                  <a:cubicBezTo>
                    <a:pt x="55" y="49"/>
                    <a:pt x="49" y="55"/>
                    <a:pt x="43" y="4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0" y="19"/>
                    <a:pt x="6" y="12"/>
                  </a:cubicBezTo>
                  <a:lnTo>
                    <a:pt x="6" y="12"/>
                  </a:lnTo>
                  <a:cubicBezTo>
                    <a:pt x="12" y="6"/>
                    <a:pt x="18" y="0"/>
                    <a:pt x="24" y="6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7" name="Freeform 5"/>
            <p:cNvSpPr>
              <a:spLocks noChangeArrowheads="1"/>
            </p:cNvSpPr>
            <p:nvPr/>
          </p:nvSpPr>
          <p:spPr bwMode="auto">
            <a:xfrm>
              <a:off x="7021248" y="598040"/>
              <a:ext cx="72050" cy="55438"/>
            </a:xfrm>
            <a:custGeom>
              <a:avLst/>
              <a:gdLst>
                <a:gd name="T0" fmla="*/ 18 w 56"/>
                <a:gd name="T1" fmla="*/ 6 h 44"/>
                <a:gd name="T2" fmla="*/ 18 w 56"/>
                <a:gd name="T3" fmla="*/ 6 h 44"/>
                <a:gd name="T4" fmla="*/ 49 w 56"/>
                <a:gd name="T5" fmla="*/ 25 h 44"/>
                <a:gd name="T6" fmla="*/ 55 w 56"/>
                <a:gd name="T7" fmla="*/ 37 h 44"/>
                <a:gd name="T8" fmla="*/ 37 w 56"/>
                <a:gd name="T9" fmla="*/ 37 h 44"/>
                <a:gd name="T10" fmla="*/ 6 w 56"/>
                <a:gd name="T11" fmla="*/ 19 h 44"/>
                <a:gd name="T12" fmla="*/ 0 w 56"/>
                <a:gd name="T13" fmla="*/ 6 h 44"/>
                <a:gd name="T14" fmla="*/ 18 w 56"/>
                <a:gd name="T1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4">
                  <a:moveTo>
                    <a:pt x="18" y="6"/>
                  </a:moveTo>
                  <a:lnTo>
                    <a:pt x="18" y="6"/>
                  </a:lnTo>
                  <a:cubicBezTo>
                    <a:pt x="49" y="25"/>
                    <a:pt x="49" y="25"/>
                    <a:pt x="49" y="25"/>
                  </a:cubicBezTo>
                  <a:cubicBezTo>
                    <a:pt x="55" y="25"/>
                    <a:pt x="55" y="31"/>
                    <a:pt x="55" y="37"/>
                  </a:cubicBezTo>
                  <a:cubicBezTo>
                    <a:pt x="55" y="43"/>
                    <a:pt x="43" y="43"/>
                    <a:pt x="37" y="3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0" y="12"/>
                    <a:pt x="0" y="6"/>
                  </a:cubicBezTo>
                  <a:cubicBezTo>
                    <a:pt x="6" y="6"/>
                    <a:pt x="12" y="0"/>
                    <a:pt x="18" y="6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8" name="Freeform 6"/>
            <p:cNvSpPr>
              <a:spLocks noChangeArrowheads="1"/>
            </p:cNvSpPr>
            <p:nvPr/>
          </p:nvSpPr>
          <p:spPr bwMode="auto">
            <a:xfrm>
              <a:off x="6971365" y="376284"/>
              <a:ext cx="254953" cy="454598"/>
            </a:xfrm>
            <a:custGeom>
              <a:avLst/>
              <a:gdLst>
                <a:gd name="T0" fmla="*/ 202 w 203"/>
                <a:gd name="T1" fmla="*/ 0 h 363"/>
                <a:gd name="T2" fmla="*/ 202 w 203"/>
                <a:gd name="T3" fmla="*/ 0 h 363"/>
                <a:gd name="T4" fmla="*/ 0 w 203"/>
                <a:gd name="T5" fmla="*/ 362 h 363"/>
                <a:gd name="T6" fmla="*/ 202 w 203"/>
                <a:gd name="T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363">
                  <a:moveTo>
                    <a:pt x="202" y="0"/>
                  </a:moveTo>
                  <a:lnTo>
                    <a:pt x="202" y="0"/>
                  </a:lnTo>
                  <a:cubicBezTo>
                    <a:pt x="0" y="362"/>
                    <a:pt x="0" y="362"/>
                    <a:pt x="0" y="362"/>
                  </a:cubicBezTo>
                  <a:cubicBezTo>
                    <a:pt x="0" y="362"/>
                    <a:pt x="153" y="184"/>
                    <a:pt x="202" y="0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79" name="Freeform 7"/>
            <p:cNvSpPr>
              <a:spLocks noChangeArrowheads="1"/>
            </p:cNvSpPr>
            <p:nvPr/>
          </p:nvSpPr>
          <p:spPr bwMode="auto">
            <a:xfrm>
              <a:off x="8617470" y="1424076"/>
              <a:ext cx="648463" cy="371443"/>
            </a:xfrm>
            <a:custGeom>
              <a:avLst/>
              <a:gdLst>
                <a:gd name="T0" fmla="*/ 0 w 516"/>
                <a:gd name="T1" fmla="*/ 98 h 295"/>
                <a:gd name="T2" fmla="*/ 0 w 516"/>
                <a:gd name="T3" fmla="*/ 98 h 295"/>
                <a:gd name="T4" fmla="*/ 300 w 516"/>
                <a:gd name="T5" fmla="*/ 43 h 295"/>
                <a:gd name="T6" fmla="*/ 465 w 516"/>
                <a:gd name="T7" fmla="*/ 159 h 295"/>
                <a:gd name="T8" fmla="*/ 367 w 516"/>
                <a:gd name="T9" fmla="*/ 294 h 295"/>
                <a:gd name="T10" fmla="*/ 0 w 516"/>
                <a:gd name="T11" fmla="*/ 9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295">
                  <a:moveTo>
                    <a:pt x="0" y="98"/>
                  </a:moveTo>
                  <a:lnTo>
                    <a:pt x="0" y="98"/>
                  </a:lnTo>
                  <a:cubicBezTo>
                    <a:pt x="300" y="43"/>
                    <a:pt x="300" y="43"/>
                    <a:pt x="300" y="43"/>
                  </a:cubicBezTo>
                  <a:cubicBezTo>
                    <a:pt x="374" y="0"/>
                    <a:pt x="515" y="104"/>
                    <a:pt x="465" y="159"/>
                  </a:cubicBezTo>
                  <a:cubicBezTo>
                    <a:pt x="367" y="294"/>
                    <a:pt x="367" y="294"/>
                    <a:pt x="367" y="294"/>
                  </a:cubicBezTo>
                  <a:lnTo>
                    <a:pt x="0" y="98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0" name="Freeform 8"/>
            <p:cNvSpPr>
              <a:spLocks noChangeArrowheads="1"/>
            </p:cNvSpPr>
            <p:nvPr/>
          </p:nvSpPr>
          <p:spPr bwMode="auto">
            <a:xfrm>
              <a:off x="8916761" y="1501690"/>
              <a:ext cx="238323" cy="216212"/>
            </a:xfrm>
            <a:custGeom>
              <a:avLst/>
              <a:gdLst>
                <a:gd name="T0" fmla="*/ 184 w 191"/>
                <a:gd name="T1" fmla="*/ 0 h 173"/>
                <a:gd name="T2" fmla="*/ 184 w 191"/>
                <a:gd name="T3" fmla="*/ 0 h 173"/>
                <a:gd name="T4" fmla="*/ 0 w 191"/>
                <a:gd name="T5" fmla="*/ 166 h 173"/>
                <a:gd name="T6" fmla="*/ 12 w 191"/>
                <a:gd name="T7" fmla="*/ 172 h 173"/>
                <a:gd name="T8" fmla="*/ 190 w 191"/>
                <a:gd name="T9" fmla="*/ 6 h 173"/>
                <a:gd name="T10" fmla="*/ 184 w 191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73">
                  <a:moveTo>
                    <a:pt x="184" y="0"/>
                  </a:moveTo>
                  <a:lnTo>
                    <a:pt x="184" y="0"/>
                  </a:lnTo>
                  <a:cubicBezTo>
                    <a:pt x="0" y="166"/>
                    <a:pt x="0" y="166"/>
                    <a:pt x="0" y="166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90" y="6"/>
                    <a:pt x="190" y="6"/>
                    <a:pt x="190" y="6"/>
                  </a:cubicBezTo>
                  <a:lnTo>
                    <a:pt x="184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1" name="Freeform 9"/>
            <p:cNvSpPr>
              <a:spLocks noChangeArrowheads="1"/>
            </p:cNvSpPr>
            <p:nvPr/>
          </p:nvSpPr>
          <p:spPr bwMode="auto">
            <a:xfrm>
              <a:off x="6505800" y="653478"/>
              <a:ext cx="2095041" cy="1225195"/>
            </a:xfrm>
            <a:custGeom>
              <a:avLst/>
              <a:gdLst>
                <a:gd name="T0" fmla="*/ 1483 w 1668"/>
                <a:gd name="T1" fmla="*/ 264 h 976"/>
                <a:gd name="T2" fmla="*/ 1483 w 1668"/>
                <a:gd name="T3" fmla="*/ 264 h 976"/>
                <a:gd name="T4" fmla="*/ 534 w 1668"/>
                <a:gd name="T5" fmla="*/ 846 h 976"/>
                <a:gd name="T6" fmla="*/ 190 w 1668"/>
                <a:gd name="T7" fmla="*/ 625 h 976"/>
                <a:gd name="T8" fmla="*/ 1232 w 1668"/>
                <a:gd name="T9" fmla="*/ 92 h 976"/>
                <a:gd name="T10" fmla="*/ 1483 w 1668"/>
                <a:gd name="T11" fmla="*/ 264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8" h="976">
                  <a:moveTo>
                    <a:pt x="1483" y="264"/>
                  </a:moveTo>
                  <a:lnTo>
                    <a:pt x="1483" y="264"/>
                  </a:lnTo>
                  <a:cubicBezTo>
                    <a:pt x="534" y="846"/>
                    <a:pt x="534" y="846"/>
                    <a:pt x="534" y="846"/>
                  </a:cubicBezTo>
                  <a:cubicBezTo>
                    <a:pt x="313" y="975"/>
                    <a:pt x="0" y="723"/>
                    <a:pt x="190" y="625"/>
                  </a:cubicBezTo>
                  <a:cubicBezTo>
                    <a:pt x="1232" y="92"/>
                    <a:pt x="1232" y="92"/>
                    <a:pt x="1232" y="92"/>
                  </a:cubicBezTo>
                  <a:cubicBezTo>
                    <a:pt x="1422" y="0"/>
                    <a:pt x="1667" y="147"/>
                    <a:pt x="1483" y="264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2" name="Freeform 10"/>
            <p:cNvSpPr>
              <a:spLocks noChangeArrowheads="1"/>
            </p:cNvSpPr>
            <p:nvPr/>
          </p:nvSpPr>
          <p:spPr bwMode="auto">
            <a:xfrm>
              <a:off x="6516884" y="636843"/>
              <a:ext cx="2095041" cy="1225199"/>
            </a:xfrm>
            <a:custGeom>
              <a:avLst/>
              <a:gdLst>
                <a:gd name="T0" fmla="*/ 1484 w 1669"/>
                <a:gd name="T1" fmla="*/ 257 h 975"/>
                <a:gd name="T2" fmla="*/ 1484 w 1669"/>
                <a:gd name="T3" fmla="*/ 257 h 975"/>
                <a:gd name="T4" fmla="*/ 534 w 1669"/>
                <a:gd name="T5" fmla="*/ 839 h 975"/>
                <a:gd name="T6" fmla="*/ 190 w 1669"/>
                <a:gd name="T7" fmla="*/ 619 h 975"/>
                <a:gd name="T8" fmla="*/ 1232 w 1669"/>
                <a:gd name="T9" fmla="*/ 92 h 975"/>
                <a:gd name="T10" fmla="*/ 1484 w 1669"/>
                <a:gd name="T11" fmla="*/ 25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975">
                  <a:moveTo>
                    <a:pt x="1484" y="257"/>
                  </a:moveTo>
                  <a:lnTo>
                    <a:pt x="1484" y="257"/>
                  </a:lnTo>
                  <a:cubicBezTo>
                    <a:pt x="534" y="839"/>
                    <a:pt x="534" y="839"/>
                    <a:pt x="534" y="839"/>
                  </a:cubicBezTo>
                  <a:cubicBezTo>
                    <a:pt x="319" y="974"/>
                    <a:pt x="0" y="717"/>
                    <a:pt x="190" y="619"/>
                  </a:cubicBezTo>
                  <a:cubicBezTo>
                    <a:pt x="1232" y="92"/>
                    <a:pt x="1232" y="92"/>
                    <a:pt x="1232" y="92"/>
                  </a:cubicBezTo>
                  <a:cubicBezTo>
                    <a:pt x="1422" y="0"/>
                    <a:pt x="1668" y="147"/>
                    <a:pt x="1484" y="257"/>
                  </a:cubicBez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3" name="Freeform 11"/>
            <p:cNvSpPr>
              <a:spLocks noChangeArrowheads="1"/>
            </p:cNvSpPr>
            <p:nvPr/>
          </p:nvSpPr>
          <p:spPr bwMode="auto">
            <a:xfrm>
              <a:off x="6816174" y="1418533"/>
              <a:ext cx="332547" cy="99790"/>
            </a:xfrm>
            <a:custGeom>
              <a:avLst/>
              <a:gdLst>
                <a:gd name="T0" fmla="*/ 7 w 265"/>
                <a:gd name="T1" fmla="*/ 18 h 81"/>
                <a:gd name="T2" fmla="*/ 7 w 265"/>
                <a:gd name="T3" fmla="*/ 18 h 81"/>
                <a:gd name="T4" fmla="*/ 0 w 265"/>
                <a:gd name="T5" fmla="*/ 6 h 81"/>
                <a:gd name="T6" fmla="*/ 13 w 265"/>
                <a:gd name="T7" fmla="*/ 0 h 81"/>
                <a:gd name="T8" fmla="*/ 258 w 265"/>
                <a:gd name="T9" fmla="*/ 61 h 81"/>
                <a:gd name="T10" fmla="*/ 258 w 265"/>
                <a:gd name="T11" fmla="*/ 67 h 81"/>
                <a:gd name="T12" fmla="*/ 252 w 265"/>
                <a:gd name="T13" fmla="*/ 73 h 81"/>
                <a:gd name="T14" fmla="*/ 7 w 265"/>
                <a:gd name="T1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81">
                  <a:moveTo>
                    <a:pt x="7" y="18"/>
                  </a:moveTo>
                  <a:lnTo>
                    <a:pt x="7" y="18"/>
                  </a:lnTo>
                  <a:cubicBezTo>
                    <a:pt x="0" y="12"/>
                    <a:pt x="0" y="12"/>
                    <a:pt x="0" y="6"/>
                  </a:cubicBezTo>
                  <a:cubicBezTo>
                    <a:pt x="0" y="0"/>
                    <a:pt x="7" y="0"/>
                    <a:pt x="13" y="0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8" y="61"/>
                    <a:pt x="264" y="67"/>
                    <a:pt x="258" y="67"/>
                  </a:cubicBezTo>
                  <a:cubicBezTo>
                    <a:pt x="258" y="73"/>
                    <a:pt x="252" y="80"/>
                    <a:pt x="252" y="73"/>
                  </a:cubicBezTo>
                  <a:lnTo>
                    <a:pt x="7" y="18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4" name="Freeform 12"/>
            <p:cNvSpPr>
              <a:spLocks noChangeArrowheads="1"/>
            </p:cNvSpPr>
            <p:nvPr/>
          </p:nvSpPr>
          <p:spPr bwMode="auto">
            <a:xfrm>
              <a:off x="7448010" y="897408"/>
              <a:ext cx="687262" cy="410248"/>
            </a:xfrm>
            <a:custGeom>
              <a:avLst/>
              <a:gdLst>
                <a:gd name="T0" fmla="*/ 546 w 547"/>
                <a:gd name="T1" fmla="*/ 172 h 326"/>
                <a:gd name="T2" fmla="*/ 546 w 547"/>
                <a:gd name="T3" fmla="*/ 172 h 326"/>
                <a:gd name="T4" fmla="*/ 294 w 547"/>
                <a:gd name="T5" fmla="*/ 325 h 326"/>
                <a:gd name="T6" fmla="*/ 0 w 547"/>
                <a:gd name="T7" fmla="*/ 135 h 326"/>
                <a:gd name="T8" fmla="*/ 270 w 547"/>
                <a:gd name="T9" fmla="*/ 0 h 326"/>
                <a:gd name="T10" fmla="*/ 472 w 547"/>
                <a:gd name="T11" fmla="*/ 129 h 326"/>
                <a:gd name="T12" fmla="*/ 546 w 547"/>
                <a:gd name="T13" fmla="*/ 17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6">
                  <a:moveTo>
                    <a:pt x="546" y="172"/>
                  </a:moveTo>
                  <a:lnTo>
                    <a:pt x="546" y="172"/>
                  </a:lnTo>
                  <a:cubicBezTo>
                    <a:pt x="294" y="325"/>
                    <a:pt x="294" y="325"/>
                    <a:pt x="294" y="325"/>
                  </a:cubicBezTo>
                  <a:cubicBezTo>
                    <a:pt x="184" y="258"/>
                    <a:pt x="74" y="184"/>
                    <a:pt x="0" y="135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337" y="43"/>
                    <a:pt x="411" y="86"/>
                    <a:pt x="472" y="129"/>
                  </a:cubicBezTo>
                  <a:cubicBezTo>
                    <a:pt x="497" y="141"/>
                    <a:pt x="521" y="160"/>
                    <a:pt x="546" y="172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5" name="Freeform 13"/>
            <p:cNvSpPr>
              <a:spLocks noChangeArrowheads="1"/>
            </p:cNvSpPr>
            <p:nvPr/>
          </p:nvSpPr>
          <p:spPr bwMode="auto">
            <a:xfrm>
              <a:off x="6677615" y="720006"/>
              <a:ext cx="1501998" cy="809407"/>
            </a:xfrm>
            <a:custGeom>
              <a:avLst/>
              <a:gdLst>
                <a:gd name="T0" fmla="*/ 6 w 1196"/>
                <a:gd name="T1" fmla="*/ 644 h 645"/>
                <a:gd name="T2" fmla="*/ 6 w 1196"/>
                <a:gd name="T3" fmla="*/ 644 h 645"/>
                <a:gd name="T4" fmla="*/ 61 w 1196"/>
                <a:gd name="T5" fmla="*/ 552 h 645"/>
                <a:gd name="T6" fmla="*/ 1103 w 1196"/>
                <a:gd name="T7" fmla="*/ 25 h 645"/>
                <a:gd name="T8" fmla="*/ 1177 w 1196"/>
                <a:gd name="T9" fmla="*/ 0 h 645"/>
                <a:gd name="T10" fmla="*/ 1110 w 1196"/>
                <a:gd name="T11" fmla="*/ 110 h 645"/>
                <a:gd name="T12" fmla="*/ 92 w 1196"/>
                <a:gd name="T13" fmla="*/ 619 h 645"/>
                <a:gd name="T14" fmla="*/ 6 w 1196"/>
                <a:gd name="T15" fmla="*/ 64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6" h="645">
                  <a:moveTo>
                    <a:pt x="6" y="644"/>
                  </a:moveTo>
                  <a:lnTo>
                    <a:pt x="6" y="644"/>
                  </a:lnTo>
                  <a:cubicBezTo>
                    <a:pt x="0" y="613"/>
                    <a:pt x="18" y="576"/>
                    <a:pt x="61" y="552"/>
                  </a:cubicBezTo>
                  <a:cubicBezTo>
                    <a:pt x="1103" y="25"/>
                    <a:pt x="1103" y="25"/>
                    <a:pt x="1103" y="25"/>
                  </a:cubicBezTo>
                  <a:cubicBezTo>
                    <a:pt x="1128" y="12"/>
                    <a:pt x="1152" y="6"/>
                    <a:pt x="1177" y="0"/>
                  </a:cubicBezTo>
                  <a:cubicBezTo>
                    <a:pt x="1195" y="37"/>
                    <a:pt x="1177" y="74"/>
                    <a:pt x="1110" y="110"/>
                  </a:cubicBezTo>
                  <a:cubicBezTo>
                    <a:pt x="92" y="619"/>
                    <a:pt x="92" y="619"/>
                    <a:pt x="92" y="619"/>
                  </a:cubicBezTo>
                  <a:cubicBezTo>
                    <a:pt x="61" y="632"/>
                    <a:pt x="37" y="644"/>
                    <a:pt x="6" y="644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6" name="Freeform 14"/>
            <p:cNvSpPr>
              <a:spLocks noChangeArrowheads="1"/>
            </p:cNvSpPr>
            <p:nvPr/>
          </p:nvSpPr>
          <p:spPr bwMode="auto">
            <a:xfrm>
              <a:off x="7647540" y="653478"/>
              <a:ext cx="315921" cy="388070"/>
            </a:xfrm>
            <a:custGeom>
              <a:avLst/>
              <a:gdLst>
                <a:gd name="T0" fmla="*/ 209 w 253"/>
                <a:gd name="T1" fmla="*/ 0 h 308"/>
                <a:gd name="T2" fmla="*/ 252 w 253"/>
                <a:gd name="T3" fmla="*/ 25 h 308"/>
                <a:gd name="T4" fmla="*/ 13 w 253"/>
                <a:gd name="T5" fmla="*/ 307 h 308"/>
                <a:gd name="T6" fmla="*/ 0 w 253"/>
                <a:gd name="T7" fmla="*/ 251 h 308"/>
                <a:gd name="T8" fmla="*/ 209 w 253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08">
                  <a:moveTo>
                    <a:pt x="209" y="0"/>
                  </a:moveTo>
                  <a:lnTo>
                    <a:pt x="252" y="25"/>
                  </a:lnTo>
                  <a:lnTo>
                    <a:pt x="13" y="307"/>
                  </a:lnTo>
                  <a:lnTo>
                    <a:pt x="0" y="251"/>
                  </a:lnTo>
                  <a:lnTo>
                    <a:pt x="209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7" name="Freeform 15"/>
            <p:cNvSpPr>
              <a:spLocks noChangeArrowheads="1"/>
            </p:cNvSpPr>
            <p:nvPr/>
          </p:nvSpPr>
          <p:spPr bwMode="auto">
            <a:xfrm>
              <a:off x="7353794" y="925124"/>
              <a:ext cx="720516" cy="471232"/>
            </a:xfrm>
            <a:custGeom>
              <a:avLst/>
              <a:gdLst>
                <a:gd name="T0" fmla="*/ 571 w 572"/>
                <a:gd name="T1" fmla="*/ 183 h 375"/>
                <a:gd name="T2" fmla="*/ 258 w 572"/>
                <a:gd name="T3" fmla="*/ 374 h 375"/>
                <a:gd name="T4" fmla="*/ 86 w 572"/>
                <a:gd name="T5" fmla="*/ 190 h 375"/>
                <a:gd name="T6" fmla="*/ 0 w 572"/>
                <a:gd name="T7" fmla="*/ 153 h 375"/>
                <a:gd name="T8" fmla="*/ 301 w 572"/>
                <a:gd name="T9" fmla="*/ 0 h 375"/>
                <a:gd name="T10" fmla="*/ 571 w 572"/>
                <a:gd name="T11" fmla="*/ 1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2" h="375">
                  <a:moveTo>
                    <a:pt x="571" y="183"/>
                  </a:moveTo>
                  <a:lnTo>
                    <a:pt x="258" y="374"/>
                  </a:lnTo>
                  <a:lnTo>
                    <a:pt x="86" y="190"/>
                  </a:lnTo>
                  <a:lnTo>
                    <a:pt x="0" y="153"/>
                  </a:lnTo>
                  <a:lnTo>
                    <a:pt x="301" y="0"/>
                  </a:lnTo>
                  <a:lnTo>
                    <a:pt x="571" y="183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8" name="Freeform 16"/>
            <p:cNvSpPr>
              <a:spLocks noChangeArrowheads="1"/>
            </p:cNvSpPr>
            <p:nvPr/>
          </p:nvSpPr>
          <p:spPr bwMode="auto">
            <a:xfrm>
              <a:off x="7425843" y="925124"/>
              <a:ext cx="648467" cy="399160"/>
            </a:xfrm>
            <a:custGeom>
              <a:avLst/>
              <a:gdLst>
                <a:gd name="T0" fmla="*/ 515 w 516"/>
                <a:gd name="T1" fmla="*/ 183 h 319"/>
                <a:gd name="T2" fmla="*/ 515 w 516"/>
                <a:gd name="T3" fmla="*/ 183 h 319"/>
                <a:gd name="T4" fmla="*/ 294 w 516"/>
                <a:gd name="T5" fmla="*/ 318 h 319"/>
                <a:gd name="T6" fmla="*/ 0 w 516"/>
                <a:gd name="T7" fmla="*/ 128 h 319"/>
                <a:gd name="T8" fmla="*/ 245 w 516"/>
                <a:gd name="T9" fmla="*/ 0 h 319"/>
                <a:gd name="T10" fmla="*/ 515 w 516"/>
                <a:gd name="T11" fmla="*/ 18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319">
                  <a:moveTo>
                    <a:pt x="515" y="183"/>
                  </a:moveTo>
                  <a:lnTo>
                    <a:pt x="515" y="183"/>
                  </a:lnTo>
                  <a:cubicBezTo>
                    <a:pt x="294" y="318"/>
                    <a:pt x="294" y="318"/>
                    <a:pt x="294" y="318"/>
                  </a:cubicBezTo>
                  <a:cubicBezTo>
                    <a:pt x="177" y="245"/>
                    <a:pt x="67" y="171"/>
                    <a:pt x="0" y="128"/>
                  </a:cubicBezTo>
                  <a:cubicBezTo>
                    <a:pt x="245" y="0"/>
                    <a:pt x="245" y="0"/>
                    <a:pt x="245" y="0"/>
                  </a:cubicBezTo>
                  <a:lnTo>
                    <a:pt x="515" y="183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89" name="Freeform 17"/>
            <p:cNvSpPr>
              <a:spLocks noChangeArrowheads="1"/>
            </p:cNvSpPr>
            <p:nvPr/>
          </p:nvSpPr>
          <p:spPr bwMode="auto">
            <a:xfrm>
              <a:off x="6932569" y="553687"/>
              <a:ext cx="2222514" cy="1391511"/>
            </a:xfrm>
            <a:custGeom>
              <a:avLst/>
              <a:gdLst>
                <a:gd name="T0" fmla="*/ 215 w 1767"/>
                <a:gd name="T1" fmla="*/ 0 h 1105"/>
                <a:gd name="T2" fmla="*/ 215 w 1767"/>
                <a:gd name="T3" fmla="*/ 0 h 1105"/>
                <a:gd name="T4" fmla="*/ 62 w 1767"/>
                <a:gd name="T5" fmla="*/ 190 h 1105"/>
                <a:gd name="T6" fmla="*/ 325 w 1767"/>
                <a:gd name="T7" fmla="*/ 362 h 1105"/>
                <a:gd name="T8" fmla="*/ 785 w 1767"/>
                <a:gd name="T9" fmla="*/ 656 h 1105"/>
                <a:gd name="T10" fmla="*/ 1551 w 1767"/>
                <a:gd name="T11" fmla="*/ 1079 h 1105"/>
                <a:gd name="T12" fmla="*/ 1741 w 1767"/>
                <a:gd name="T13" fmla="*/ 993 h 1105"/>
                <a:gd name="T14" fmla="*/ 1637 w 1767"/>
                <a:gd name="T15" fmla="*/ 718 h 1105"/>
                <a:gd name="T16" fmla="*/ 1392 w 1767"/>
                <a:gd name="T17" fmla="*/ 803 h 1105"/>
                <a:gd name="T18" fmla="*/ 883 w 1767"/>
                <a:gd name="T19" fmla="*/ 405 h 1105"/>
                <a:gd name="T20" fmla="*/ 215 w 1767"/>
                <a:gd name="T2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7" h="1105">
                  <a:moveTo>
                    <a:pt x="215" y="0"/>
                  </a:moveTo>
                  <a:lnTo>
                    <a:pt x="215" y="0"/>
                  </a:lnTo>
                  <a:cubicBezTo>
                    <a:pt x="172" y="0"/>
                    <a:pt x="117" y="13"/>
                    <a:pt x="62" y="190"/>
                  </a:cubicBezTo>
                  <a:cubicBezTo>
                    <a:pt x="0" y="362"/>
                    <a:pt x="325" y="362"/>
                    <a:pt x="325" y="362"/>
                  </a:cubicBezTo>
                  <a:cubicBezTo>
                    <a:pt x="325" y="362"/>
                    <a:pt x="570" y="534"/>
                    <a:pt x="785" y="656"/>
                  </a:cubicBezTo>
                  <a:cubicBezTo>
                    <a:pt x="999" y="785"/>
                    <a:pt x="1465" y="1055"/>
                    <a:pt x="1551" y="1079"/>
                  </a:cubicBezTo>
                  <a:cubicBezTo>
                    <a:pt x="1643" y="1104"/>
                    <a:pt x="1717" y="1104"/>
                    <a:pt x="1741" y="993"/>
                  </a:cubicBezTo>
                  <a:cubicBezTo>
                    <a:pt x="1766" y="877"/>
                    <a:pt x="1710" y="711"/>
                    <a:pt x="1637" y="718"/>
                  </a:cubicBezTo>
                  <a:cubicBezTo>
                    <a:pt x="1563" y="730"/>
                    <a:pt x="1429" y="809"/>
                    <a:pt x="1392" y="803"/>
                  </a:cubicBezTo>
                  <a:cubicBezTo>
                    <a:pt x="1361" y="791"/>
                    <a:pt x="1134" y="570"/>
                    <a:pt x="883" y="405"/>
                  </a:cubicBezTo>
                  <a:cubicBezTo>
                    <a:pt x="626" y="245"/>
                    <a:pt x="258" y="7"/>
                    <a:pt x="215" y="0"/>
                  </a:cubicBez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0" name="Freeform 18"/>
            <p:cNvSpPr>
              <a:spLocks noChangeArrowheads="1"/>
            </p:cNvSpPr>
            <p:nvPr/>
          </p:nvSpPr>
          <p:spPr bwMode="auto">
            <a:xfrm>
              <a:off x="7043419" y="575864"/>
              <a:ext cx="648463" cy="454598"/>
            </a:xfrm>
            <a:custGeom>
              <a:avLst/>
              <a:gdLst>
                <a:gd name="T0" fmla="*/ 68 w 516"/>
                <a:gd name="T1" fmla="*/ 0 h 362"/>
                <a:gd name="T2" fmla="*/ 68 w 516"/>
                <a:gd name="T3" fmla="*/ 0 h 362"/>
                <a:gd name="T4" fmla="*/ 0 w 516"/>
                <a:gd name="T5" fmla="*/ 92 h 362"/>
                <a:gd name="T6" fmla="*/ 466 w 516"/>
                <a:gd name="T7" fmla="*/ 361 h 362"/>
                <a:gd name="T8" fmla="*/ 515 w 516"/>
                <a:gd name="T9" fmla="*/ 239 h 362"/>
                <a:gd name="T10" fmla="*/ 68 w 516"/>
                <a:gd name="T11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362">
                  <a:moveTo>
                    <a:pt x="68" y="0"/>
                  </a:moveTo>
                  <a:lnTo>
                    <a:pt x="68" y="0"/>
                  </a:lnTo>
                  <a:cubicBezTo>
                    <a:pt x="37" y="12"/>
                    <a:pt x="19" y="49"/>
                    <a:pt x="0" y="92"/>
                  </a:cubicBezTo>
                  <a:cubicBezTo>
                    <a:pt x="466" y="361"/>
                    <a:pt x="466" y="361"/>
                    <a:pt x="466" y="361"/>
                  </a:cubicBezTo>
                  <a:cubicBezTo>
                    <a:pt x="515" y="239"/>
                    <a:pt x="515" y="239"/>
                    <a:pt x="515" y="239"/>
                  </a:cubicBezTo>
                  <a:lnTo>
                    <a:pt x="68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1" name="Freeform 19"/>
            <p:cNvSpPr>
              <a:spLocks noChangeArrowheads="1"/>
            </p:cNvSpPr>
            <p:nvPr/>
          </p:nvSpPr>
          <p:spPr bwMode="auto">
            <a:xfrm>
              <a:off x="6954736" y="647933"/>
              <a:ext cx="2194804" cy="1297267"/>
            </a:xfrm>
            <a:custGeom>
              <a:avLst/>
              <a:gdLst>
                <a:gd name="T0" fmla="*/ 686 w 1748"/>
                <a:gd name="T1" fmla="*/ 380 h 1031"/>
                <a:gd name="T2" fmla="*/ 686 w 1748"/>
                <a:gd name="T3" fmla="*/ 380 h 1031"/>
                <a:gd name="T4" fmla="*/ 43 w 1748"/>
                <a:gd name="T5" fmla="*/ 116 h 1031"/>
                <a:gd name="T6" fmla="*/ 306 w 1748"/>
                <a:gd name="T7" fmla="*/ 288 h 1031"/>
                <a:gd name="T8" fmla="*/ 766 w 1748"/>
                <a:gd name="T9" fmla="*/ 582 h 1031"/>
                <a:gd name="T10" fmla="*/ 1532 w 1748"/>
                <a:gd name="T11" fmla="*/ 1005 h 1031"/>
                <a:gd name="T12" fmla="*/ 1722 w 1748"/>
                <a:gd name="T13" fmla="*/ 919 h 1031"/>
                <a:gd name="T14" fmla="*/ 1618 w 1748"/>
                <a:gd name="T15" fmla="*/ 644 h 1031"/>
                <a:gd name="T16" fmla="*/ 1373 w 1748"/>
                <a:gd name="T17" fmla="*/ 729 h 1031"/>
                <a:gd name="T18" fmla="*/ 1336 w 1748"/>
                <a:gd name="T19" fmla="*/ 723 h 1031"/>
                <a:gd name="T20" fmla="*/ 1324 w 1748"/>
                <a:gd name="T21" fmla="*/ 717 h 1031"/>
                <a:gd name="T22" fmla="*/ 766 w 1748"/>
                <a:gd name="T23" fmla="*/ 300 h 1031"/>
                <a:gd name="T24" fmla="*/ 686 w 1748"/>
                <a:gd name="T25" fmla="*/ 38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8" h="1031">
                  <a:moveTo>
                    <a:pt x="686" y="380"/>
                  </a:moveTo>
                  <a:lnTo>
                    <a:pt x="686" y="380"/>
                  </a:lnTo>
                  <a:cubicBezTo>
                    <a:pt x="662" y="404"/>
                    <a:pt x="80" y="0"/>
                    <a:pt x="43" y="116"/>
                  </a:cubicBezTo>
                  <a:cubicBezTo>
                    <a:pt x="0" y="233"/>
                    <a:pt x="306" y="288"/>
                    <a:pt x="306" y="288"/>
                  </a:cubicBezTo>
                  <a:cubicBezTo>
                    <a:pt x="306" y="288"/>
                    <a:pt x="551" y="460"/>
                    <a:pt x="766" y="582"/>
                  </a:cubicBezTo>
                  <a:cubicBezTo>
                    <a:pt x="980" y="711"/>
                    <a:pt x="1446" y="981"/>
                    <a:pt x="1532" y="1005"/>
                  </a:cubicBezTo>
                  <a:cubicBezTo>
                    <a:pt x="1624" y="1030"/>
                    <a:pt x="1698" y="1030"/>
                    <a:pt x="1722" y="919"/>
                  </a:cubicBezTo>
                  <a:cubicBezTo>
                    <a:pt x="1747" y="803"/>
                    <a:pt x="1691" y="637"/>
                    <a:pt x="1618" y="644"/>
                  </a:cubicBezTo>
                  <a:cubicBezTo>
                    <a:pt x="1544" y="656"/>
                    <a:pt x="1410" y="729"/>
                    <a:pt x="1373" y="729"/>
                  </a:cubicBezTo>
                  <a:cubicBezTo>
                    <a:pt x="1342" y="723"/>
                    <a:pt x="1348" y="723"/>
                    <a:pt x="1336" y="723"/>
                  </a:cubicBezTo>
                  <a:cubicBezTo>
                    <a:pt x="1324" y="717"/>
                    <a:pt x="1324" y="717"/>
                    <a:pt x="1324" y="717"/>
                  </a:cubicBezTo>
                  <a:cubicBezTo>
                    <a:pt x="766" y="300"/>
                    <a:pt x="766" y="300"/>
                    <a:pt x="766" y="300"/>
                  </a:cubicBezTo>
                  <a:lnTo>
                    <a:pt x="686" y="38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2" name="Freeform 20"/>
            <p:cNvSpPr>
              <a:spLocks noChangeArrowheads="1"/>
            </p:cNvSpPr>
            <p:nvPr/>
          </p:nvSpPr>
          <p:spPr bwMode="auto">
            <a:xfrm>
              <a:off x="8035512" y="814246"/>
              <a:ext cx="216155" cy="110878"/>
            </a:xfrm>
            <a:custGeom>
              <a:avLst/>
              <a:gdLst>
                <a:gd name="T0" fmla="*/ 6 w 172"/>
                <a:gd name="T1" fmla="*/ 12 h 87"/>
                <a:gd name="T2" fmla="*/ 6 w 172"/>
                <a:gd name="T3" fmla="*/ 12 h 87"/>
                <a:gd name="T4" fmla="*/ 6 w 172"/>
                <a:gd name="T5" fmla="*/ 6 h 87"/>
                <a:gd name="T6" fmla="*/ 12 w 172"/>
                <a:gd name="T7" fmla="*/ 0 h 87"/>
                <a:gd name="T8" fmla="*/ 165 w 172"/>
                <a:gd name="T9" fmla="*/ 67 h 87"/>
                <a:gd name="T10" fmla="*/ 165 w 172"/>
                <a:gd name="T11" fmla="*/ 79 h 87"/>
                <a:gd name="T12" fmla="*/ 153 w 172"/>
                <a:gd name="T13" fmla="*/ 86 h 87"/>
                <a:gd name="T14" fmla="*/ 6 w 172"/>
                <a:gd name="T15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87">
                  <a:moveTo>
                    <a:pt x="6" y="12"/>
                  </a:moveTo>
                  <a:lnTo>
                    <a:pt x="6" y="12"/>
                  </a:lnTo>
                  <a:cubicBezTo>
                    <a:pt x="6" y="12"/>
                    <a:pt x="0" y="6"/>
                    <a:pt x="6" y="6"/>
                  </a:cubicBezTo>
                  <a:cubicBezTo>
                    <a:pt x="6" y="0"/>
                    <a:pt x="12" y="0"/>
                    <a:pt x="12" y="0"/>
                  </a:cubicBezTo>
                  <a:cubicBezTo>
                    <a:pt x="165" y="67"/>
                    <a:pt x="165" y="67"/>
                    <a:pt x="165" y="67"/>
                  </a:cubicBezTo>
                  <a:cubicBezTo>
                    <a:pt x="165" y="73"/>
                    <a:pt x="171" y="79"/>
                    <a:pt x="165" y="79"/>
                  </a:cubicBezTo>
                  <a:cubicBezTo>
                    <a:pt x="165" y="86"/>
                    <a:pt x="159" y="86"/>
                    <a:pt x="153" y="86"/>
                  </a:cubicBezTo>
                  <a:lnTo>
                    <a:pt x="6" y="12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3" name="Freeform 21"/>
            <p:cNvSpPr>
              <a:spLocks noChangeArrowheads="1"/>
            </p:cNvSpPr>
            <p:nvPr/>
          </p:nvSpPr>
          <p:spPr bwMode="auto">
            <a:xfrm>
              <a:off x="6932569" y="625757"/>
              <a:ext cx="2222514" cy="1319442"/>
            </a:xfrm>
            <a:custGeom>
              <a:avLst/>
              <a:gdLst>
                <a:gd name="T0" fmla="*/ 123 w 1767"/>
                <a:gd name="T1" fmla="*/ 0 h 1049"/>
                <a:gd name="T2" fmla="*/ 123 w 1767"/>
                <a:gd name="T3" fmla="*/ 0 h 1049"/>
                <a:gd name="T4" fmla="*/ 62 w 1767"/>
                <a:gd name="T5" fmla="*/ 134 h 1049"/>
                <a:gd name="T6" fmla="*/ 325 w 1767"/>
                <a:gd name="T7" fmla="*/ 306 h 1049"/>
                <a:gd name="T8" fmla="*/ 785 w 1767"/>
                <a:gd name="T9" fmla="*/ 600 h 1049"/>
                <a:gd name="T10" fmla="*/ 1551 w 1767"/>
                <a:gd name="T11" fmla="*/ 1023 h 1049"/>
                <a:gd name="T12" fmla="*/ 1741 w 1767"/>
                <a:gd name="T13" fmla="*/ 937 h 1049"/>
                <a:gd name="T14" fmla="*/ 1637 w 1767"/>
                <a:gd name="T15" fmla="*/ 662 h 1049"/>
                <a:gd name="T16" fmla="*/ 1392 w 1767"/>
                <a:gd name="T17" fmla="*/ 747 h 1049"/>
                <a:gd name="T18" fmla="*/ 1343 w 1767"/>
                <a:gd name="T19" fmla="*/ 735 h 1049"/>
                <a:gd name="T20" fmla="*/ 816 w 1767"/>
                <a:gd name="T21" fmla="*/ 392 h 1049"/>
                <a:gd name="T22" fmla="*/ 123 w 1767"/>
                <a:gd name="T23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7" h="1049">
                  <a:moveTo>
                    <a:pt x="123" y="0"/>
                  </a:moveTo>
                  <a:lnTo>
                    <a:pt x="123" y="0"/>
                  </a:lnTo>
                  <a:cubicBezTo>
                    <a:pt x="105" y="30"/>
                    <a:pt x="80" y="73"/>
                    <a:pt x="62" y="134"/>
                  </a:cubicBezTo>
                  <a:cubicBezTo>
                    <a:pt x="0" y="306"/>
                    <a:pt x="325" y="306"/>
                    <a:pt x="325" y="306"/>
                  </a:cubicBezTo>
                  <a:cubicBezTo>
                    <a:pt x="325" y="306"/>
                    <a:pt x="570" y="478"/>
                    <a:pt x="785" y="600"/>
                  </a:cubicBezTo>
                  <a:cubicBezTo>
                    <a:pt x="999" y="729"/>
                    <a:pt x="1465" y="999"/>
                    <a:pt x="1551" y="1023"/>
                  </a:cubicBezTo>
                  <a:cubicBezTo>
                    <a:pt x="1643" y="1048"/>
                    <a:pt x="1717" y="1048"/>
                    <a:pt x="1741" y="937"/>
                  </a:cubicBezTo>
                  <a:cubicBezTo>
                    <a:pt x="1766" y="821"/>
                    <a:pt x="1710" y="655"/>
                    <a:pt x="1637" y="662"/>
                  </a:cubicBezTo>
                  <a:cubicBezTo>
                    <a:pt x="1563" y="674"/>
                    <a:pt x="1429" y="741"/>
                    <a:pt x="1392" y="747"/>
                  </a:cubicBezTo>
                  <a:cubicBezTo>
                    <a:pt x="1380" y="747"/>
                    <a:pt x="1361" y="741"/>
                    <a:pt x="1343" y="735"/>
                  </a:cubicBezTo>
                  <a:cubicBezTo>
                    <a:pt x="816" y="392"/>
                    <a:pt x="816" y="392"/>
                    <a:pt x="816" y="392"/>
                  </a:cubicBezTo>
                  <a:lnTo>
                    <a:pt x="123" y="0"/>
                  </a:ln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4" name="Freeform 22"/>
            <p:cNvSpPr>
              <a:spLocks noChangeArrowheads="1"/>
            </p:cNvSpPr>
            <p:nvPr/>
          </p:nvSpPr>
          <p:spPr bwMode="auto">
            <a:xfrm>
              <a:off x="7708511" y="891861"/>
              <a:ext cx="232782" cy="227301"/>
            </a:xfrm>
            <a:custGeom>
              <a:avLst/>
              <a:gdLst>
                <a:gd name="T0" fmla="*/ 49 w 185"/>
                <a:gd name="T1" fmla="*/ 129 h 179"/>
                <a:gd name="T2" fmla="*/ 49 w 185"/>
                <a:gd name="T3" fmla="*/ 129 h 179"/>
                <a:gd name="T4" fmla="*/ 111 w 185"/>
                <a:gd name="T5" fmla="*/ 178 h 179"/>
                <a:gd name="T6" fmla="*/ 184 w 185"/>
                <a:gd name="T7" fmla="*/ 104 h 179"/>
                <a:gd name="T8" fmla="*/ 135 w 185"/>
                <a:gd name="T9" fmla="*/ 74 h 179"/>
                <a:gd name="T10" fmla="*/ 43 w 185"/>
                <a:gd name="T11" fmla="*/ 0 h 179"/>
                <a:gd name="T12" fmla="*/ 7 w 185"/>
                <a:gd name="T13" fmla="*/ 25 h 179"/>
                <a:gd name="T14" fmla="*/ 49 w 185"/>
                <a:gd name="T15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79">
                  <a:moveTo>
                    <a:pt x="49" y="129"/>
                  </a:moveTo>
                  <a:lnTo>
                    <a:pt x="49" y="129"/>
                  </a:lnTo>
                  <a:cubicBezTo>
                    <a:pt x="62" y="141"/>
                    <a:pt x="111" y="178"/>
                    <a:pt x="111" y="178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4"/>
                    <a:pt x="154" y="86"/>
                    <a:pt x="135" y="74"/>
                  </a:cubicBezTo>
                  <a:cubicBezTo>
                    <a:pt x="117" y="55"/>
                    <a:pt x="43" y="0"/>
                    <a:pt x="43" y="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0" y="67"/>
                    <a:pt x="49" y="129"/>
                  </a:cubicBez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5" name="Freeform 23"/>
            <p:cNvSpPr>
              <a:spLocks noChangeArrowheads="1"/>
            </p:cNvSpPr>
            <p:nvPr/>
          </p:nvSpPr>
          <p:spPr bwMode="auto">
            <a:xfrm>
              <a:off x="7858152" y="975022"/>
              <a:ext cx="22170" cy="27717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2 w 19"/>
                <a:gd name="T5" fmla="*/ 13 h 20"/>
                <a:gd name="T6" fmla="*/ 6 w 19"/>
                <a:gd name="T7" fmla="*/ 13 h 20"/>
                <a:gd name="T8" fmla="*/ 0 w 19"/>
                <a:gd name="T9" fmla="*/ 7 h 20"/>
                <a:gd name="T10" fmla="*/ 12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cubicBezTo>
                    <a:pt x="12" y="7"/>
                    <a:pt x="18" y="7"/>
                    <a:pt x="12" y="13"/>
                  </a:cubicBezTo>
                  <a:cubicBezTo>
                    <a:pt x="12" y="13"/>
                    <a:pt x="6" y="19"/>
                    <a:pt x="6" y="13"/>
                  </a:cubicBezTo>
                  <a:cubicBezTo>
                    <a:pt x="0" y="13"/>
                    <a:pt x="0" y="7"/>
                    <a:pt x="0" y="7"/>
                  </a:cubicBezTo>
                  <a:cubicBezTo>
                    <a:pt x="6" y="0"/>
                    <a:pt x="6" y="0"/>
                    <a:pt x="12" y="0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6" name="Freeform 24"/>
            <p:cNvSpPr>
              <a:spLocks noChangeArrowheads="1"/>
            </p:cNvSpPr>
            <p:nvPr/>
          </p:nvSpPr>
          <p:spPr bwMode="auto">
            <a:xfrm>
              <a:off x="7614286" y="858600"/>
              <a:ext cx="254953" cy="232842"/>
            </a:xfrm>
            <a:custGeom>
              <a:avLst/>
              <a:gdLst>
                <a:gd name="T0" fmla="*/ 43 w 203"/>
                <a:gd name="T1" fmla="*/ 25 h 185"/>
                <a:gd name="T2" fmla="*/ 43 w 203"/>
                <a:gd name="T3" fmla="*/ 25 h 185"/>
                <a:gd name="T4" fmla="*/ 37 w 203"/>
                <a:gd name="T5" fmla="*/ 129 h 185"/>
                <a:gd name="T6" fmla="*/ 110 w 203"/>
                <a:gd name="T7" fmla="*/ 184 h 185"/>
                <a:gd name="T8" fmla="*/ 153 w 203"/>
                <a:gd name="T9" fmla="*/ 62 h 185"/>
                <a:gd name="T10" fmla="*/ 202 w 203"/>
                <a:gd name="T11" fmla="*/ 31 h 185"/>
                <a:gd name="T12" fmla="*/ 116 w 203"/>
                <a:gd name="T13" fmla="*/ 25 h 185"/>
                <a:gd name="T14" fmla="*/ 80 w 203"/>
                <a:gd name="T15" fmla="*/ 0 h 185"/>
                <a:gd name="T16" fmla="*/ 43 w 203"/>
                <a:gd name="T17" fmla="*/ 2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85">
                  <a:moveTo>
                    <a:pt x="43" y="25"/>
                  </a:moveTo>
                  <a:lnTo>
                    <a:pt x="43" y="25"/>
                  </a:lnTo>
                  <a:cubicBezTo>
                    <a:pt x="12" y="37"/>
                    <a:pt x="0" y="99"/>
                    <a:pt x="37" y="129"/>
                  </a:cubicBezTo>
                  <a:cubicBezTo>
                    <a:pt x="73" y="166"/>
                    <a:pt x="110" y="184"/>
                    <a:pt x="110" y="184"/>
                  </a:cubicBezTo>
                  <a:cubicBezTo>
                    <a:pt x="153" y="62"/>
                    <a:pt x="153" y="62"/>
                    <a:pt x="153" y="6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43" y="25"/>
                  </a:ln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7" name="Freeform 25"/>
            <p:cNvSpPr>
              <a:spLocks noChangeArrowheads="1"/>
            </p:cNvSpPr>
            <p:nvPr/>
          </p:nvSpPr>
          <p:spPr bwMode="auto">
            <a:xfrm>
              <a:off x="7614286" y="858598"/>
              <a:ext cx="254953" cy="227301"/>
            </a:xfrm>
            <a:custGeom>
              <a:avLst/>
              <a:gdLst>
                <a:gd name="T0" fmla="*/ 43 w 203"/>
                <a:gd name="T1" fmla="*/ 19 h 179"/>
                <a:gd name="T2" fmla="*/ 43 w 203"/>
                <a:gd name="T3" fmla="*/ 19 h 179"/>
                <a:gd name="T4" fmla="*/ 37 w 203"/>
                <a:gd name="T5" fmla="*/ 129 h 179"/>
                <a:gd name="T6" fmla="*/ 110 w 203"/>
                <a:gd name="T7" fmla="*/ 178 h 179"/>
                <a:gd name="T8" fmla="*/ 153 w 203"/>
                <a:gd name="T9" fmla="*/ 62 h 179"/>
                <a:gd name="T10" fmla="*/ 202 w 203"/>
                <a:gd name="T11" fmla="*/ 31 h 179"/>
                <a:gd name="T12" fmla="*/ 116 w 203"/>
                <a:gd name="T13" fmla="*/ 25 h 179"/>
                <a:gd name="T14" fmla="*/ 80 w 203"/>
                <a:gd name="T15" fmla="*/ 0 h 179"/>
                <a:gd name="T16" fmla="*/ 43 w 203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79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99"/>
                    <a:pt x="37" y="129"/>
                  </a:cubicBezTo>
                  <a:cubicBezTo>
                    <a:pt x="73" y="160"/>
                    <a:pt x="110" y="178"/>
                    <a:pt x="110" y="178"/>
                  </a:cubicBezTo>
                  <a:cubicBezTo>
                    <a:pt x="122" y="142"/>
                    <a:pt x="135" y="99"/>
                    <a:pt x="153" y="62"/>
                  </a:cubicBezTo>
                  <a:cubicBezTo>
                    <a:pt x="165" y="50"/>
                    <a:pt x="184" y="43"/>
                    <a:pt x="202" y="31"/>
                  </a:cubicBezTo>
                  <a:cubicBezTo>
                    <a:pt x="172" y="31"/>
                    <a:pt x="147" y="25"/>
                    <a:pt x="116" y="25"/>
                  </a:cubicBezTo>
                  <a:cubicBezTo>
                    <a:pt x="104" y="19"/>
                    <a:pt x="92" y="13"/>
                    <a:pt x="80" y="0"/>
                  </a:cubicBezTo>
                  <a:cubicBezTo>
                    <a:pt x="67" y="7"/>
                    <a:pt x="55" y="13"/>
                    <a:pt x="43" y="19"/>
                  </a:cubicBezTo>
                </a:path>
              </a:pathLst>
            </a:custGeom>
            <a:solidFill>
              <a:srgbClr val="AF6A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8" name="Freeform 26"/>
            <p:cNvSpPr>
              <a:spLocks noChangeArrowheads="1"/>
            </p:cNvSpPr>
            <p:nvPr/>
          </p:nvSpPr>
          <p:spPr bwMode="auto">
            <a:xfrm>
              <a:off x="7614286" y="858598"/>
              <a:ext cx="254953" cy="227301"/>
            </a:xfrm>
            <a:custGeom>
              <a:avLst/>
              <a:gdLst>
                <a:gd name="T0" fmla="*/ 43 w 203"/>
                <a:gd name="T1" fmla="*/ 19 h 179"/>
                <a:gd name="T2" fmla="*/ 43 w 203"/>
                <a:gd name="T3" fmla="*/ 19 h 179"/>
                <a:gd name="T4" fmla="*/ 37 w 203"/>
                <a:gd name="T5" fmla="*/ 129 h 179"/>
                <a:gd name="T6" fmla="*/ 110 w 203"/>
                <a:gd name="T7" fmla="*/ 178 h 179"/>
                <a:gd name="T8" fmla="*/ 147 w 203"/>
                <a:gd name="T9" fmla="*/ 62 h 179"/>
                <a:gd name="T10" fmla="*/ 202 w 203"/>
                <a:gd name="T11" fmla="*/ 31 h 179"/>
                <a:gd name="T12" fmla="*/ 116 w 203"/>
                <a:gd name="T13" fmla="*/ 25 h 179"/>
                <a:gd name="T14" fmla="*/ 80 w 203"/>
                <a:gd name="T15" fmla="*/ 0 h 179"/>
                <a:gd name="T16" fmla="*/ 43 w 203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79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99"/>
                    <a:pt x="37" y="129"/>
                  </a:cubicBezTo>
                  <a:cubicBezTo>
                    <a:pt x="73" y="160"/>
                    <a:pt x="110" y="178"/>
                    <a:pt x="110" y="178"/>
                  </a:cubicBezTo>
                  <a:cubicBezTo>
                    <a:pt x="122" y="142"/>
                    <a:pt x="135" y="99"/>
                    <a:pt x="147" y="62"/>
                  </a:cubicBezTo>
                  <a:cubicBezTo>
                    <a:pt x="165" y="50"/>
                    <a:pt x="184" y="43"/>
                    <a:pt x="202" y="31"/>
                  </a:cubicBezTo>
                  <a:cubicBezTo>
                    <a:pt x="172" y="31"/>
                    <a:pt x="147" y="25"/>
                    <a:pt x="116" y="25"/>
                  </a:cubicBezTo>
                  <a:cubicBezTo>
                    <a:pt x="104" y="19"/>
                    <a:pt x="92" y="13"/>
                    <a:pt x="80" y="0"/>
                  </a:cubicBezTo>
                  <a:cubicBezTo>
                    <a:pt x="67" y="7"/>
                    <a:pt x="55" y="13"/>
                    <a:pt x="43" y="19"/>
                  </a:cubicBezTo>
                </a:path>
              </a:pathLst>
            </a:custGeom>
            <a:solidFill>
              <a:srgbClr val="B36D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299" name="Freeform 27"/>
            <p:cNvSpPr>
              <a:spLocks noChangeArrowheads="1"/>
            </p:cNvSpPr>
            <p:nvPr/>
          </p:nvSpPr>
          <p:spPr bwMode="auto">
            <a:xfrm>
              <a:off x="7625371" y="858598"/>
              <a:ext cx="238327" cy="227301"/>
            </a:xfrm>
            <a:custGeom>
              <a:avLst/>
              <a:gdLst>
                <a:gd name="T0" fmla="*/ 37 w 191"/>
                <a:gd name="T1" fmla="*/ 19 h 179"/>
                <a:gd name="T2" fmla="*/ 37 w 191"/>
                <a:gd name="T3" fmla="*/ 19 h 179"/>
                <a:gd name="T4" fmla="*/ 37 w 191"/>
                <a:gd name="T5" fmla="*/ 123 h 179"/>
                <a:gd name="T6" fmla="*/ 104 w 191"/>
                <a:gd name="T7" fmla="*/ 178 h 179"/>
                <a:gd name="T8" fmla="*/ 141 w 191"/>
                <a:gd name="T9" fmla="*/ 62 h 179"/>
                <a:gd name="T10" fmla="*/ 190 w 191"/>
                <a:gd name="T11" fmla="*/ 31 h 179"/>
                <a:gd name="T12" fmla="*/ 110 w 191"/>
                <a:gd name="T13" fmla="*/ 25 h 179"/>
                <a:gd name="T14" fmla="*/ 74 w 191"/>
                <a:gd name="T15" fmla="*/ 0 h 179"/>
                <a:gd name="T16" fmla="*/ 37 w 191"/>
                <a:gd name="T17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79">
                  <a:moveTo>
                    <a:pt x="37" y="19"/>
                  </a:moveTo>
                  <a:lnTo>
                    <a:pt x="37" y="19"/>
                  </a:lnTo>
                  <a:cubicBezTo>
                    <a:pt x="6" y="37"/>
                    <a:pt x="0" y="92"/>
                    <a:pt x="37" y="123"/>
                  </a:cubicBezTo>
                  <a:cubicBezTo>
                    <a:pt x="67" y="154"/>
                    <a:pt x="104" y="178"/>
                    <a:pt x="104" y="178"/>
                  </a:cubicBezTo>
                  <a:cubicBezTo>
                    <a:pt x="116" y="135"/>
                    <a:pt x="129" y="99"/>
                    <a:pt x="141" y="62"/>
                  </a:cubicBezTo>
                  <a:cubicBezTo>
                    <a:pt x="159" y="50"/>
                    <a:pt x="178" y="43"/>
                    <a:pt x="190" y="31"/>
                  </a:cubicBezTo>
                  <a:cubicBezTo>
                    <a:pt x="166" y="31"/>
                    <a:pt x="135" y="25"/>
                    <a:pt x="110" y="25"/>
                  </a:cubicBezTo>
                  <a:cubicBezTo>
                    <a:pt x="98" y="19"/>
                    <a:pt x="86" y="13"/>
                    <a:pt x="74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B76F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0" name="Freeform 28"/>
            <p:cNvSpPr>
              <a:spLocks noChangeArrowheads="1"/>
            </p:cNvSpPr>
            <p:nvPr/>
          </p:nvSpPr>
          <p:spPr bwMode="auto">
            <a:xfrm>
              <a:off x="7625371" y="858600"/>
              <a:ext cx="238327" cy="216212"/>
            </a:xfrm>
            <a:custGeom>
              <a:avLst/>
              <a:gdLst>
                <a:gd name="T0" fmla="*/ 37 w 191"/>
                <a:gd name="T1" fmla="*/ 19 h 173"/>
                <a:gd name="T2" fmla="*/ 37 w 191"/>
                <a:gd name="T3" fmla="*/ 19 h 173"/>
                <a:gd name="T4" fmla="*/ 37 w 191"/>
                <a:gd name="T5" fmla="*/ 123 h 173"/>
                <a:gd name="T6" fmla="*/ 104 w 191"/>
                <a:gd name="T7" fmla="*/ 172 h 173"/>
                <a:gd name="T8" fmla="*/ 141 w 191"/>
                <a:gd name="T9" fmla="*/ 56 h 173"/>
                <a:gd name="T10" fmla="*/ 190 w 191"/>
                <a:gd name="T11" fmla="*/ 31 h 173"/>
                <a:gd name="T12" fmla="*/ 110 w 191"/>
                <a:gd name="T13" fmla="*/ 25 h 173"/>
                <a:gd name="T14" fmla="*/ 74 w 191"/>
                <a:gd name="T15" fmla="*/ 0 h 173"/>
                <a:gd name="T16" fmla="*/ 37 w 191"/>
                <a:gd name="T17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73">
                  <a:moveTo>
                    <a:pt x="37" y="19"/>
                  </a:moveTo>
                  <a:lnTo>
                    <a:pt x="37" y="19"/>
                  </a:lnTo>
                  <a:cubicBezTo>
                    <a:pt x="6" y="37"/>
                    <a:pt x="0" y="92"/>
                    <a:pt x="37" y="123"/>
                  </a:cubicBezTo>
                  <a:cubicBezTo>
                    <a:pt x="67" y="154"/>
                    <a:pt x="104" y="172"/>
                    <a:pt x="104" y="172"/>
                  </a:cubicBezTo>
                  <a:cubicBezTo>
                    <a:pt x="116" y="135"/>
                    <a:pt x="129" y="99"/>
                    <a:pt x="141" y="56"/>
                  </a:cubicBezTo>
                  <a:cubicBezTo>
                    <a:pt x="159" y="50"/>
                    <a:pt x="178" y="43"/>
                    <a:pt x="190" y="31"/>
                  </a:cubicBezTo>
                  <a:cubicBezTo>
                    <a:pt x="166" y="31"/>
                    <a:pt x="135" y="25"/>
                    <a:pt x="110" y="25"/>
                  </a:cubicBezTo>
                  <a:cubicBezTo>
                    <a:pt x="98" y="19"/>
                    <a:pt x="86" y="13"/>
                    <a:pt x="74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BB72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1" name="Freeform 29"/>
            <p:cNvSpPr>
              <a:spLocks noChangeArrowheads="1"/>
            </p:cNvSpPr>
            <p:nvPr/>
          </p:nvSpPr>
          <p:spPr bwMode="auto">
            <a:xfrm>
              <a:off x="7625371" y="858600"/>
              <a:ext cx="238327" cy="216212"/>
            </a:xfrm>
            <a:custGeom>
              <a:avLst/>
              <a:gdLst>
                <a:gd name="T0" fmla="*/ 37 w 191"/>
                <a:gd name="T1" fmla="*/ 19 h 173"/>
                <a:gd name="T2" fmla="*/ 37 w 191"/>
                <a:gd name="T3" fmla="*/ 19 h 173"/>
                <a:gd name="T4" fmla="*/ 37 w 191"/>
                <a:gd name="T5" fmla="*/ 123 h 173"/>
                <a:gd name="T6" fmla="*/ 104 w 191"/>
                <a:gd name="T7" fmla="*/ 172 h 173"/>
                <a:gd name="T8" fmla="*/ 141 w 191"/>
                <a:gd name="T9" fmla="*/ 56 h 173"/>
                <a:gd name="T10" fmla="*/ 190 w 191"/>
                <a:gd name="T11" fmla="*/ 31 h 173"/>
                <a:gd name="T12" fmla="*/ 110 w 191"/>
                <a:gd name="T13" fmla="*/ 25 h 173"/>
                <a:gd name="T14" fmla="*/ 74 w 191"/>
                <a:gd name="T15" fmla="*/ 0 h 173"/>
                <a:gd name="T16" fmla="*/ 37 w 191"/>
                <a:gd name="T17" fmla="*/ 1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73">
                  <a:moveTo>
                    <a:pt x="37" y="19"/>
                  </a:moveTo>
                  <a:lnTo>
                    <a:pt x="37" y="19"/>
                  </a:lnTo>
                  <a:cubicBezTo>
                    <a:pt x="12" y="37"/>
                    <a:pt x="0" y="92"/>
                    <a:pt x="37" y="123"/>
                  </a:cubicBezTo>
                  <a:cubicBezTo>
                    <a:pt x="67" y="154"/>
                    <a:pt x="104" y="172"/>
                    <a:pt x="104" y="172"/>
                  </a:cubicBezTo>
                  <a:cubicBezTo>
                    <a:pt x="116" y="135"/>
                    <a:pt x="129" y="92"/>
                    <a:pt x="141" y="56"/>
                  </a:cubicBezTo>
                  <a:cubicBezTo>
                    <a:pt x="159" y="50"/>
                    <a:pt x="172" y="43"/>
                    <a:pt x="190" y="31"/>
                  </a:cubicBezTo>
                  <a:cubicBezTo>
                    <a:pt x="166" y="31"/>
                    <a:pt x="135" y="25"/>
                    <a:pt x="110" y="25"/>
                  </a:cubicBezTo>
                  <a:cubicBezTo>
                    <a:pt x="98" y="19"/>
                    <a:pt x="86" y="13"/>
                    <a:pt x="74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BF75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2" name="Freeform 30"/>
            <p:cNvSpPr>
              <a:spLocks noChangeArrowheads="1"/>
            </p:cNvSpPr>
            <p:nvPr/>
          </p:nvSpPr>
          <p:spPr bwMode="auto">
            <a:xfrm>
              <a:off x="7625371" y="858600"/>
              <a:ext cx="238327" cy="210668"/>
            </a:xfrm>
            <a:custGeom>
              <a:avLst/>
              <a:gdLst>
                <a:gd name="T0" fmla="*/ 43 w 191"/>
                <a:gd name="T1" fmla="*/ 19 h 167"/>
                <a:gd name="T2" fmla="*/ 43 w 191"/>
                <a:gd name="T3" fmla="*/ 19 h 167"/>
                <a:gd name="T4" fmla="*/ 37 w 191"/>
                <a:gd name="T5" fmla="*/ 117 h 167"/>
                <a:gd name="T6" fmla="*/ 104 w 191"/>
                <a:gd name="T7" fmla="*/ 166 h 167"/>
                <a:gd name="T8" fmla="*/ 141 w 191"/>
                <a:gd name="T9" fmla="*/ 56 h 167"/>
                <a:gd name="T10" fmla="*/ 190 w 191"/>
                <a:gd name="T11" fmla="*/ 31 h 167"/>
                <a:gd name="T12" fmla="*/ 110 w 191"/>
                <a:gd name="T13" fmla="*/ 25 h 167"/>
                <a:gd name="T14" fmla="*/ 74 w 191"/>
                <a:gd name="T15" fmla="*/ 0 h 167"/>
                <a:gd name="T16" fmla="*/ 43 w 191"/>
                <a:gd name="T17" fmla="*/ 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67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92"/>
                    <a:pt x="37" y="117"/>
                  </a:cubicBezTo>
                  <a:cubicBezTo>
                    <a:pt x="67" y="148"/>
                    <a:pt x="104" y="166"/>
                    <a:pt x="104" y="166"/>
                  </a:cubicBezTo>
                  <a:cubicBezTo>
                    <a:pt x="116" y="129"/>
                    <a:pt x="129" y="92"/>
                    <a:pt x="141" y="56"/>
                  </a:cubicBezTo>
                  <a:cubicBezTo>
                    <a:pt x="153" y="50"/>
                    <a:pt x="172" y="43"/>
                    <a:pt x="190" y="31"/>
                  </a:cubicBezTo>
                  <a:cubicBezTo>
                    <a:pt x="159" y="31"/>
                    <a:pt x="135" y="25"/>
                    <a:pt x="110" y="25"/>
                  </a:cubicBezTo>
                  <a:cubicBezTo>
                    <a:pt x="98" y="19"/>
                    <a:pt x="86" y="7"/>
                    <a:pt x="74" y="0"/>
                  </a:cubicBezTo>
                  <a:cubicBezTo>
                    <a:pt x="61" y="7"/>
                    <a:pt x="49" y="13"/>
                    <a:pt x="43" y="19"/>
                  </a:cubicBezTo>
                </a:path>
              </a:pathLst>
            </a:custGeom>
            <a:solidFill>
              <a:srgbClr val="C277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3" name="Freeform 31"/>
            <p:cNvSpPr>
              <a:spLocks noChangeArrowheads="1"/>
            </p:cNvSpPr>
            <p:nvPr/>
          </p:nvSpPr>
          <p:spPr bwMode="auto">
            <a:xfrm>
              <a:off x="7625371" y="858600"/>
              <a:ext cx="232782" cy="210668"/>
            </a:xfrm>
            <a:custGeom>
              <a:avLst/>
              <a:gdLst>
                <a:gd name="T0" fmla="*/ 43 w 185"/>
                <a:gd name="T1" fmla="*/ 19 h 167"/>
                <a:gd name="T2" fmla="*/ 43 w 185"/>
                <a:gd name="T3" fmla="*/ 19 h 167"/>
                <a:gd name="T4" fmla="*/ 37 w 185"/>
                <a:gd name="T5" fmla="*/ 117 h 167"/>
                <a:gd name="T6" fmla="*/ 104 w 185"/>
                <a:gd name="T7" fmla="*/ 166 h 167"/>
                <a:gd name="T8" fmla="*/ 141 w 185"/>
                <a:gd name="T9" fmla="*/ 56 h 167"/>
                <a:gd name="T10" fmla="*/ 184 w 185"/>
                <a:gd name="T11" fmla="*/ 31 h 167"/>
                <a:gd name="T12" fmla="*/ 110 w 185"/>
                <a:gd name="T13" fmla="*/ 25 h 167"/>
                <a:gd name="T14" fmla="*/ 74 w 185"/>
                <a:gd name="T15" fmla="*/ 0 h 167"/>
                <a:gd name="T16" fmla="*/ 43 w 185"/>
                <a:gd name="T17" fmla="*/ 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67">
                  <a:moveTo>
                    <a:pt x="43" y="19"/>
                  </a:moveTo>
                  <a:lnTo>
                    <a:pt x="43" y="19"/>
                  </a:lnTo>
                  <a:cubicBezTo>
                    <a:pt x="12" y="37"/>
                    <a:pt x="0" y="86"/>
                    <a:pt x="37" y="117"/>
                  </a:cubicBezTo>
                  <a:cubicBezTo>
                    <a:pt x="67" y="148"/>
                    <a:pt x="104" y="166"/>
                    <a:pt x="104" y="166"/>
                  </a:cubicBezTo>
                  <a:cubicBezTo>
                    <a:pt x="116" y="129"/>
                    <a:pt x="129" y="92"/>
                    <a:pt x="141" y="56"/>
                  </a:cubicBezTo>
                  <a:cubicBezTo>
                    <a:pt x="153" y="50"/>
                    <a:pt x="172" y="37"/>
                    <a:pt x="184" y="31"/>
                  </a:cubicBezTo>
                  <a:cubicBezTo>
                    <a:pt x="159" y="31"/>
                    <a:pt x="135" y="25"/>
                    <a:pt x="110" y="25"/>
                  </a:cubicBezTo>
                  <a:cubicBezTo>
                    <a:pt x="98" y="19"/>
                    <a:pt x="86" y="7"/>
                    <a:pt x="74" y="0"/>
                  </a:cubicBezTo>
                  <a:cubicBezTo>
                    <a:pt x="61" y="7"/>
                    <a:pt x="55" y="13"/>
                    <a:pt x="43" y="19"/>
                  </a:cubicBezTo>
                </a:path>
              </a:pathLst>
            </a:custGeom>
            <a:solidFill>
              <a:srgbClr val="C67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4" name="Freeform 32"/>
            <p:cNvSpPr>
              <a:spLocks noChangeArrowheads="1"/>
            </p:cNvSpPr>
            <p:nvPr/>
          </p:nvSpPr>
          <p:spPr bwMode="auto">
            <a:xfrm>
              <a:off x="7630917" y="858600"/>
              <a:ext cx="227238" cy="210668"/>
            </a:xfrm>
            <a:custGeom>
              <a:avLst/>
              <a:gdLst>
                <a:gd name="T0" fmla="*/ 37 w 179"/>
                <a:gd name="T1" fmla="*/ 19 h 167"/>
                <a:gd name="T2" fmla="*/ 37 w 179"/>
                <a:gd name="T3" fmla="*/ 19 h 167"/>
                <a:gd name="T4" fmla="*/ 31 w 179"/>
                <a:gd name="T5" fmla="*/ 117 h 167"/>
                <a:gd name="T6" fmla="*/ 98 w 179"/>
                <a:gd name="T7" fmla="*/ 166 h 167"/>
                <a:gd name="T8" fmla="*/ 135 w 179"/>
                <a:gd name="T9" fmla="*/ 56 h 167"/>
                <a:gd name="T10" fmla="*/ 178 w 179"/>
                <a:gd name="T11" fmla="*/ 31 h 167"/>
                <a:gd name="T12" fmla="*/ 104 w 179"/>
                <a:gd name="T13" fmla="*/ 25 h 167"/>
                <a:gd name="T14" fmla="*/ 68 w 179"/>
                <a:gd name="T15" fmla="*/ 0 h 167"/>
                <a:gd name="T16" fmla="*/ 37 w 179"/>
                <a:gd name="T17" fmla="*/ 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7">
                  <a:moveTo>
                    <a:pt x="37" y="19"/>
                  </a:moveTo>
                  <a:lnTo>
                    <a:pt x="37" y="19"/>
                  </a:lnTo>
                  <a:cubicBezTo>
                    <a:pt x="6" y="37"/>
                    <a:pt x="0" y="86"/>
                    <a:pt x="31" y="117"/>
                  </a:cubicBezTo>
                  <a:cubicBezTo>
                    <a:pt x="61" y="148"/>
                    <a:pt x="98" y="166"/>
                    <a:pt x="98" y="166"/>
                  </a:cubicBezTo>
                  <a:cubicBezTo>
                    <a:pt x="110" y="129"/>
                    <a:pt x="123" y="92"/>
                    <a:pt x="135" y="56"/>
                  </a:cubicBezTo>
                  <a:cubicBezTo>
                    <a:pt x="147" y="50"/>
                    <a:pt x="166" y="37"/>
                    <a:pt x="178" y="31"/>
                  </a:cubicBezTo>
                  <a:cubicBezTo>
                    <a:pt x="153" y="31"/>
                    <a:pt x="129" y="25"/>
                    <a:pt x="104" y="25"/>
                  </a:cubicBezTo>
                  <a:cubicBezTo>
                    <a:pt x="92" y="19"/>
                    <a:pt x="80" y="7"/>
                    <a:pt x="68" y="0"/>
                  </a:cubicBezTo>
                  <a:cubicBezTo>
                    <a:pt x="55" y="7"/>
                    <a:pt x="49" y="13"/>
                    <a:pt x="37" y="19"/>
                  </a:cubicBezTo>
                </a:path>
              </a:pathLst>
            </a:custGeom>
            <a:solidFill>
              <a:srgbClr val="CA7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5" name="Freeform 33"/>
            <p:cNvSpPr>
              <a:spLocks noChangeArrowheads="1"/>
            </p:cNvSpPr>
            <p:nvPr/>
          </p:nvSpPr>
          <p:spPr bwMode="auto">
            <a:xfrm>
              <a:off x="7630917" y="858598"/>
              <a:ext cx="227238" cy="205126"/>
            </a:xfrm>
            <a:custGeom>
              <a:avLst/>
              <a:gdLst>
                <a:gd name="T0" fmla="*/ 37 w 179"/>
                <a:gd name="T1" fmla="*/ 19 h 161"/>
                <a:gd name="T2" fmla="*/ 37 w 179"/>
                <a:gd name="T3" fmla="*/ 19 h 161"/>
                <a:gd name="T4" fmla="*/ 31 w 179"/>
                <a:gd name="T5" fmla="*/ 117 h 161"/>
                <a:gd name="T6" fmla="*/ 98 w 179"/>
                <a:gd name="T7" fmla="*/ 160 h 161"/>
                <a:gd name="T8" fmla="*/ 129 w 179"/>
                <a:gd name="T9" fmla="*/ 56 h 161"/>
                <a:gd name="T10" fmla="*/ 178 w 179"/>
                <a:gd name="T11" fmla="*/ 31 h 161"/>
                <a:gd name="T12" fmla="*/ 98 w 179"/>
                <a:gd name="T13" fmla="*/ 25 h 161"/>
                <a:gd name="T14" fmla="*/ 68 w 179"/>
                <a:gd name="T15" fmla="*/ 0 h 161"/>
                <a:gd name="T16" fmla="*/ 37 w 179"/>
                <a:gd name="T17" fmla="*/ 1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1">
                  <a:moveTo>
                    <a:pt x="37" y="19"/>
                  </a:moveTo>
                  <a:lnTo>
                    <a:pt x="37" y="19"/>
                  </a:lnTo>
                  <a:cubicBezTo>
                    <a:pt x="6" y="31"/>
                    <a:pt x="0" y="86"/>
                    <a:pt x="31" y="117"/>
                  </a:cubicBezTo>
                  <a:cubicBezTo>
                    <a:pt x="61" y="142"/>
                    <a:pt x="98" y="160"/>
                    <a:pt x="98" y="160"/>
                  </a:cubicBezTo>
                  <a:cubicBezTo>
                    <a:pt x="110" y="123"/>
                    <a:pt x="117" y="92"/>
                    <a:pt x="129" y="56"/>
                  </a:cubicBezTo>
                  <a:cubicBezTo>
                    <a:pt x="147" y="50"/>
                    <a:pt x="160" y="37"/>
                    <a:pt x="178" y="31"/>
                  </a:cubicBezTo>
                  <a:cubicBezTo>
                    <a:pt x="153" y="31"/>
                    <a:pt x="129" y="25"/>
                    <a:pt x="98" y="25"/>
                  </a:cubicBezTo>
                  <a:cubicBezTo>
                    <a:pt x="92" y="19"/>
                    <a:pt x="80" y="7"/>
                    <a:pt x="68" y="0"/>
                  </a:cubicBezTo>
                  <a:cubicBezTo>
                    <a:pt x="55" y="7"/>
                    <a:pt x="49" y="13"/>
                    <a:pt x="37" y="19"/>
                  </a:cubicBezTo>
                </a:path>
              </a:pathLst>
            </a:custGeom>
            <a:solidFill>
              <a:srgbClr val="CE7F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6" name="Freeform 34"/>
            <p:cNvSpPr>
              <a:spLocks noChangeArrowheads="1"/>
            </p:cNvSpPr>
            <p:nvPr/>
          </p:nvSpPr>
          <p:spPr bwMode="auto">
            <a:xfrm>
              <a:off x="7630917" y="858598"/>
              <a:ext cx="227238" cy="205126"/>
            </a:xfrm>
            <a:custGeom>
              <a:avLst/>
              <a:gdLst>
                <a:gd name="T0" fmla="*/ 37 w 179"/>
                <a:gd name="T1" fmla="*/ 19 h 161"/>
                <a:gd name="T2" fmla="*/ 37 w 179"/>
                <a:gd name="T3" fmla="*/ 19 h 161"/>
                <a:gd name="T4" fmla="*/ 31 w 179"/>
                <a:gd name="T5" fmla="*/ 111 h 161"/>
                <a:gd name="T6" fmla="*/ 98 w 179"/>
                <a:gd name="T7" fmla="*/ 160 h 161"/>
                <a:gd name="T8" fmla="*/ 129 w 179"/>
                <a:gd name="T9" fmla="*/ 56 h 161"/>
                <a:gd name="T10" fmla="*/ 178 w 179"/>
                <a:gd name="T11" fmla="*/ 31 h 161"/>
                <a:gd name="T12" fmla="*/ 98 w 179"/>
                <a:gd name="T13" fmla="*/ 25 h 161"/>
                <a:gd name="T14" fmla="*/ 68 w 179"/>
                <a:gd name="T15" fmla="*/ 0 h 161"/>
                <a:gd name="T16" fmla="*/ 37 w 179"/>
                <a:gd name="T17" fmla="*/ 1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1">
                  <a:moveTo>
                    <a:pt x="37" y="19"/>
                  </a:moveTo>
                  <a:lnTo>
                    <a:pt x="37" y="19"/>
                  </a:lnTo>
                  <a:cubicBezTo>
                    <a:pt x="6" y="31"/>
                    <a:pt x="0" y="86"/>
                    <a:pt x="31" y="111"/>
                  </a:cubicBezTo>
                  <a:cubicBezTo>
                    <a:pt x="61" y="142"/>
                    <a:pt x="98" y="160"/>
                    <a:pt x="98" y="160"/>
                  </a:cubicBezTo>
                  <a:cubicBezTo>
                    <a:pt x="104" y="123"/>
                    <a:pt x="117" y="86"/>
                    <a:pt x="129" y="56"/>
                  </a:cubicBezTo>
                  <a:cubicBezTo>
                    <a:pt x="147" y="43"/>
                    <a:pt x="160" y="37"/>
                    <a:pt x="178" y="31"/>
                  </a:cubicBezTo>
                  <a:cubicBezTo>
                    <a:pt x="153" y="31"/>
                    <a:pt x="123" y="25"/>
                    <a:pt x="98" y="25"/>
                  </a:cubicBezTo>
                  <a:cubicBezTo>
                    <a:pt x="92" y="13"/>
                    <a:pt x="80" y="7"/>
                    <a:pt x="68" y="0"/>
                  </a:cubicBezTo>
                  <a:cubicBezTo>
                    <a:pt x="55" y="7"/>
                    <a:pt x="49" y="13"/>
                    <a:pt x="37" y="19"/>
                  </a:cubicBezTo>
                </a:path>
              </a:pathLst>
            </a:custGeom>
            <a:solidFill>
              <a:srgbClr val="D281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7" name="Freeform 35"/>
            <p:cNvSpPr>
              <a:spLocks noChangeArrowheads="1"/>
            </p:cNvSpPr>
            <p:nvPr/>
          </p:nvSpPr>
          <p:spPr bwMode="auto">
            <a:xfrm>
              <a:off x="7630914" y="858600"/>
              <a:ext cx="216154" cy="194037"/>
            </a:xfrm>
            <a:custGeom>
              <a:avLst/>
              <a:gdLst>
                <a:gd name="T0" fmla="*/ 37 w 173"/>
                <a:gd name="T1" fmla="*/ 19 h 155"/>
                <a:gd name="T2" fmla="*/ 37 w 173"/>
                <a:gd name="T3" fmla="*/ 19 h 155"/>
                <a:gd name="T4" fmla="*/ 31 w 173"/>
                <a:gd name="T5" fmla="*/ 111 h 155"/>
                <a:gd name="T6" fmla="*/ 92 w 173"/>
                <a:gd name="T7" fmla="*/ 154 h 155"/>
                <a:gd name="T8" fmla="*/ 129 w 173"/>
                <a:gd name="T9" fmla="*/ 50 h 155"/>
                <a:gd name="T10" fmla="*/ 172 w 173"/>
                <a:gd name="T11" fmla="*/ 31 h 155"/>
                <a:gd name="T12" fmla="*/ 98 w 173"/>
                <a:gd name="T13" fmla="*/ 19 h 155"/>
                <a:gd name="T14" fmla="*/ 68 w 173"/>
                <a:gd name="T15" fmla="*/ 0 h 155"/>
                <a:gd name="T16" fmla="*/ 37 w 173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55">
                  <a:moveTo>
                    <a:pt x="37" y="19"/>
                  </a:moveTo>
                  <a:lnTo>
                    <a:pt x="37" y="19"/>
                  </a:lnTo>
                  <a:cubicBezTo>
                    <a:pt x="6" y="31"/>
                    <a:pt x="0" y="86"/>
                    <a:pt x="31" y="111"/>
                  </a:cubicBezTo>
                  <a:cubicBezTo>
                    <a:pt x="61" y="142"/>
                    <a:pt x="92" y="154"/>
                    <a:pt x="92" y="154"/>
                  </a:cubicBezTo>
                  <a:cubicBezTo>
                    <a:pt x="104" y="123"/>
                    <a:pt x="117" y="86"/>
                    <a:pt x="129" y="50"/>
                  </a:cubicBezTo>
                  <a:cubicBezTo>
                    <a:pt x="141" y="43"/>
                    <a:pt x="160" y="37"/>
                    <a:pt x="172" y="31"/>
                  </a:cubicBezTo>
                  <a:cubicBezTo>
                    <a:pt x="147" y="31"/>
                    <a:pt x="123" y="25"/>
                    <a:pt x="98" y="19"/>
                  </a:cubicBezTo>
                  <a:cubicBezTo>
                    <a:pt x="92" y="13"/>
                    <a:pt x="80" y="7"/>
                    <a:pt x="68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D68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8" name="Freeform 36"/>
            <p:cNvSpPr>
              <a:spLocks noChangeArrowheads="1"/>
            </p:cNvSpPr>
            <p:nvPr/>
          </p:nvSpPr>
          <p:spPr bwMode="auto">
            <a:xfrm>
              <a:off x="7630914" y="858600"/>
              <a:ext cx="216154" cy="194037"/>
            </a:xfrm>
            <a:custGeom>
              <a:avLst/>
              <a:gdLst>
                <a:gd name="T0" fmla="*/ 37 w 173"/>
                <a:gd name="T1" fmla="*/ 19 h 155"/>
                <a:gd name="T2" fmla="*/ 37 w 173"/>
                <a:gd name="T3" fmla="*/ 19 h 155"/>
                <a:gd name="T4" fmla="*/ 31 w 173"/>
                <a:gd name="T5" fmla="*/ 111 h 155"/>
                <a:gd name="T6" fmla="*/ 92 w 173"/>
                <a:gd name="T7" fmla="*/ 154 h 155"/>
                <a:gd name="T8" fmla="*/ 129 w 173"/>
                <a:gd name="T9" fmla="*/ 50 h 155"/>
                <a:gd name="T10" fmla="*/ 172 w 173"/>
                <a:gd name="T11" fmla="*/ 31 h 155"/>
                <a:gd name="T12" fmla="*/ 98 w 173"/>
                <a:gd name="T13" fmla="*/ 19 h 155"/>
                <a:gd name="T14" fmla="*/ 68 w 173"/>
                <a:gd name="T15" fmla="*/ 0 h 155"/>
                <a:gd name="T16" fmla="*/ 37 w 173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55">
                  <a:moveTo>
                    <a:pt x="37" y="19"/>
                  </a:moveTo>
                  <a:lnTo>
                    <a:pt x="37" y="19"/>
                  </a:lnTo>
                  <a:cubicBezTo>
                    <a:pt x="12" y="31"/>
                    <a:pt x="0" y="80"/>
                    <a:pt x="31" y="111"/>
                  </a:cubicBezTo>
                  <a:cubicBezTo>
                    <a:pt x="61" y="135"/>
                    <a:pt x="92" y="154"/>
                    <a:pt x="92" y="154"/>
                  </a:cubicBezTo>
                  <a:cubicBezTo>
                    <a:pt x="104" y="117"/>
                    <a:pt x="117" y="86"/>
                    <a:pt x="129" y="50"/>
                  </a:cubicBezTo>
                  <a:cubicBezTo>
                    <a:pt x="141" y="43"/>
                    <a:pt x="160" y="37"/>
                    <a:pt x="172" y="31"/>
                  </a:cubicBezTo>
                  <a:cubicBezTo>
                    <a:pt x="147" y="31"/>
                    <a:pt x="123" y="25"/>
                    <a:pt x="98" y="19"/>
                  </a:cubicBezTo>
                  <a:cubicBezTo>
                    <a:pt x="92" y="13"/>
                    <a:pt x="80" y="7"/>
                    <a:pt x="68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DA86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09" name="Freeform 37"/>
            <p:cNvSpPr>
              <a:spLocks noChangeArrowheads="1"/>
            </p:cNvSpPr>
            <p:nvPr/>
          </p:nvSpPr>
          <p:spPr bwMode="auto">
            <a:xfrm>
              <a:off x="7630914" y="858600"/>
              <a:ext cx="216154" cy="188491"/>
            </a:xfrm>
            <a:custGeom>
              <a:avLst/>
              <a:gdLst>
                <a:gd name="T0" fmla="*/ 37 w 173"/>
                <a:gd name="T1" fmla="*/ 19 h 149"/>
                <a:gd name="T2" fmla="*/ 37 w 173"/>
                <a:gd name="T3" fmla="*/ 19 h 149"/>
                <a:gd name="T4" fmla="*/ 31 w 173"/>
                <a:gd name="T5" fmla="*/ 105 h 149"/>
                <a:gd name="T6" fmla="*/ 92 w 173"/>
                <a:gd name="T7" fmla="*/ 148 h 149"/>
                <a:gd name="T8" fmla="*/ 129 w 173"/>
                <a:gd name="T9" fmla="*/ 50 h 149"/>
                <a:gd name="T10" fmla="*/ 172 w 173"/>
                <a:gd name="T11" fmla="*/ 31 h 149"/>
                <a:gd name="T12" fmla="*/ 98 w 173"/>
                <a:gd name="T13" fmla="*/ 19 h 149"/>
                <a:gd name="T14" fmla="*/ 68 w 173"/>
                <a:gd name="T15" fmla="*/ 0 h 149"/>
                <a:gd name="T16" fmla="*/ 37 w 173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49">
                  <a:moveTo>
                    <a:pt x="37" y="19"/>
                  </a:moveTo>
                  <a:lnTo>
                    <a:pt x="37" y="19"/>
                  </a:lnTo>
                  <a:cubicBezTo>
                    <a:pt x="12" y="31"/>
                    <a:pt x="0" y="80"/>
                    <a:pt x="31" y="105"/>
                  </a:cubicBezTo>
                  <a:cubicBezTo>
                    <a:pt x="61" y="135"/>
                    <a:pt x="92" y="148"/>
                    <a:pt x="92" y="148"/>
                  </a:cubicBezTo>
                  <a:cubicBezTo>
                    <a:pt x="104" y="117"/>
                    <a:pt x="117" y="86"/>
                    <a:pt x="129" y="50"/>
                  </a:cubicBezTo>
                  <a:cubicBezTo>
                    <a:pt x="141" y="43"/>
                    <a:pt x="153" y="37"/>
                    <a:pt x="172" y="31"/>
                  </a:cubicBezTo>
                  <a:cubicBezTo>
                    <a:pt x="147" y="31"/>
                    <a:pt x="123" y="25"/>
                    <a:pt x="98" y="19"/>
                  </a:cubicBezTo>
                  <a:cubicBezTo>
                    <a:pt x="86" y="13"/>
                    <a:pt x="80" y="7"/>
                    <a:pt x="68" y="0"/>
                  </a:cubicBezTo>
                  <a:cubicBezTo>
                    <a:pt x="61" y="7"/>
                    <a:pt x="49" y="13"/>
                    <a:pt x="37" y="19"/>
                  </a:cubicBezTo>
                </a:path>
              </a:pathLst>
            </a:custGeom>
            <a:solidFill>
              <a:srgbClr val="DD89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0" name="Freeform 38"/>
            <p:cNvSpPr>
              <a:spLocks noChangeArrowheads="1"/>
            </p:cNvSpPr>
            <p:nvPr/>
          </p:nvSpPr>
          <p:spPr bwMode="auto">
            <a:xfrm>
              <a:off x="7642001" y="858600"/>
              <a:ext cx="210611" cy="188491"/>
            </a:xfrm>
            <a:custGeom>
              <a:avLst/>
              <a:gdLst>
                <a:gd name="T0" fmla="*/ 31 w 167"/>
                <a:gd name="T1" fmla="*/ 19 h 149"/>
                <a:gd name="T2" fmla="*/ 31 w 167"/>
                <a:gd name="T3" fmla="*/ 19 h 149"/>
                <a:gd name="T4" fmla="*/ 31 w 167"/>
                <a:gd name="T5" fmla="*/ 105 h 149"/>
                <a:gd name="T6" fmla="*/ 86 w 167"/>
                <a:gd name="T7" fmla="*/ 148 h 149"/>
                <a:gd name="T8" fmla="*/ 123 w 167"/>
                <a:gd name="T9" fmla="*/ 50 h 149"/>
                <a:gd name="T10" fmla="*/ 166 w 167"/>
                <a:gd name="T11" fmla="*/ 31 h 149"/>
                <a:gd name="T12" fmla="*/ 92 w 167"/>
                <a:gd name="T13" fmla="*/ 19 h 149"/>
                <a:gd name="T14" fmla="*/ 62 w 167"/>
                <a:gd name="T15" fmla="*/ 0 h 149"/>
                <a:gd name="T16" fmla="*/ 31 w 167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49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80"/>
                    <a:pt x="31" y="105"/>
                  </a:cubicBezTo>
                  <a:cubicBezTo>
                    <a:pt x="62" y="129"/>
                    <a:pt x="86" y="148"/>
                    <a:pt x="86" y="148"/>
                  </a:cubicBezTo>
                  <a:cubicBezTo>
                    <a:pt x="98" y="117"/>
                    <a:pt x="111" y="80"/>
                    <a:pt x="123" y="50"/>
                  </a:cubicBezTo>
                  <a:cubicBezTo>
                    <a:pt x="135" y="43"/>
                    <a:pt x="147" y="37"/>
                    <a:pt x="166" y="31"/>
                  </a:cubicBezTo>
                  <a:cubicBezTo>
                    <a:pt x="141" y="31"/>
                    <a:pt x="117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18B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1" name="Freeform 39"/>
            <p:cNvSpPr>
              <a:spLocks noChangeArrowheads="1"/>
            </p:cNvSpPr>
            <p:nvPr/>
          </p:nvSpPr>
          <p:spPr bwMode="auto">
            <a:xfrm>
              <a:off x="7642001" y="858600"/>
              <a:ext cx="205070" cy="188491"/>
            </a:xfrm>
            <a:custGeom>
              <a:avLst/>
              <a:gdLst>
                <a:gd name="T0" fmla="*/ 31 w 161"/>
                <a:gd name="T1" fmla="*/ 19 h 149"/>
                <a:gd name="T2" fmla="*/ 31 w 161"/>
                <a:gd name="T3" fmla="*/ 19 h 149"/>
                <a:gd name="T4" fmla="*/ 31 w 161"/>
                <a:gd name="T5" fmla="*/ 105 h 149"/>
                <a:gd name="T6" fmla="*/ 86 w 161"/>
                <a:gd name="T7" fmla="*/ 148 h 149"/>
                <a:gd name="T8" fmla="*/ 117 w 161"/>
                <a:gd name="T9" fmla="*/ 50 h 149"/>
                <a:gd name="T10" fmla="*/ 160 w 161"/>
                <a:gd name="T11" fmla="*/ 31 h 149"/>
                <a:gd name="T12" fmla="*/ 92 w 161"/>
                <a:gd name="T13" fmla="*/ 19 h 149"/>
                <a:gd name="T14" fmla="*/ 62 w 161"/>
                <a:gd name="T15" fmla="*/ 0 h 149"/>
                <a:gd name="T16" fmla="*/ 31 w 161"/>
                <a:gd name="T17" fmla="*/ 1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49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80"/>
                    <a:pt x="31" y="105"/>
                  </a:cubicBezTo>
                  <a:cubicBezTo>
                    <a:pt x="62" y="129"/>
                    <a:pt x="86" y="148"/>
                    <a:pt x="86" y="148"/>
                  </a:cubicBezTo>
                  <a:cubicBezTo>
                    <a:pt x="98" y="111"/>
                    <a:pt x="111" y="80"/>
                    <a:pt x="117" y="50"/>
                  </a:cubicBezTo>
                  <a:cubicBezTo>
                    <a:pt x="135" y="43"/>
                    <a:pt x="147" y="37"/>
                    <a:pt x="160" y="31"/>
                  </a:cubicBezTo>
                  <a:cubicBezTo>
                    <a:pt x="141" y="31"/>
                    <a:pt x="117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58D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2" name="Freeform 40"/>
            <p:cNvSpPr>
              <a:spLocks noChangeArrowheads="1"/>
            </p:cNvSpPr>
            <p:nvPr/>
          </p:nvSpPr>
          <p:spPr bwMode="auto">
            <a:xfrm>
              <a:off x="7642001" y="858598"/>
              <a:ext cx="205070" cy="177405"/>
            </a:xfrm>
            <a:custGeom>
              <a:avLst/>
              <a:gdLst>
                <a:gd name="T0" fmla="*/ 31 w 161"/>
                <a:gd name="T1" fmla="*/ 19 h 143"/>
                <a:gd name="T2" fmla="*/ 31 w 161"/>
                <a:gd name="T3" fmla="*/ 19 h 143"/>
                <a:gd name="T4" fmla="*/ 31 w 161"/>
                <a:gd name="T5" fmla="*/ 105 h 143"/>
                <a:gd name="T6" fmla="*/ 86 w 161"/>
                <a:gd name="T7" fmla="*/ 142 h 143"/>
                <a:gd name="T8" fmla="*/ 117 w 161"/>
                <a:gd name="T9" fmla="*/ 50 h 143"/>
                <a:gd name="T10" fmla="*/ 160 w 161"/>
                <a:gd name="T11" fmla="*/ 31 h 143"/>
                <a:gd name="T12" fmla="*/ 92 w 161"/>
                <a:gd name="T13" fmla="*/ 19 h 143"/>
                <a:gd name="T14" fmla="*/ 62 w 161"/>
                <a:gd name="T15" fmla="*/ 0 h 143"/>
                <a:gd name="T16" fmla="*/ 31 w 161"/>
                <a:gd name="T17" fmla="*/ 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43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74"/>
                    <a:pt x="31" y="105"/>
                  </a:cubicBezTo>
                  <a:cubicBezTo>
                    <a:pt x="62" y="129"/>
                    <a:pt x="86" y="142"/>
                    <a:pt x="86" y="142"/>
                  </a:cubicBezTo>
                  <a:cubicBezTo>
                    <a:pt x="98" y="111"/>
                    <a:pt x="111" y="80"/>
                    <a:pt x="117" y="50"/>
                  </a:cubicBezTo>
                  <a:cubicBezTo>
                    <a:pt x="135" y="43"/>
                    <a:pt x="147" y="37"/>
                    <a:pt x="160" y="31"/>
                  </a:cubicBezTo>
                  <a:cubicBezTo>
                    <a:pt x="135" y="31"/>
                    <a:pt x="117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890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3" name="Freeform 41"/>
            <p:cNvSpPr>
              <a:spLocks noChangeArrowheads="1"/>
            </p:cNvSpPr>
            <p:nvPr/>
          </p:nvSpPr>
          <p:spPr bwMode="auto">
            <a:xfrm>
              <a:off x="7642001" y="858598"/>
              <a:ext cx="205070" cy="177405"/>
            </a:xfrm>
            <a:custGeom>
              <a:avLst/>
              <a:gdLst>
                <a:gd name="T0" fmla="*/ 31 w 161"/>
                <a:gd name="T1" fmla="*/ 19 h 143"/>
                <a:gd name="T2" fmla="*/ 31 w 161"/>
                <a:gd name="T3" fmla="*/ 19 h 143"/>
                <a:gd name="T4" fmla="*/ 31 w 161"/>
                <a:gd name="T5" fmla="*/ 99 h 143"/>
                <a:gd name="T6" fmla="*/ 86 w 161"/>
                <a:gd name="T7" fmla="*/ 142 h 143"/>
                <a:gd name="T8" fmla="*/ 117 w 161"/>
                <a:gd name="T9" fmla="*/ 50 h 143"/>
                <a:gd name="T10" fmla="*/ 160 w 161"/>
                <a:gd name="T11" fmla="*/ 31 h 143"/>
                <a:gd name="T12" fmla="*/ 92 w 161"/>
                <a:gd name="T13" fmla="*/ 19 h 143"/>
                <a:gd name="T14" fmla="*/ 62 w 161"/>
                <a:gd name="T15" fmla="*/ 0 h 143"/>
                <a:gd name="T16" fmla="*/ 31 w 161"/>
                <a:gd name="T17" fmla="*/ 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43">
                  <a:moveTo>
                    <a:pt x="31" y="19"/>
                  </a:moveTo>
                  <a:lnTo>
                    <a:pt x="31" y="19"/>
                  </a:lnTo>
                  <a:cubicBezTo>
                    <a:pt x="6" y="31"/>
                    <a:pt x="0" y="74"/>
                    <a:pt x="31" y="99"/>
                  </a:cubicBezTo>
                  <a:cubicBezTo>
                    <a:pt x="62" y="123"/>
                    <a:pt x="86" y="142"/>
                    <a:pt x="86" y="142"/>
                  </a:cubicBezTo>
                  <a:cubicBezTo>
                    <a:pt x="98" y="111"/>
                    <a:pt x="104" y="80"/>
                    <a:pt x="117" y="50"/>
                  </a:cubicBezTo>
                  <a:cubicBezTo>
                    <a:pt x="129" y="43"/>
                    <a:pt x="147" y="37"/>
                    <a:pt x="160" y="31"/>
                  </a:cubicBezTo>
                  <a:cubicBezTo>
                    <a:pt x="135" y="31"/>
                    <a:pt x="111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1" y="19"/>
                  </a:cubicBezTo>
                </a:path>
              </a:pathLst>
            </a:custGeom>
            <a:solidFill>
              <a:srgbClr val="ED94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4" name="Freeform 42"/>
            <p:cNvSpPr>
              <a:spLocks noChangeArrowheads="1"/>
            </p:cNvSpPr>
            <p:nvPr/>
          </p:nvSpPr>
          <p:spPr bwMode="auto">
            <a:xfrm>
              <a:off x="7642001" y="858600"/>
              <a:ext cx="205070" cy="171863"/>
            </a:xfrm>
            <a:custGeom>
              <a:avLst/>
              <a:gdLst>
                <a:gd name="T0" fmla="*/ 37 w 161"/>
                <a:gd name="T1" fmla="*/ 19 h 136"/>
                <a:gd name="T2" fmla="*/ 37 w 161"/>
                <a:gd name="T3" fmla="*/ 19 h 136"/>
                <a:gd name="T4" fmla="*/ 31 w 161"/>
                <a:gd name="T5" fmla="*/ 99 h 136"/>
                <a:gd name="T6" fmla="*/ 86 w 161"/>
                <a:gd name="T7" fmla="*/ 135 h 136"/>
                <a:gd name="T8" fmla="*/ 117 w 161"/>
                <a:gd name="T9" fmla="*/ 43 h 136"/>
                <a:gd name="T10" fmla="*/ 160 w 161"/>
                <a:gd name="T11" fmla="*/ 31 h 136"/>
                <a:gd name="T12" fmla="*/ 92 w 161"/>
                <a:gd name="T13" fmla="*/ 19 h 136"/>
                <a:gd name="T14" fmla="*/ 62 w 161"/>
                <a:gd name="T15" fmla="*/ 0 h 136"/>
                <a:gd name="T16" fmla="*/ 37 w 161"/>
                <a:gd name="T17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36">
                  <a:moveTo>
                    <a:pt x="37" y="19"/>
                  </a:moveTo>
                  <a:lnTo>
                    <a:pt x="37" y="19"/>
                  </a:lnTo>
                  <a:cubicBezTo>
                    <a:pt x="13" y="31"/>
                    <a:pt x="0" y="74"/>
                    <a:pt x="31" y="99"/>
                  </a:cubicBezTo>
                  <a:cubicBezTo>
                    <a:pt x="62" y="123"/>
                    <a:pt x="86" y="135"/>
                    <a:pt x="86" y="135"/>
                  </a:cubicBezTo>
                  <a:cubicBezTo>
                    <a:pt x="98" y="105"/>
                    <a:pt x="104" y="74"/>
                    <a:pt x="117" y="43"/>
                  </a:cubicBezTo>
                  <a:cubicBezTo>
                    <a:pt x="129" y="43"/>
                    <a:pt x="141" y="37"/>
                    <a:pt x="160" y="31"/>
                  </a:cubicBezTo>
                  <a:cubicBezTo>
                    <a:pt x="135" y="31"/>
                    <a:pt x="111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7" y="19"/>
                  </a:cubicBezTo>
                </a:path>
              </a:pathLst>
            </a:custGeom>
            <a:solidFill>
              <a:srgbClr val="F197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5" name="Freeform 43"/>
            <p:cNvSpPr>
              <a:spLocks noChangeArrowheads="1"/>
            </p:cNvSpPr>
            <p:nvPr/>
          </p:nvSpPr>
          <p:spPr bwMode="auto">
            <a:xfrm>
              <a:off x="7641998" y="858600"/>
              <a:ext cx="193983" cy="171863"/>
            </a:xfrm>
            <a:custGeom>
              <a:avLst/>
              <a:gdLst>
                <a:gd name="T0" fmla="*/ 37 w 155"/>
                <a:gd name="T1" fmla="*/ 19 h 136"/>
                <a:gd name="T2" fmla="*/ 37 w 155"/>
                <a:gd name="T3" fmla="*/ 19 h 136"/>
                <a:gd name="T4" fmla="*/ 31 w 155"/>
                <a:gd name="T5" fmla="*/ 99 h 136"/>
                <a:gd name="T6" fmla="*/ 86 w 155"/>
                <a:gd name="T7" fmla="*/ 135 h 136"/>
                <a:gd name="T8" fmla="*/ 117 w 155"/>
                <a:gd name="T9" fmla="*/ 43 h 136"/>
                <a:gd name="T10" fmla="*/ 154 w 155"/>
                <a:gd name="T11" fmla="*/ 31 h 136"/>
                <a:gd name="T12" fmla="*/ 92 w 155"/>
                <a:gd name="T13" fmla="*/ 19 h 136"/>
                <a:gd name="T14" fmla="*/ 62 w 155"/>
                <a:gd name="T15" fmla="*/ 0 h 136"/>
                <a:gd name="T16" fmla="*/ 37 w 155"/>
                <a:gd name="T17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36">
                  <a:moveTo>
                    <a:pt x="37" y="19"/>
                  </a:moveTo>
                  <a:lnTo>
                    <a:pt x="37" y="19"/>
                  </a:lnTo>
                  <a:cubicBezTo>
                    <a:pt x="13" y="31"/>
                    <a:pt x="0" y="74"/>
                    <a:pt x="31" y="99"/>
                  </a:cubicBezTo>
                  <a:cubicBezTo>
                    <a:pt x="62" y="123"/>
                    <a:pt x="86" y="135"/>
                    <a:pt x="86" y="135"/>
                  </a:cubicBezTo>
                  <a:cubicBezTo>
                    <a:pt x="98" y="105"/>
                    <a:pt x="104" y="74"/>
                    <a:pt x="117" y="43"/>
                  </a:cubicBezTo>
                  <a:cubicBezTo>
                    <a:pt x="129" y="43"/>
                    <a:pt x="141" y="37"/>
                    <a:pt x="154" y="31"/>
                  </a:cubicBezTo>
                  <a:cubicBezTo>
                    <a:pt x="135" y="31"/>
                    <a:pt x="111" y="25"/>
                    <a:pt x="92" y="19"/>
                  </a:cubicBezTo>
                  <a:cubicBezTo>
                    <a:pt x="80" y="13"/>
                    <a:pt x="74" y="7"/>
                    <a:pt x="62" y="0"/>
                  </a:cubicBezTo>
                  <a:cubicBezTo>
                    <a:pt x="55" y="7"/>
                    <a:pt x="43" y="13"/>
                    <a:pt x="37" y="19"/>
                  </a:cubicBezTo>
                </a:path>
              </a:pathLst>
            </a:custGeom>
            <a:solidFill>
              <a:srgbClr val="F59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6" name="Freeform 44"/>
            <p:cNvSpPr>
              <a:spLocks noChangeArrowheads="1"/>
            </p:cNvSpPr>
            <p:nvPr/>
          </p:nvSpPr>
          <p:spPr bwMode="auto">
            <a:xfrm>
              <a:off x="7647540" y="858600"/>
              <a:ext cx="188443" cy="171863"/>
            </a:xfrm>
            <a:custGeom>
              <a:avLst/>
              <a:gdLst>
                <a:gd name="T0" fmla="*/ 31 w 149"/>
                <a:gd name="T1" fmla="*/ 19 h 136"/>
                <a:gd name="T2" fmla="*/ 31 w 149"/>
                <a:gd name="T3" fmla="*/ 19 h 136"/>
                <a:gd name="T4" fmla="*/ 25 w 149"/>
                <a:gd name="T5" fmla="*/ 92 h 136"/>
                <a:gd name="T6" fmla="*/ 80 w 149"/>
                <a:gd name="T7" fmla="*/ 135 h 136"/>
                <a:gd name="T8" fmla="*/ 111 w 149"/>
                <a:gd name="T9" fmla="*/ 43 h 136"/>
                <a:gd name="T10" fmla="*/ 148 w 149"/>
                <a:gd name="T11" fmla="*/ 31 h 136"/>
                <a:gd name="T12" fmla="*/ 86 w 149"/>
                <a:gd name="T13" fmla="*/ 19 h 136"/>
                <a:gd name="T14" fmla="*/ 56 w 149"/>
                <a:gd name="T15" fmla="*/ 0 h 136"/>
                <a:gd name="T16" fmla="*/ 31 w 149"/>
                <a:gd name="T17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36">
                  <a:moveTo>
                    <a:pt x="31" y="19"/>
                  </a:moveTo>
                  <a:lnTo>
                    <a:pt x="31" y="19"/>
                  </a:lnTo>
                  <a:cubicBezTo>
                    <a:pt x="7" y="25"/>
                    <a:pt x="0" y="74"/>
                    <a:pt x="25" y="92"/>
                  </a:cubicBezTo>
                  <a:cubicBezTo>
                    <a:pt x="56" y="117"/>
                    <a:pt x="80" y="135"/>
                    <a:pt x="80" y="135"/>
                  </a:cubicBezTo>
                  <a:cubicBezTo>
                    <a:pt x="86" y="105"/>
                    <a:pt x="98" y="74"/>
                    <a:pt x="111" y="43"/>
                  </a:cubicBezTo>
                  <a:cubicBezTo>
                    <a:pt x="123" y="43"/>
                    <a:pt x="135" y="37"/>
                    <a:pt x="148" y="31"/>
                  </a:cubicBezTo>
                  <a:cubicBezTo>
                    <a:pt x="129" y="25"/>
                    <a:pt x="105" y="25"/>
                    <a:pt x="86" y="19"/>
                  </a:cubicBezTo>
                  <a:cubicBezTo>
                    <a:pt x="74" y="13"/>
                    <a:pt x="68" y="7"/>
                    <a:pt x="56" y="0"/>
                  </a:cubicBezTo>
                  <a:cubicBezTo>
                    <a:pt x="49" y="7"/>
                    <a:pt x="37" y="13"/>
                    <a:pt x="31" y="19"/>
                  </a:cubicBezTo>
                </a:path>
              </a:pathLst>
            </a:custGeom>
            <a:solidFill>
              <a:srgbClr val="F99B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7" name="Freeform 45"/>
            <p:cNvSpPr>
              <a:spLocks noChangeArrowheads="1"/>
            </p:cNvSpPr>
            <p:nvPr/>
          </p:nvSpPr>
          <p:spPr bwMode="auto">
            <a:xfrm>
              <a:off x="7647540" y="858598"/>
              <a:ext cx="188443" cy="160775"/>
            </a:xfrm>
            <a:custGeom>
              <a:avLst/>
              <a:gdLst>
                <a:gd name="T0" fmla="*/ 31 w 149"/>
                <a:gd name="T1" fmla="*/ 13 h 130"/>
                <a:gd name="T2" fmla="*/ 31 w 149"/>
                <a:gd name="T3" fmla="*/ 13 h 130"/>
                <a:gd name="T4" fmla="*/ 25 w 149"/>
                <a:gd name="T5" fmla="*/ 92 h 130"/>
                <a:gd name="T6" fmla="*/ 80 w 149"/>
                <a:gd name="T7" fmla="*/ 129 h 130"/>
                <a:gd name="T8" fmla="*/ 105 w 149"/>
                <a:gd name="T9" fmla="*/ 43 h 130"/>
                <a:gd name="T10" fmla="*/ 148 w 149"/>
                <a:gd name="T11" fmla="*/ 31 h 130"/>
                <a:gd name="T12" fmla="*/ 80 w 149"/>
                <a:gd name="T13" fmla="*/ 19 h 130"/>
                <a:gd name="T14" fmla="*/ 56 w 149"/>
                <a:gd name="T15" fmla="*/ 0 h 130"/>
                <a:gd name="T16" fmla="*/ 31 w 149"/>
                <a:gd name="T17" fmla="*/ 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30">
                  <a:moveTo>
                    <a:pt x="31" y="13"/>
                  </a:moveTo>
                  <a:lnTo>
                    <a:pt x="31" y="13"/>
                  </a:lnTo>
                  <a:cubicBezTo>
                    <a:pt x="7" y="25"/>
                    <a:pt x="0" y="68"/>
                    <a:pt x="25" y="92"/>
                  </a:cubicBezTo>
                  <a:cubicBezTo>
                    <a:pt x="56" y="117"/>
                    <a:pt x="80" y="129"/>
                    <a:pt x="80" y="129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31" y="13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8" name="Freeform 46"/>
            <p:cNvSpPr>
              <a:spLocks noChangeArrowheads="1"/>
            </p:cNvSpPr>
            <p:nvPr/>
          </p:nvSpPr>
          <p:spPr bwMode="auto">
            <a:xfrm>
              <a:off x="7514523" y="1041550"/>
              <a:ext cx="764856" cy="487860"/>
            </a:xfrm>
            <a:custGeom>
              <a:avLst/>
              <a:gdLst>
                <a:gd name="T0" fmla="*/ 0 w 608"/>
                <a:gd name="T1" fmla="*/ 0 h 387"/>
                <a:gd name="T2" fmla="*/ 0 w 608"/>
                <a:gd name="T3" fmla="*/ 0 h 387"/>
                <a:gd name="T4" fmla="*/ 454 w 608"/>
                <a:gd name="T5" fmla="*/ 263 h 387"/>
                <a:gd name="T6" fmla="*/ 0 w 608"/>
                <a:gd name="T7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387">
                  <a:moveTo>
                    <a:pt x="0" y="0"/>
                  </a:moveTo>
                  <a:lnTo>
                    <a:pt x="0" y="0"/>
                  </a:lnTo>
                  <a:cubicBezTo>
                    <a:pt x="49" y="12"/>
                    <a:pt x="307" y="147"/>
                    <a:pt x="454" y="263"/>
                  </a:cubicBezTo>
                  <a:cubicBezTo>
                    <a:pt x="607" y="386"/>
                    <a:pt x="135" y="122"/>
                    <a:pt x="0" y="0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19" name="Freeform 47"/>
            <p:cNvSpPr>
              <a:spLocks noChangeArrowheads="1"/>
            </p:cNvSpPr>
            <p:nvPr/>
          </p:nvSpPr>
          <p:spPr bwMode="auto">
            <a:xfrm>
              <a:off x="7060041" y="930673"/>
              <a:ext cx="315921" cy="388070"/>
            </a:xfrm>
            <a:custGeom>
              <a:avLst/>
              <a:gdLst>
                <a:gd name="T0" fmla="*/ 208 w 252"/>
                <a:gd name="T1" fmla="*/ 0 h 307"/>
                <a:gd name="T2" fmla="*/ 251 w 252"/>
                <a:gd name="T3" fmla="*/ 24 h 307"/>
                <a:gd name="T4" fmla="*/ 18 w 252"/>
                <a:gd name="T5" fmla="*/ 306 h 307"/>
                <a:gd name="T6" fmla="*/ 0 w 252"/>
                <a:gd name="T7" fmla="*/ 251 h 307"/>
                <a:gd name="T8" fmla="*/ 208 w 252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07">
                  <a:moveTo>
                    <a:pt x="208" y="0"/>
                  </a:moveTo>
                  <a:lnTo>
                    <a:pt x="251" y="24"/>
                  </a:lnTo>
                  <a:lnTo>
                    <a:pt x="18" y="306"/>
                  </a:lnTo>
                  <a:lnTo>
                    <a:pt x="0" y="251"/>
                  </a:lnTo>
                  <a:lnTo>
                    <a:pt x="208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0" name="Freeform 48"/>
            <p:cNvSpPr>
              <a:spLocks noChangeArrowheads="1"/>
            </p:cNvSpPr>
            <p:nvPr/>
          </p:nvSpPr>
          <p:spPr bwMode="auto">
            <a:xfrm>
              <a:off x="8057679" y="481615"/>
              <a:ext cx="177358" cy="327091"/>
            </a:xfrm>
            <a:custGeom>
              <a:avLst/>
              <a:gdLst>
                <a:gd name="T0" fmla="*/ 123 w 142"/>
                <a:gd name="T1" fmla="*/ 6 h 259"/>
                <a:gd name="T2" fmla="*/ 123 w 142"/>
                <a:gd name="T3" fmla="*/ 6 h 259"/>
                <a:gd name="T4" fmla="*/ 135 w 142"/>
                <a:gd name="T5" fmla="*/ 0 h 259"/>
                <a:gd name="T6" fmla="*/ 141 w 142"/>
                <a:gd name="T7" fmla="*/ 13 h 259"/>
                <a:gd name="T8" fmla="*/ 19 w 142"/>
                <a:gd name="T9" fmla="*/ 251 h 259"/>
                <a:gd name="T10" fmla="*/ 6 w 142"/>
                <a:gd name="T11" fmla="*/ 258 h 259"/>
                <a:gd name="T12" fmla="*/ 0 w 142"/>
                <a:gd name="T13" fmla="*/ 245 h 259"/>
                <a:gd name="T14" fmla="*/ 123 w 142"/>
                <a:gd name="T15" fmla="*/ 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59">
                  <a:moveTo>
                    <a:pt x="123" y="6"/>
                  </a:moveTo>
                  <a:lnTo>
                    <a:pt x="123" y="6"/>
                  </a:lnTo>
                  <a:cubicBezTo>
                    <a:pt x="123" y="0"/>
                    <a:pt x="129" y="0"/>
                    <a:pt x="135" y="0"/>
                  </a:cubicBezTo>
                  <a:cubicBezTo>
                    <a:pt x="141" y="6"/>
                    <a:pt x="141" y="13"/>
                    <a:pt x="141" y="13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3" y="258"/>
                    <a:pt x="6" y="258"/>
                    <a:pt x="6" y="258"/>
                  </a:cubicBezTo>
                  <a:cubicBezTo>
                    <a:pt x="0" y="258"/>
                    <a:pt x="0" y="251"/>
                    <a:pt x="0" y="245"/>
                  </a:cubicBezTo>
                  <a:lnTo>
                    <a:pt x="123" y="6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1" name="Freeform 49"/>
            <p:cNvSpPr>
              <a:spLocks noChangeArrowheads="1"/>
            </p:cNvSpPr>
            <p:nvPr/>
          </p:nvSpPr>
          <p:spPr bwMode="auto">
            <a:xfrm>
              <a:off x="8035511" y="453897"/>
              <a:ext cx="49883" cy="354808"/>
            </a:xfrm>
            <a:custGeom>
              <a:avLst/>
              <a:gdLst>
                <a:gd name="T0" fmla="*/ 0 w 38"/>
                <a:gd name="T1" fmla="*/ 6 h 283"/>
                <a:gd name="T2" fmla="*/ 0 w 38"/>
                <a:gd name="T3" fmla="*/ 6 h 283"/>
                <a:gd name="T4" fmla="*/ 12 w 38"/>
                <a:gd name="T5" fmla="*/ 0 h 283"/>
                <a:gd name="T6" fmla="*/ 18 w 38"/>
                <a:gd name="T7" fmla="*/ 6 h 283"/>
                <a:gd name="T8" fmla="*/ 37 w 38"/>
                <a:gd name="T9" fmla="*/ 275 h 283"/>
                <a:gd name="T10" fmla="*/ 24 w 38"/>
                <a:gd name="T11" fmla="*/ 282 h 283"/>
                <a:gd name="T12" fmla="*/ 18 w 38"/>
                <a:gd name="T13" fmla="*/ 275 h 283"/>
                <a:gd name="T14" fmla="*/ 0 w 38"/>
                <a:gd name="T15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83">
                  <a:moveTo>
                    <a:pt x="0" y="6"/>
                  </a:moveTo>
                  <a:lnTo>
                    <a:pt x="0" y="6"/>
                  </a:lnTo>
                  <a:cubicBezTo>
                    <a:pt x="0" y="0"/>
                    <a:pt x="6" y="0"/>
                    <a:pt x="12" y="0"/>
                  </a:cubicBezTo>
                  <a:cubicBezTo>
                    <a:pt x="12" y="0"/>
                    <a:pt x="18" y="0"/>
                    <a:pt x="18" y="6"/>
                  </a:cubicBezTo>
                  <a:cubicBezTo>
                    <a:pt x="37" y="275"/>
                    <a:pt x="37" y="275"/>
                    <a:pt x="37" y="275"/>
                  </a:cubicBezTo>
                  <a:cubicBezTo>
                    <a:pt x="37" y="282"/>
                    <a:pt x="31" y="282"/>
                    <a:pt x="24" y="282"/>
                  </a:cubicBezTo>
                  <a:cubicBezTo>
                    <a:pt x="24" y="282"/>
                    <a:pt x="18" y="282"/>
                    <a:pt x="18" y="275"/>
                  </a:cubicBezTo>
                  <a:lnTo>
                    <a:pt x="0" y="6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2" name="Freeform 50"/>
            <p:cNvSpPr>
              <a:spLocks noChangeArrowheads="1"/>
            </p:cNvSpPr>
            <p:nvPr/>
          </p:nvSpPr>
          <p:spPr bwMode="auto">
            <a:xfrm>
              <a:off x="8207327" y="481615"/>
              <a:ext cx="38796" cy="432422"/>
            </a:xfrm>
            <a:custGeom>
              <a:avLst/>
              <a:gdLst>
                <a:gd name="T0" fmla="*/ 0 w 31"/>
                <a:gd name="T1" fmla="*/ 13 h 344"/>
                <a:gd name="T2" fmla="*/ 0 w 31"/>
                <a:gd name="T3" fmla="*/ 13 h 344"/>
                <a:gd name="T4" fmla="*/ 6 w 31"/>
                <a:gd name="T5" fmla="*/ 0 h 344"/>
                <a:gd name="T6" fmla="*/ 18 w 31"/>
                <a:gd name="T7" fmla="*/ 13 h 344"/>
                <a:gd name="T8" fmla="*/ 30 w 31"/>
                <a:gd name="T9" fmla="*/ 337 h 344"/>
                <a:gd name="T10" fmla="*/ 24 w 31"/>
                <a:gd name="T11" fmla="*/ 343 h 344"/>
                <a:gd name="T12" fmla="*/ 18 w 31"/>
                <a:gd name="T13" fmla="*/ 337 h 344"/>
                <a:gd name="T14" fmla="*/ 0 w 31"/>
                <a:gd name="T15" fmla="*/ 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44">
                  <a:moveTo>
                    <a:pt x="0" y="13"/>
                  </a:moveTo>
                  <a:lnTo>
                    <a:pt x="0" y="13"/>
                  </a:lnTo>
                  <a:cubicBezTo>
                    <a:pt x="0" y="6"/>
                    <a:pt x="6" y="0"/>
                    <a:pt x="6" y="0"/>
                  </a:cubicBezTo>
                  <a:cubicBezTo>
                    <a:pt x="12" y="0"/>
                    <a:pt x="18" y="6"/>
                    <a:pt x="18" y="13"/>
                  </a:cubicBezTo>
                  <a:cubicBezTo>
                    <a:pt x="30" y="337"/>
                    <a:pt x="30" y="337"/>
                    <a:pt x="30" y="337"/>
                  </a:cubicBezTo>
                  <a:cubicBezTo>
                    <a:pt x="30" y="343"/>
                    <a:pt x="30" y="343"/>
                    <a:pt x="24" y="343"/>
                  </a:cubicBezTo>
                  <a:cubicBezTo>
                    <a:pt x="18" y="343"/>
                    <a:pt x="18" y="343"/>
                    <a:pt x="18" y="337"/>
                  </a:cubicBezTo>
                  <a:lnTo>
                    <a:pt x="0" y="13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3" name="Freeform 51"/>
            <p:cNvSpPr>
              <a:spLocks noChangeArrowheads="1"/>
            </p:cNvSpPr>
            <p:nvPr/>
          </p:nvSpPr>
          <p:spPr bwMode="auto">
            <a:xfrm>
              <a:off x="7010164" y="1024914"/>
              <a:ext cx="138560" cy="487860"/>
            </a:xfrm>
            <a:custGeom>
              <a:avLst/>
              <a:gdLst>
                <a:gd name="T0" fmla="*/ 0 w 111"/>
                <a:gd name="T1" fmla="*/ 13 h 387"/>
                <a:gd name="T2" fmla="*/ 0 w 111"/>
                <a:gd name="T3" fmla="*/ 13 h 387"/>
                <a:gd name="T4" fmla="*/ 6 w 111"/>
                <a:gd name="T5" fmla="*/ 0 h 387"/>
                <a:gd name="T6" fmla="*/ 18 w 111"/>
                <a:gd name="T7" fmla="*/ 6 h 387"/>
                <a:gd name="T8" fmla="*/ 110 w 111"/>
                <a:gd name="T9" fmla="*/ 374 h 387"/>
                <a:gd name="T10" fmla="*/ 104 w 111"/>
                <a:gd name="T11" fmla="*/ 386 h 387"/>
                <a:gd name="T12" fmla="*/ 92 w 111"/>
                <a:gd name="T13" fmla="*/ 380 h 387"/>
                <a:gd name="T14" fmla="*/ 0 w 111"/>
                <a:gd name="T15" fmla="*/ 1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87">
                  <a:moveTo>
                    <a:pt x="0" y="13"/>
                  </a:moveTo>
                  <a:lnTo>
                    <a:pt x="0" y="13"/>
                  </a:lnTo>
                  <a:cubicBezTo>
                    <a:pt x="0" y="6"/>
                    <a:pt x="0" y="0"/>
                    <a:pt x="6" y="0"/>
                  </a:cubicBezTo>
                  <a:cubicBezTo>
                    <a:pt x="12" y="0"/>
                    <a:pt x="12" y="0"/>
                    <a:pt x="18" y="6"/>
                  </a:cubicBezTo>
                  <a:cubicBezTo>
                    <a:pt x="110" y="374"/>
                    <a:pt x="110" y="374"/>
                    <a:pt x="110" y="374"/>
                  </a:cubicBezTo>
                  <a:cubicBezTo>
                    <a:pt x="110" y="380"/>
                    <a:pt x="104" y="386"/>
                    <a:pt x="104" y="386"/>
                  </a:cubicBezTo>
                  <a:cubicBezTo>
                    <a:pt x="98" y="386"/>
                    <a:pt x="92" y="386"/>
                    <a:pt x="92" y="380"/>
                  </a:cubicBezTo>
                  <a:lnTo>
                    <a:pt x="0" y="13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4" name="Freeform 52"/>
            <p:cNvSpPr>
              <a:spLocks noChangeArrowheads="1"/>
            </p:cNvSpPr>
            <p:nvPr/>
          </p:nvSpPr>
          <p:spPr bwMode="auto">
            <a:xfrm>
              <a:off x="6949194" y="1024914"/>
              <a:ext cx="83138" cy="376984"/>
            </a:xfrm>
            <a:custGeom>
              <a:avLst/>
              <a:gdLst>
                <a:gd name="T0" fmla="*/ 49 w 68"/>
                <a:gd name="T1" fmla="*/ 6 h 302"/>
                <a:gd name="T2" fmla="*/ 49 w 68"/>
                <a:gd name="T3" fmla="*/ 6 h 302"/>
                <a:gd name="T4" fmla="*/ 55 w 68"/>
                <a:gd name="T5" fmla="*/ 0 h 302"/>
                <a:gd name="T6" fmla="*/ 67 w 68"/>
                <a:gd name="T7" fmla="*/ 13 h 302"/>
                <a:gd name="T8" fmla="*/ 18 w 68"/>
                <a:gd name="T9" fmla="*/ 295 h 302"/>
                <a:gd name="T10" fmla="*/ 6 w 68"/>
                <a:gd name="T11" fmla="*/ 301 h 302"/>
                <a:gd name="T12" fmla="*/ 0 w 68"/>
                <a:gd name="T13" fmla="*/ 288 h 302"/>
                <a:gd name="T14" fmla="*/ 49 w 68"/>
                <a:gd name="T15" fmla="*/ 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302">
                  <a:moveTo>
                    <a:pt x="49" y="6"/>
                  </a:moveTo>
                  <a:lnTo>
                    <a:pt x="49" y="6"/>
                  </a:lnTo>
                  <a:cubicBezTo>
                    <a:pt x="49" y="0"/>
                    <a:pt x="55" y="0"/>
                    <a:pt x="55" y="0"/>
                  </a:cubicBezTo>
                  <a:cubicBezTo>
                    <a:pt x="61" y="0"/>
                    <a:pt x="67" y="6"/>
                    <a:pt x="67" y="1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8" y="301"/>
                    <a:pt x="12" y="301"/>
                    <a:pt x="6" y="301"/>
                  </a:cubicBezTo>
                  <a:cubicBezTo>
                    <a:pt x="0" y="301"/>
                    <a:pt x="0" y="295"/>
                    <a:pt x="0" y="288"/>
                  </a:cubicBezTo>
                  <a:lnTo>
                    <a:pt x="49" y="6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5" name="Freeform 53"/>
            <p:cNvSpPr>
              <a:spLocks noChangeArrowheads="1"/>
            </p:cNvSpPr>
            <p:nvPr/>
          </p:nvSpPr>
          <p:spPr bwMode="auto">
            <a:xfrm>
              <a:off x="6843889" y="991653"/>
              <a:ext cx="121933" cy="410248"/>
            </a:xfrm>
            <a:custGeom>
              <a:avLst/>
              <a:gdLst>
                <a:gd name="T0" fmla="*/ 0 w 99"/>
                <a:gd name="T1" fmla="*/ 12 h 326"/>
                <a:gd name="T2" fmla="*/ 0 w 99"/>
                <a:gd name="T3" fmla="*/ 12 h 326"/>
                <a:gd name="T4" fmla="*/ 6 w 99"/>
                <a:gd name="T5" fmla="*/ 6 h 326"/>
                <a:gd name="T6" fmla="*/ 18 w 99"/>
                <a:gd name="T7" fmla="*/ 12 h 326"/>
                <a:gd name="T8" fmla="*/ 98 w 99"/>
                <a:gd name="T9" fmla="*/ 312 h 326"/>
                <a:gd name="T10" fmla="*/ 92 w 99"/>
                <a:gd name="T11" fmla="*/ 325 h 326"/>
                <a:gd name="T12" fmla="*/ 80 w 99"/>
                <a:gd name="T13" fmla="*/ 319 h 326"/>
                <a:gd name="T14" fmla="*/ 0 w 99"/>
                <a:gd name="T15" fmla="*/ 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326">
                  <a:moveTo>
                    <a:pt x="0" y="12"/>
                  </a:moveTo>
                  <a:lnTo>
                    <a:pt x="0" y="12"/>
                  </a:lnTo>
                  <a:cubicBezTo>
                    <a:pt x="0" y="6"/>
                    <a:pt x="6" y="6"/>
                    <a:pt x="6" y="6"/>
                  </a:cubicBezTo>
                  <a:cubicBezTo>
                    <a:pt x="12" y="0"/>
                    <a:pt x="18" y="6"/>
                    <a:pt x="18" y="12"/>
                  </a:cubicBezTo>
                  <a:cubicBezTo>
                    <a:pt x="98" y="312"/>
                    <a:pt x="98" y="312"/>
                    <a:pt x="98" y="312"/>
                  </a:cubicBezTo>
                  <a:cubicBezTo>
                    <a:pt x="98" y="319"/>
                    <a:pt x="92" y="325"/>
                    <a:pt x="92" y="325"/>
                  </a:cubicBezTo>
                  <a:cubicBezTo>
                    <a:pt x="86" y="325"/>
                    <a:pt x="80" y="325"/>
                    <a:pt x="80" y="319"/>
                  </a:cubicBezTo>
                  <a:lnTo>
                    <a:pt x="0" y="12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6" name="Freeform 54"/>
            <p:cNvSpPr>
              <a:spLocks noChangeArrowheads="1"/>
            </p:cNvSpPr>
            <p:nvPr/>
          </p:nvSpPr>
          <p:spPr bwMode="auto">
            <a:xfrm>
              <a:off x="6378323" y="237684"/>
              <a:ext cx="2216974" cy="1103234"/>
            </a:xfrm>
            <a:custGeom>
              <a:avLst/>
              <a:gdLst>
                <a:gd name="T0" fmla="*/ 1563 w 1766"/>
                <a:gd name="T1" fmla="*/ 245 h 878"/>
                <a:gd name="T2" fmla="*/ 1563 w 1766"/>
                <a:gd name="T3" fmla="*/ 245 h 878"/>
                <a:gd name="T4" fmla="*/ 546 w 1766"/>
                <a:gd name="T5" fmla="*/ 760 h 878"/>
                <a:gd name="T6" fmla="*/ 208 w 1766"/>
                <a:gd name="T7" fmla="*/ 539 h 878"/>
                <a:gd name="T8" fmla="*/ 1318 w 1766"/>
                <a:gd name="T9" fmla="*/ 80 h 878"/>
                <a:gd name="T10" fmla="*/ 1563 w 1766"/>
                <a:gd name="T11" fmla="*/ 245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6" h="878">
                  <a:moveTo>
                    <a:pt x="1563" y="245"/>
                  </a:moveTo>
                  <a:lnTo>
                    <a:pt x="1563" y="245"/>
                  </a:lnTo>
                  <a:cubicBezTo>
                    <a:pt x="546" y="760"/>
                    <a:pt x="546" y="760"/>
                    <a:pt x="546" y="760"/>
                  </a:cubicBezTo>
                  <a:cubicBezTo>
                    <a:pt x="313" y="877"/>
                    <a:pt x="0" y="625"/>
                    <a:pt x="208" y="539"/>
                  </a:cubicBezTo>
                  <a:cubicBezTo>
                    <a:pt x="1318" y="80"/>
                    <a:pt x="1318" y="80"/>
                    <a:pt x="1318" y="80"/>
                  </a:cubicBezTo>
                  <a:cubicBezTo>
                    <a:pt x="1514" y="0"/>
                    <a:pt x="1765" y="147"/>
                    <a:pt x="1563" y="245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7" name="Freeform 55"/>
            <p:cNvSpPr>
              <a:spLocks noChangeArrowheads="1"/>
            </p:cNvSpPr>
            <p:nvPr/>
          </p:nvSpPr>
          <p:spPr bwMode="auto">
            <a:xfrm>
              <a:off x="6383866" y="221056"/>
              <a:ext cx="2216974" cy="1097688"/>
            </a:xfrm>
            <a:custGeom>
              <a:avLst/>
              <a:gdLst>
                <a:gd name="T0" fmla="*/ 1569 w 1766"/>
                <a:gd name="T1" fmla="*/ 245 h 871"/>
                <a:gd name="T2" fmla="*/ 1569 w 1766"/>
                <a:gd name="T3" fmla="*/ 245 h 871"/>
                <a:gd name="T4" fmla="*/ 546 w 1766"/>
                <a:gd name="T5" fmla="*/ 754 h 871"/>
                <a:gd name="T6" fmla="*/ 208 w 1766"/>
                <a:gd name="T7" fmla="*/ 539 h 871"/>
                <a:gd name="T8" fmla="*/ 1318 w 1766"/>
                <a:gd name="T9" fmla="*/ 80 h 871"/>
                <a:gd name="T10" fmla="*/ 1569 w 1766"/>
                <a:gd name="T11" fmla="*/ 24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6" h="871">
                  <a:moveTo>
                    <a:pt x="1569" y="245"/>
                  </a:moveTo>
                  <a:lnTo>
                    <a:pt x="1569" y="245"/>
                  </a:lnTo>
                  <a:cubicBezTo>
                    <a:pt x="546" y="754"/>
                    <a:pt x="546" y="754"/>
                    <a:pt x="546" y="754"/>
                  </a:cubicBezTo>
                  <a:cubicBezTo>
                    <a:pt x="319" y="870"/>
                    <a:pt x="0" y="625"/>
                    <a:pt x="208" y="539"/>
                  </a:cubicBezTo>
                  <a:cubicBezTo>
                    <a:pt x="1318" y="80"/>
                    <a:pt x="1318" y="80"/>
                    <a:pt x="1318" y="80"/>
                  </a:cubicBezTo>
                  <a:cubicBezTo>
                    <a:pt x="1514" y="0"/>
                    <a:pt x="1765" y="147"/>
                    <a:pt x="1569" y="245"/>
                  </a:cubicBezTo>
                </a:path>
              </a:pathLst>
            </a:custGeom>
            <a:solidFill>
              <a:srgbClr val="F9A11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8" name="Freeform 56"/>
            <p:cNvSpPr>
              <a:spLocks noChangeArrowheads="1"/>
            </p:cNvSpPr>
            <p:nvPr/>
          </p:nvSpPr>
          <p:spPr bwMode="auto">
            <a:xfrm>
              <a:off x="7763934" y="891861"/>
              <a:ext cx="121933" cy="94247"/>
            </a:xfrm>
            <a:custGeom>
              <a:avLst/>
              <a:gdLst>
                <a:gd name="T0" fmla="*/ 86 w 99"/>
                <a:gd name="T1" fmla="*/ 6 h 75"/>
                <a:gd name="T2" fmla="*/ 98 w 99"/>
                <a:gd name="T3" fmla="*/ 74 h 75"/>
                <a:gd name="T4" fmla="*/ 0 w 99"/>
                <a:gd name="T5" fmla="*/ 0 h 75"/>
                <a:gd name="T6" fmla="*/ 86 w 99"/>
                <a:gd name="T7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75">
                  <a:moveTo>
                    <a:pt x="86" y="6"/>
                  </a:moveTo>
                  <a:lnTo>
                    <a:pt x="98" y="74"/>
                  </a:lnTo>
                  <a:lnTo>
                    <a:pt x="0" y="0"/>
                  </a:lnTo>
                  <a:lnTo>
                    <a:pt x="86" y="6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29" name="Freeform 57"/>
            <p:cNvSpPr>
              <a:spLocks noChangeArrowheads="1"/>
            </p:cNvSpPr>
            <p:nvPr/>
          </p:nvSpPr>
          <p:spPr bwMode="auto">
            <a:xfrm>
              <a:off x="7786102" y="897409"/>
              <a:ext cx="83134" cy="72069"/>
            </a:xfrm>
            <a:custGeom>
              <a:avLst/>
              <a:gdLst>
                <a:gd name="T0" fmla="*/ 61 w 68"/>
                <a:gd name="T1" fmla="*/ 6 h 56"/>
                <a:gd name="T2" fmla="*/ 67 w 68"/>
                <a:gd name="T3" fmla="*/ 55 h 56"/>
                <a:gd name="T4" fmla="*/ 0 w 68"/>
                <a:gd name="T5" fmla="*/ 0 h 56"/>
                <a:gd name="T6" fmla="*/ 61 w 68"/>
                <a:gd name="T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6">
                  <a:moveTo>
                    <a:pt x="61" y="6"/>
                  </a:moveTo>
                  <a:lnTo>
                    <a:pt x="67" y="55"/>
                  </a:lnTo>
                  <a:lnTo>
                    <a:pt x="0" y="0"/>
                  </a:lnTo>
                  <a:lnTo>
                    <a:pt x="61" y="6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0" name="Freeform 58"/>
            <p:cNvSpPr>
              <a:spLocks noChangeArrowheads="1"/>
            </p:cNvSpPr>
            <p:nvPr/>
          </p:nvSpPr>
          <p:spPr bwMode="auto">
            <a:xfrm>
              <a:off x="7719592" y="891861"/>
              <a:ext cx="155188" cy="160775"/>
            </a:xfrm>
            <a:custGeom>
              <a:avLst/>
              <a:gdLst>
                <a:gd name="T0" fmla="*/ 36 w 123"/>
                <a:gd name="T1" fmla="*/ 0 h 130"/>
                <a:gd name="T2" fmla="*/ 36 w 123"/>
                <a:gd name="T3" fmla="*/ 0 h 130"/>
                <a:gd name="T4" fmla="*/ 0 w 123"/>
                <a:gd name="T5" fmla="*/ 25 h 130"/>
                <a:gd name="T6" fmla="*/ 42 w 123"/>
                <a:gd name="T7" fmla="*/ 129 h 130"/>
                <a:gd name="T8" fmla="*/ 73 w 123"/>
                <a:gd name="T9" fmla="*/ 37 h 130"/>
                <a:gd name="T10" fmla="*/ 122 w 123"/>
                <a:gd name="T11" fmla="*/ 6 h 130"/>
                <a:gd name="T12" fmla="*/ 36 w 123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30">
                  <a:moveTo>
                    <a:pt x="36" y="0"/>
                  </a:moveTo>
                  <a:lnTo>
                    <a:pt x="36" y="0"/>
                  </a:lnTo>
                  <a:cubicBezTo>
                    <a:pt x="0" y="25"/>
                    <a:pt x="0" y="25"/>
                    <a:pt x="0" y="25"/>
                  </a:cubicBezTo>
                  <a:cubicBezTo>
                    <a:pt x="0" y="61"/>
                    <a:pt x="24" y="98"/>
                    <a:pt x="42" y="129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122" y="6"/>
                    <a:pt x="122" y="6"/>
                    <a:pt x="122" y="6"/>
                  </a:cubicBezTo>
                  <a:lnTo>
                    <a:pt x="36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1" name="Freeform 59"/>
            <p:cNvSpPr>
              <a:spLocks noChangeArrowheads="1"/>
            </p:cNvSpPr>
            <p:nvPr/>
          </p:nvSpPr>
          <p:spPr bwMode="auto">
            <a:xfrm>
              <a:off x="7741763" y="897409"/>
              <a:ext cx="110850" cy="33264"/>
            </a:xfrm>
            <a:custGeom>
              <a:avLst/>
              <a:gdLst>
                <a:gd name="T0" fmla="*/ 24 w 87"/>
                <a:gd name="T1" fmla="*/ 0 h 26"/>
                <a:gd name="T2" fmla="*/ 0 w 87"/>
                <a:gd name="T3" fmla="*/ 19 h 26"/>
                <a:gd name="T4" fmla="*/ 49 w 87"/>
                <a:gd name="T5" fmla="*/ 25 h 26"/>
                <a:gd name="T6" fmla="*/ 86 w 87"/>
                <a:gd name="T7" fmla="*/ 6 h 26"/>
                <a:gd name="T8" fmla="*/ 24 w 8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24" y="0"/>
                  </a:moveTo>
                  <a:lnTo>
                    <a:pt x="0" y="19"/>
                  </a:lnTo>
                  <a:lnTo>
                    <a:pt x="49" y="25"/>
                  </a:lnTo>
                  <a:lnTo>
                    <a:pt x="86" y="6"/>
                  </a:lnTo>
                  <a:lnTo>
                    <a:pt x="24" y="0"/>
                  </a:ln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2" name="Freeform 60"/>
            <p:cNvSpPr>
              <a:spLocks noChangeArrowheads="1"/>
            </p:cNvSpPr>
            <p:nvPr/>
          </p:nvSpPr>
          <p:spPr bwMode="auto">
            <a:xfrm>
              <a:off x="7769475" y="897409"/>
              <a:ext cx="77594" cy="33264"/>
            </a:xfrm>
            <a:custGeom>
              <a:avLst/>
              <a:gdLst>
                <a:gd name="T0" fmla="*/ 31 w 63"/>
                <a:gd name="T1" fmla="*/ 25 h 26"/>
                <a:gd name="T2" fmla="*/ 62 w 63"/>
                <a:gd name="T3" fmla="*/ 6 h 26"/>
                <a:gd name="T4" fmla="*/ 0 w 63"/>
                <a:gd name="T5" fmla="*/ 0 h 26"/>
                <a:gd name="T6" fmla="*/ 31 w 63"/>
                <a:gd name="T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6">
                  <a:moveTo>
                    <a:pt x="31" y="25"/>
                  </a:moveTo>
                  <a:lnTo>
                    <a:pt x="62" y="6"/>
                  </a:lnTo>
                  <a:lnTo>
                    <a:pt x="0" y="0"/>
                  </a:lnTo>
                  <a:lnTo>
                    <a:pt x="31" y="25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3" name="Freeform 61"/>
            <p:cNvSpPr>
              <a:spLocks noChangeArrowheads="1"/>
            </p:cNvSpPr>
            <p:nvPr/>
          </p:nvSpPr>
          <p:spPr bwMode="auto">
            <a:xfrm>
              <a:off x="7786102" y="897409"/>
              <a:ext cx="60966" cy="27717"/>
            </a:xfrm>
            <a:custGeom>
              <a:avLst/>
              <a:gdLst>
                <a:gd name="T0" fmla="*/ 24 w 50"/>
                <a:gd name="T1" fmla="*/ 19 h 20"/>
                <a:gd name="T2" fmla="*/ 0 w 50"/>
                <a:gd name="T3" fmla="*/ 0 h 20"/>
                <a:gd name="T4" fmla="*/ 49 w 50"/>
                <a:gd name="T5" fmla="*/ 6 h 20"/>
                <a:gd name="T6" fmla="*/ 24 w 50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0">
                  <a:moveTo>
                    <a:pt x="24" y="19"/>
                  </a:moveTo>
                  <a:lnTo>
                    <a:pt x="0" y="0"/>
                  </a:lnTo>
                  <a:lnTo>
                    <a:pt x="49" y="6"/>
                  </a:lnTo>
                  <a:lnTo>
                    <a:pt x="24" y="19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4" name="Freeform 62"/>
            <p:cNvSpPr>
              <a:spLocks noChangeArrowheads="1"/>
            </p:cNvSpPr>
            <p:nvPr/>
          </p:nvSpPr>
          <p:spPr bwMode="auto">
            <a:xfrm>
              <a:off x="8462283" y="1601480"/>
              <a:ext cx="493275" cy="498950"/>
            </a:xfrm>
            <a:custGeom>
              <a:avLst/>
              <a:gdLst>
                <a:gd name="T0" fmla="*/ 86 w 393"/>
                <a:gd name="T1" fmla="*/ 0 h 399"/>
                <a:gd name="T2" fmla="*/ 86 w 393"/>
                <a:gd name="T3" fmla="*/ 0 h 399"/>
                <a:gd name="T4" fmla="*/ 18 w 393"/>
                <a:gd name="T5" fmla="*/ 245 h 399"/>
                <a:gd name="T6" fmla="*/ 196 w 393"/>
                <a:gd name="T7" fmla="*/ 362 h 399"/>
                <a:gd name="T8" fmla="*/ 392 w 393"/>
                <a:gd name="T9" fmla="*/ 257 h 399"/>
                <a:gd name="T10" fmla="*/ 313 w 393"/>
                <a:gd name="T11" fmla="*/ 122 h 399"/>
                <a:gd name="T12" fmla="*/ 86 w 393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399">
                  <a:moveTo>
                    <a:pt x="86" y="0"/>
                  </a:moveTo>
                  <a:lnTo>
                    <a:pt x="86" y="0"/>
                  </a:lnTo>
                  <a:cubicBezTo>
                    <a:pt x="18" y="245"/>
                    <a:pt x="18" y="245"/>
                    <a:pt x="18" y="245"/>
                  </a:cubicBezTo>
                  <a:cubicBezTo>
                    <a:pt x="0" y="319"/>
                    <a:pt x="123" y="398"/>
                    <a:pt x="196" y="362"/>
                  </a:cubicBezTo>
                  <a:cubicBezTo>
                    <a:pt x="392" y="257"/>
                    <a:pt x="392" y="257"/>
                    <a:pt x="392" y="257"/>
                  </a:cubicBezTo>
                  <a:cubicBezTo>
                    <a:pt x="313" y="122"/>
                    <a:pt x="313" y="122"/>
                    <a:pt x="313" y="122"/>
                  </a:cubicBezTo>
                  <a:lnTo>
                    <a:pt x="86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5" name="Freeform 63"/>
            <p:cNvSpPr>
              <a:spLocks noChangeArrowheads="1"/>
            </p:cNvSpPr>
            <p:nvPr/>
          </p:nvSpPr>
          <p:spPr bwMode="auto">
            <a:xfrm>
              <a:off x="8473364" y="1579302"/>
              <a:ext cx="504359" cy="510037"/>
            </a:xfrm>
            <a:custGeom>
              <a:avLst/>
              <a:gdLst>
                <a:gd name="T0" fmla="*/ 92 w 400"/>
                <a:gd name="T1" fmla="*/ 0 h 405"/>
                <a:gd name="T2" fmla="*/ 92 w 400"/>
                <a:gd name="T3" fmla="*/ 0 h 405"/>
                <a:gd name="T4" fmla="*/ 25 w 400"/>
                <a:gd name="T5" fmla="*/ 251 h 405"/>
                <a:gd name="T6" fmla="*/ 196 w 400"/>
                <a:gd name="T7" fmla="*/ 367 h 405"/>
                <a:gd name="T8" fmla="*/ 399 w 400"/>
                <a:gd name="T9" fmla="*/ 257 h 405"/>
                <a:gd name="T10" fmla="*/ 319 w 400"/>
                <a:gd name="T11" fmla="*/ 128 h 405"/>
                <a:gd name="T12" fmla="*/ 92 w 400"/>
                <a:gd name="T13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405">
                  <a:moveTo>
                    <a:pt x="92" y="0"/>
                  </a:moveTo>
                  <a:lnTo>
                    <a:pt x="92" y="0"/>
                  </a:lnTo>
                  <a:cubicBezTo>
                    <a:pt x="25" y="251"/>
                    <a:pt x="25" y="251"/>
                    <a:pt x="25" y="251"/>
                  </a:cubicBezTo>
                  <a:cubicBezTo>
                    <a:pt x="0" y="324"/>
                    <a:pt x="129" y="404"/>
                    <a:pt x="196" y="367"/>
                  </a:cubicBezTo>
                  <a:cubicBezTo>
                    <a:pt x="399" y="257"/>
                    <a:pt x="399" y="257"/>
                    <a:pt x="399" y="257"/>
                  </a:cubicBezTo>
                  <a:cubicBezTo>
                    <a:pt x="319" y="128"/>
                    <a:pt x="319" y="128"/>
                    <a:pt x="319" y="128"/>
                  </a:cubicBezTo>
                  <a:lnTo>
                    <a:pt x="92" y="0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6" name="Freeform 64"/>
            <p:cNvSpPr>
              <a:spLocks noChangeArrowheads="1"/>
            </p:cNvSpPr>
            <p:nvPr/>
          </p:nvSpPr>
          <p:spPr bwMode="auto">
            <a:xfrm>
              <a:off x="8656263" y="1623653"/>
              <a:ext cx="293750" cy="249475"/>
            </a:xfrm>
            <a:custGeom>
              <a:avLst/>
              <a:gdLst>
                <a:gd name="T0" fmla="*/ 233 w 234"/>
                <a:gd name="T1" fmla="*/ 196 h 197"/>
                <a:gd name="T2" fmla="*/ 233 w 234"/>
                <a:gd name="T3" fmla="*/ 196 h 197"/>
                <a:gd name="T4" fmla="*/ 172 w 234"/>
                <a:gd name="T5" fmla="*/ 92 h 197"/>
                <a:gd name="T6" fmla="*/ 0 w 234"/>
                <a:gd name="T7" fmla="*/ 0 h 197"/>
                <a:gd name="T8" fmla="*/ 13 w 234"/>
                <a:gd name="T9" fmla="*/ 86 h 197"/>
                <a:gd name="T10" fmla="*/ 233 w 234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197">
                  <a:moveTo>
                    <a:pt x="233" y="196"/>
                  </a:moveTo>
                  <a:lnTo>
                    <a:pt x="233" y="196"/>
                  </a:lnTo>
                  <a:cubicBezTo>
                    <a:pt x="172" y="92"/>
                    <a:pt x="172" y="92"/>
                    <a:pt x="172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7" y="62"/>
                    <a:pt x="13" y="86"/>
                  </a:cubicBezTo>
                  <a:cubicBezTo>
                    <a:pt x="19" y="123"/>
                    <a:pt x="117" y="172"/>
                    <a:pt x="233" y="196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7" name="Freeform 65"/>
            <p:cNvSpPr>
              <a:spLocks noChangeArrowheads="1"/>
            </p:cNvSpPr>
            <p:nvPr/>
          </p:nvSpPr>
          <p:spPr bwMode="auto">
            <a:xfrm>
              <a:off x="8550958" y="1740078"/>
              <a:ext cx="332547" cy="277194"/>
            </a:xfrm>
            <a:custGeom>
              <a:avLst/>
              <a:gdLst>
                <a:gd name="T0" fmla="*/ 0 w 264"/>
                <a:gd name="T1" fmla="*/ 209 h 222"/>
                <a:gd name="T2" fmla="*/ 0 w 264"/>
                <a:gd name="T3" fmla="*/ 209 h 222"/>
                <a:gd name="T4" fmla="*/ 12 w 264"/>
                <a:gd name="T5" fmla="*/ 221 h 222"/>
                <a:gd name="T6" fmla="*/ 263 w 264"/>
                <a:gd name="T7" fmla="*/ 12 h 222"/>
                <a:gd name="T8" fmla="*/ 257 w 264"/>
                <a:gd name="T9" fmla="*/ 0 h 222"/>
                <a:gd name="T10" fmla="*/ 0 w 264"/>
                <a:gd name="T11" fmla="*/ 20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222">
                  <a:moveTo>
                    <a:pt x="0" y="209"/>
                  </a:moveTo>
                  <a:lnTo>
                    <a:pt x="0" y="209"/>
                  </a:lnTo>
                  <a:cubicBezTo>
                    <a:pt x="6" y="215"/>
                    <a:pt x="6" y="215"/>
                    <a:pt x="12" y="221"/>
                  </a:cubicBezTo>
                  <a:cubicBezTo>
                    <a:pt x="263" y="12"/>
                    <a:pt x="263" y="12"/>
                    <a:pt x="263" y="12"/>
                  </a:cubicBezTo>
                  <a:cubicBezTo>
                    <a:pt x="257" y="0"/>
                    <a:pt x="257" y="0"/>
                    <a:pt x="257" y="0"/>
                  </a:cubicBezTo>
                  <a:lnTo>
                    <a:pt x="0" y="209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8" name="Freeform 66"/>
            <p:cNvSpPr>
              <a:spLocks noChangeArrowheads="1"/>
            </p:cNvSpPr>
            <p:nvPr/>
          </p:nvSpPr>
          <p:spPr bwMode="auto">
            <a:xfrm>
              <a:off x="8695062" y="1479513"/>
              <a:ext cx="415681" cy="349265"/>
            </a:xfrm>
            <a:custGeom>
              <a:avLst/>
              <a:gdLst>
                <a:gd name="T0" fmla="*/ 25 w 332"/>
                <a:gd name="T1" fmla="*/ 92 h 277"/>
                <a:gd name="T2" fmla="*/ 25 w 332"/>
                <a:gd name="T3" fmla="*/ 92 h 277"/>
                <a:gd name="T4" fmla="*/ 178 w 332"/>
                <a:gd name="T5" fmla="*/ 31 h 277"/>
                <a:gd name="T6" fmla="*/ 270 w 332"/>
                <a:gd name="T7" fmla="*/ 55 h 277"/>
                <a:gd name="T8" fmla="*/ 306 w 332"/>
                <a:gd name="T9" fmla="*/ 276 h 277"/>
                <a:gd name="T10" fmla="*/ 0 w 332"/>
                <a:gd name="T11" fmla="*/ 104 h 277"/>
                <a:gd name="T12" fmla="*/ 25 w 332"/>
                <a:gd name="T13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277">
                  <a:moveTo>
                    <a:pt x="25" y="92"/>
                  </a:moveTo>
                  <a:lnTo>
                    <a:pt x="25" y="92"/>
                  </a:lnTo>
                  <a:cubicBezTo>
                    <a:pt x="49" y="80"/>
                    <a:pt x="141" y="43"/>
                    <a:pt x="178" y="31"/>
                  </a:cubicBezTo>
                  <a:cubicBezTo>
                    <a:pt x="208" y="18"/>
                    <a:pt x="239" y="0"/>
                    <a:pt x="270" y="55"/>
                  </a:cubicBezTo>
                  <a:cubicBezTo>
                    <a:pt x="306" y="104"/>
                    <a:pt x="331" y="214"/>
                    <a:pt x="306" y="27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6" y="104"/>
                    <a:pt x="12" y="98"/>
                    <a:pt x="25" y="92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39" name="Freeform 67"/>
            <p:cNvSpPr>
              <a:spLocks noChangeArrowheads="1"/>
            </p:cNvSpPr>
            <p:nvPr/>
          </p:nvSpPr>
          <p:spPr bwMode="auto">
            <a:xfrm>
              <a:off x="7808272" y="969478"/>
              <a:ext cx="27710" cy="33264"/>
            </a:xfrm>
            <a:custGeom>
              <a:avLst/>
              <a:gdLst>
                <a:gd name="T0" fmla="*/ 19 w 20"/>
                <a:gd name="T1" fmla="*/ 13 h 26"/>
                <a:gd name="T2" fmla="*/ 19 w 20"/>
                <a:gd name="T3" fmla="*/ 13 h 26"/>
                <a:gd name="T4" fmla="*/ 6 w 20"/>
                <a:gd name="T5" fmla="*/ 19 h 26"/>
                <a:gd name="T6" fmla="*/ 0 w 20"/>
                <a:gd name="T7" fmla="*/ 13 h 26"/>
                <a:gd name="T8" fmla="*/ 6 w 20"/>
                <a:gd name="T9" fmla="*/ 0 h 26"/>
                <a:gd name="T10" fmla="*/ 19 w 20"/>
                <a:gd name="T1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">
                  <a:moveTo>
                    <a:pt x="19" y="13"/>
                  </a:moveTo>
                  <a:lnTo>
                    <a:pt x="19" y="13"/>
                  </a:lnTo>
                  <a:cubicBezTo>
                    <a:pt x="19" y="25"/>
                    <a:pt x="12" y="25"/>
                    <a:pt x="6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0" y="6"/>
                    <a:pt x="6" y="0"/>
                  </a:cubicBezTo>
                  <a:cubicBezTo>
                    <a:pt x="12" y="0"/>
                    <a:pt x="12" y="0"/>
                    <a:pt x="19" y="13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0" name="Freeform 68"/>
            <p:cNvSpPr>
              <a:spLocks noChangeArrowheads="1"/>
            </p:cNvSpPr>
            <p:nvPr/>
          </p:nvSpPr>
          <p:spPr bwMode="auto">
            <a:xfrm>
              <a:off x="7819359" y="986111"/>
              <a:ext cx="138560" cy="55438"/>
            </a:xfrm>
            <a:custGeom>
              <a:avLst/>
              <a:gdLst>
                <a:gd name="T0" fmla="*/ 62 w 112"/>
                <a:gd name="T1" fmla="*/ 6 h 44"/>
                <a:gd name="T2" fmla="*/ 62 w 112"/>
                <a:gd name="T3" fmla="*/ 6 h 44"/>
                <a:gd name="T4" fmla="*/ 19 w 112"/>
                <a:gd name="T5" fmla="*/ 12 h 44"/>
                <a:gd name="T6" fmla="*/ 13 w 112"/>
                <a:gd name="T7" fmla="*/ 0 h 44"/>
                <a:gd name="T8" fmla="*/ 0 w 112"/>
                <a:gd name="T9" fmla="*/ 6 h 44"/>
                <a:gd name="T10" fmla="*/ 37 w 112"/>
                <a:gd name="T11" fmla="*/ 36 h 44"/>
                <a:gd name="T12" fmla="*/ 62 w 112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4">
                  <a:moveTo>
                    <a:pt x="62" y="6"/>
                  </a:moveTo>
                  <a:lnTo>
                    <a:pt x="62" y="6"/>
                  </a:lnTo>
                  <a:cubicBezTo>
                    <a:pt x="43" y="12"/>
                    <a:pt x="31" y="18"/>
                    <a:pt x="19" y="12"/>
                  </a:cubicBezTo>
                  <a:cubicBezTo>
                    <a:pt x="19" y="6"/>
                    <a:pt x="13" y="0"/>
                    <a:pt x="13" y="0"/>
                  </a:cubicBezTo>
                  <a:cubicBezTo>
                    <a:pt x="13" y="0"/>
                    <a:pt x="6" y="6"/>
                    <a:pt x="0" y="6"/>
                  </a:cubicBezTo>
                  <a:cubicBezTo>
                    <a:pt x="13" y="24"/>
                    <a:pt x="19" y="30"/>
                    <a:pt x="37" y="36"/>
                  </a:cubicBezTo>
                  <a:cubicBezTo>
                    <a:pt x="49" y="43"/>
                    <a:pt x="111" y="0"/>
                    <a:pt x="62" y="6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1" name="Freeform 69"/>
            <p:cNvSpPr>
              <a:spLocks noChangeArrowheads="1"/>
            </p:cNvSpPr>
            <p:nvPr/>
          </p:nvSpPr>
          <p:spPr bwMode="auto">
            <a:xfrm>
              <a:off x="7802728" y="986111"/>
              <a:ext cx="116393" cy="121964"/>
            </a:xfrm>
            <a:custGeom>
              <a:avLst/>
              <a:gdLst>
                <a:gd name="T0" fmla="*/ 80 w 93"/>
                <a:gd name="T1" fmla="*/ 36 h 99"/>
                <a:gd name="T2" fmla="*/ 80 w 93"/>
                <a:gd name="T3" fmla="*/ 36 h 99"/>
                <a:gd name="T4" fmla="*/ 31 w 93"/>
                <a:gd name="T5" fmla="*/ 85 h 99"/>
                <a:gd name="T6" fmla="*/ 43 w 93"/>
                <a:gd name="T7" fmla="*/ 12 h 99"/>
                <a:gd name="T8" fmla="*/ 80 w 93"/>
                <a:gd name="T9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80" y="36"/>
                  </a:moveTo>
                  <a:lnTo>
                    <a:pt x="80" y="36"/>
                  </a:lnTo>
                  <a:cubicBezTo>
                    <a:pt x="80" y="55"/>
                    <a:pt x="43" y="98"/>
                    <a:pt x="31" y="85"/>
                  </a:cubicBezTo>
                  <a:cubicBezTo>
                    <a:pt x="12" y="73"/>
                    <a:pt x="0" y="24"/>
                    <a:pt x="43" y="12"/>
                  </a:cubicBezTo>
                  <a:cubicBezTo>
                    <a:pt x="92" y="0"/>
                    <a:pt x="86" y="12"/>
                    <a:pt x="80" y="36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2" name="Freeform 70"/>
            <p:cNvSpPr>
              <a:spLocks noChangeArrowheads="1"/>
            </p:cNvSpPr>
            <p:nvPr/>
          </p:nvSpPr>
          <p:spPr bwMode="auto">
            <a:xfrm>
              <a:off x="7763934" y="991651"/>
              <a:ext cx="38796" cy="49896"/>
            </a:xfrm>
            <a:custGeom>
              <a:avLst/>
              <a:gdLst>
                <a:gd name="T0" fmla="*/ 13 w 32"/>
                <a:gd name="T1" fmla="*/ 24 h 38"/>
                <a:gd name="T2" fmla="*/ 13 w 32"/>
                <a:gd name="T3" fmla="*/ 24 h 38"/>
                <a:gd name="T4" fmla="*/ 13 w 32"/>
                <a:gd name="T5" fmla="*/ 0 h 38"/>
                <a:gd name="T6" fmla="*/ 25 w 32"/>
                <a:gd name="T7" fmla="*/ 0 h 38"/>
                <a:gd name="T8" fmla="*/ 25 w 32"/>
                <a:gd name="T9" fmla="*/ 12 h 38"/>
                <a:gd name="T10" fmla="*/ 13 w 32"/>
                <a:gd name="T11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8">
                  <a:moveTo>
                    <a:pt x="13" y="24"/>
                  </a:moveTo>
                  <a:lnTo>
                    <a:pt x="13" y="24"/>
                  </a:lnTo>
                  <a:cubicBezTo>
                    <a:pt x="0" y="12"/>
                    <a:pt x="6" y="0"/>
                    <a:pt x="13" y="0"/>
                  </a:cubicBezTo>
                  <a:cubicBezTo>
                    <a:pt x="19" y="0"/>
                    <a:pt x="19" y="6"/>
                    <a:pt x="25" y="0"/>
                  </a:cubicBezTo>
                  <a:cubicBezTo>
                    <a:pt x="25" y="0"/>
                    <a:pt x="25" y="0"/>
                    <a:pt x="25" y="12"/>
                  </a:cubicBezTo>
                  <a:cubicBezTo>
                    <a:pt x="25" y="18"/>
                    <a:pt x="31" y="37"/>
                    <a:pt x="13" y="24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3" name="Freeform 71"/>
            <p:cNvSpPr>
              <a:spLocks noChangeArrowheads="1"/>
            </p:cNvSpPr>
            <p:nvPr/>
          </p:nvSpPr>
          <p:spPr bwMode="auto">
            <a:xfrm>
              <a:off x="7769474" y="1008286"/>
              <a:ext cx="160732" cy="55438"/>
            </a:xfrm>
            <a:custGeom>
              <a:avLst/>
              <a:gdLst>
                <a:gd name="T0" fmla="*/ 92 w 130"/>
                <a:gd name="T1" fmla="*/ 0 h 44"/>
                <a:gd name="T2" fmla="*/ 92 w 130"/>
                <a:gd name="T3" fmla="*/ 0 h 44"/>
                <a:gd name="T4" fmla="*/ 62 w 130"/>
                <a:gd name="T5" fmla="*/ 6 h 44"/>
                <a:gd name="T6" fmla="*/ 25 w 130"/>
                <a:gd name="T7" fmla="*/ 12 h 44"/>
                <a:gd name="T8" fmla="*/ 19 w 130"/>
                <a:gd name="T9" fmla="*/ 0 h 44"/>
                <a:gd name="T10" fmla="*/ 0 w 130"/>
                <a:gd name="T11" fmla="*/ 6 h 44"/>
                <a:gd name="T12" fmla="*/ 31 w 130"/>
                <a:gd name="T13" fmla="*/ 43 h 44"/>
                <a:gd name="T14" fmla="*/ 74 w 130"/>
                <a:gd name="T15" fmla="*/ 31 h 44"/>
                <a:gd name="T16" fmla="*/ 111 w 130"/>
                <a:gd name="T17" fmla="*/ 12 h 44"/>
                <a:gd name="T18" fmla="*/ 92 w 13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44">
                  <a:moveTo>
                    <a:pt x="92" y="0"/>
                  </a:moveTo>
                  <a:lnTo>
                    <a:pt x="92" y="0"/>
                  </a:lnTo>
                  <a:lnTo>
                    <a:pt x="62" y="6"/>
                  </a:lnTo>
                  <a:cubicBezTo>
                    <a:pt x="50" y="12"/>
                    <a:pt x="37" y="18"/>
                    <a:pt x="25" y="12"/>
                  </a:cubicBezTo>
                  <a:cubicBezTo>
                    <a:pt x="25" y="6"/>
                    <a:pt x="19" y="6"/>
                    <a:pt x="19" y="0"/>
                  </a:cubicBezTo>
                  <a:cubicBezTo>
                    <a:pt x="13" y="6"/>
                    <a:pt x="7" y="6"/>
                    <a:pt x="0" y="6"/>
                  </a:cubicBezTo>
                  <a:cubicBezTo>
                    <a:pt x="7" y="25"/>
                    <a:pt x="19" y="31"/>
                    <a:pt x="31" y="43"/>
                  </a:cubicBezTo>
                  <a:cubicBezTo>
                    <a:pt x="43" y="43"/>
                    <a:pt x="56" y="37"/>
                    <a:pt x="74" y="31"/>
                  </a:cubicBezTo>
                  <a:cubicBezTo>
                    <a:pt x="80" y="25"/>
                    <a:pt x="105" y="18"/>
                    <a:pt x="111" y="12"/>
                  </a:cubicBezTo>
                  <a:cubicBezTo>
                    <a:pt x="129" y="6"/>
                    <a:pt x="117" y="0"/>
                    <a:pt x="92" y="0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4" name="Freeform 72"/>
            <p:cNvSpPr>
              <a:spLocks noChangeArrowheads="1"/>
            </p:cNvSpPr>
            <p:nvPr/>
          </p:nvSpPr>
          <p:spPr bwMode="auto">
            <a:xfrm>
              <a:off x="7841525" y="952848"/>
              <a:ext cx="110850" cy="94243"/>
            </a:xfrm>
            <a:custGeom>
              <a:avLst/>
              <a:gdLst>
                <a:gd name="T0" fmla="*/ 55 w 87"/>
                <a:gd name="T1" fmla="*/ 18 h 75"/>
                <a:gd name="T2" fmla="*/ 55 w 87"/>
                <a:gd name="T3" fmla="*/ 18 h 75"/>
                <a:gd name="T4" fmla="*/ 24 w 87"/>
                <a:gd name="T5" fmla="*/ 55 h 75"/>
                <a:gd name="T6" fmla="*/ 55 w 87"/>
                <a:gd name="T7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75">
                  <a:moveTo>
                    <a:pt x="55" y="18"/>
                  </a:moveTo>
                  <a:lnTo>
                    <a:pt x="55" y="18"/>
                  </a:lnTo>
                  <a:cubicBezTo>
                    <a:pt x="86" y="37"/>
                    <a:pt x="49" y="74"/>
                    <a:pt x="24" y="55"/>
                  </a:cubicBezTo>
                  <a:cubicBezTo>
                    <a:pt x="0" y="31"/>
                    <a:pt x="30" y="0"/>
                    <a:pt x="55" y="18"/>
                  </a:cubicBezTo>
                </a:path>
              </a:pathLst>
            </a:custGeom>
            <a:solidFill>
              <a:srgbClr val="FCC9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5" name="Freeform 73"/>
            <p:cNvSpPr>
              <a:spLocks noChangeArrowheads="1"/>
            </p:cNvSpPr>
            <p:nvPr/>
          </p:nvSpPr>
          <p:spPr bwMode="auto">
            <a:xfrm>
              <a:off x="7719594" y="925124"/>
              <a:ext cx="94220" cy="133054"/>
            </a:xfrm>
            <a:custGeom>
              <a:avLst/>
              <a:gdLst>
                <a:gd name="T0" fmla="*/ 0 w 74"/>
                <a:gd name="T1" fmla="*/ 0 h 105"/>
                <a:gd name="T2" fmla="*/ 0 w 74"/>
                <a:gd name="T3" fmla="*/ 0 h 105"/>
                <a:gd name="T4" fmla="*/ 42 w 74"/>
                <a:gd name="T5" fmla="*/ 104 h 105"/>
                <a:gd name="T6" fmla="*/ 73 w 74"/>
                <a:gd name="T7" fmla="*/ 12 h 105"/>
                <a:gd name="T8" fmla="*/ 0 w 7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05">
                  <a:moveTo>
                    <a:pt x="0" y="0"/>
                  </a:moveTo>
                  <a:lnTo>
                    <a:pt x="0" y="0"/>
                  </a:lnTo>
                  <a:cubicBezTo>
                    <a:pt x="0" y="36"/>
                    <a:pt x="24" y="73"/>
                    <a:pt x="42" y="104"/>
                  </a:cubicBezTo>
                  <a:cubicBezTo>
                    <a:pt x="73" y="12"/>
                    <a:pt x="73" y="12"/>
                    <a:pt x="73" y="12"/>
                  </a:cubicBezTo>
                  <a:lnTo>
                    <a:pt x="0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6" name="Freeform 74"/>
            <p:cNvSpPr>
              <a:spLocks noChangeArrowheads="1"/>
            </p:cNvSpPr>
            <p:nvPr/>
          </p:nvSpPr>
          <p:spPr bwMode="auto">
            <a:xfrm>
              <a:off x="7730677" y="930671"/>
              <a:ext cx="60966" cy="83157"/>
            </a:xfrm>
            <a:custGeom>
              <a:avLst/>
              <a:gdLst>
                <a:gd name="T0" fmla="*/ 0 w 50"/>
                <a:gd name="T1" fmla="*/ 0 h 68"/>
                <a:gd name="T2" fmla="*/ 0 w 50"/>
                <a:gd name="T3" fmla="*/ 0 h 68"/>
                <a:gd name="T4" fmla="*/ 30 w 50"/>
                <a:gd name="T5" fmla="*/ 67 h 68"/>
                <a:gd name="T6" fmla="*/ 49 w 50"/>
                <a:gd name="T7" fmla="*/ 6 h 68"/>
                <a:gd name="T8" fmla="*/ 0 w 5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8">
                  <a:moveTo>
                    <a:pt x="0" y="0"/>
                  </a:moveTo>
                  <a:lnTo>
                    <a:pt x="0" y="0"/>
                  </a:lnTo>
                  <a:cubicBezTo>
                    <a:pt x="0" y="24"/>
                    <a:pt x="18" y="49"/>
                    <a:pt x="30" y="67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0" y="0"/>
                  </a:ln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7" name="Freeform 75"/>
            <p:cNvSpPr>
              <a:spLocks noChangeArrowheads="1"/>
            </p:cNvSpPr>
            <p:nvPr/>
          </p:nvSpPr>
          <p:spPr bwMode="auto">
            <a:xfrm>
              <a:off x="7802731" y="947301"/>
              <a:ext cx="16628" cy="55438"/>
            </a:xfrm>
            <a:custGeom>
              <a:avLst/>
              <a:gdLst>
                <a:gd name="T0" fmla="*/ 0 w 13"/>
                <a:gd name="T1" fmla="*/ 12 h 44"/>
                <a:gd name="T2" fmla="*/ 0 w 13"/>
                <a:gd name="T3" fmla="*/ 12 h 44"/>
                <a:gd name="T4" fmla="*/ 0 w 13"/>
                <a:gd name="T5" fmla="*/ 6 h 44"/>
                <a:gd name="T6" fmla="*/ 6 w 13"/>
                <a:gd name="T7" fmla="*/ 6 h 44"/>
                <a:gd name="T8" fmla="*/ 12 w 13"/>
                <a:gd name="T9" fmla="*/ 18 h 44"/>
                <a:gd name="T10" fmla="*/ 12 w 13"/>
                <a:gd name="T11" fmla="*/ 43 h 44"/>
                <a:gd name="T12" fmla="*/ 6 w 13"/>
                <a:gd name="T13" fmla="*/ 43 h 44"/>
                <a:gd name="T14" fmla="*/ 6 w 13"/>
                <a:gd name="T15" fmla="*/ 37 h 44"/>
                <a:gd name="T16" fmla="*/ 6 w 13"/>
                <a:gd name="T17" fmla="*/ 24 h 44"/>
                <a:gd name="T18" fmla="*/ 0 w 13"/>
                <a:gd name="T1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4">
                  <a:moveTo>
                    <a:pt x="0" y="12"/>
                  </a:moveTo>
                  <a:lnTo>
                    <a:pt x="0" y="12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6"/>
                  </a:cubicBezTo>
                  <a:cubicBezTo>
                    <a:pt x="12" y="12"/>
                    <a:pt x="12" y="12"/>
                    <a:pt x="12" y="18"/>
                  </a:cubicBezTo>
                  <a:cubicBezTo>
                    <a:pt x="12" y="24"/>
                    <a:pt x="12" y="37"/>
                    <a:pt x="12" y="43"/>
                  </a:cubicBezTo>
                  <a:cubicBezTo>
                    <a:pt x="12" y="43"/>
                    <a:pt x="12" y="43"/>
                    <a:pt x="6" y="43"/>
                  </a:cubicBezTo>
                  <a:cubicBezTo>
                    <a:pt x="6" y="43"/>
                    <a:pt x="6" y="43"/>
                    <a:pt x="6" y="37"/>
                  </a:cubicBezTo>
                  <a:cubicBezTo>
                    <a:pt x="6" y="31"/>
                    <a:pt x="6" y="24"/>
                    <a:pt x="6" y="24"/>
                  </a:cubicBezTo>
                  <a:cubicBezTo>
                    <a:pt x="6" y="18"/>
                    <a:pt x="6" y="12"/>
                    <a:pt x="0" y="12"/>
                  </a:cubicBezTo>
                </a:path>
              </a:pathLst>
            </a:custGeom>
            <a:solidFill>
              <a:srgbClr val="2F1E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8" name="Freeform 76"/>
            <p:cNvSpPr>
              <a:spLocks noChangeArrowheads="1"/>
            </p:cNvSpPr>
            <p:nvPr/>
          </p:nvSpPr>
          <p:spPr bwMode="auto">
            <a:xfrm>
              <a:off x="7763931" y="969478"/>
              <a:ext cx="16626" cy="33264"/>
            </a:xfrm>
            <a:custGeom>
              <a:avLst/>
              <a:gdLst>
                <a:gd name="T0" fmla="*/ 6 w 14"/>
                <a:gd name="T1" fmla="*/ 25 h 26"/>
                <a:gd name="T2" fmla="*/ 6 w 14"/>
                <a:gd name="T3" fmla="*/ 25 h 26"/>
                <a:gd name="T4" fmla="*/ 13 w 14"/>
                <a:gd name="T5" fmla="*/ 19 h 26"/>
                <a:gd name="T6" fmla="*/ 6 w 14"/>
                <a:gd name="T7" fmla="*/ 6 h 26"/>
                <a:gd name="T8" fmla="*/ 0 w 14"/>
                <a:gd name="T9" fmla="*/ 6 h 26"/>
                <a:gd name="T10" fmla="*/ 0 w 14"/>
                <a:gd name="T11" fmla="*/ 6 h 26"/>
                <a:gd name="T12" fmla="*/ 6 w 14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6" y="25"/>
                  </a:moveTo>
                  <a:lnTo>
                    <a:pt x="6" y="25"/>
                  </a:lnTo>
                  <a:cubicBezTo>
                    <a:pt x="13" y="19"/>
                    <a:pt x="13" y="19"/>
                    <a:pt x="13" y="19"/>
                  </a:cubicBezTo>
                  <a:cubicBezTo>
                    <a:pt x="6" y="13"/>
                    <a:pt x="6" y="13"/>
                    <a:pt x="6" y="6"/>
                  </a:cubicBezTo>
                  <a:cubicBezTo>
                    <a:pt x="6" y="6"/>
                    <a:pt x="6" y="0"/>
                    <a:pt x="0" y="6"/>
                  </a:cubicBezTo>
                  <a:lnTo>
                    <a:pt x="0" y="6"/>
                  </a:lnTo>
                  <a:cubicBezTo>
                    <a:pt x="0" y="13"/>
                    <a:pt x="0" y="19"/>
                    <a:pt x="6" y="25"/>
                  </a:cubicBezTo>
                </a:path>
              </a:pathLst>
            </a:custGeom>
            <a:solidFill>
              <a:srgbClr val="2F1E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49" name="Freeform 77"/>
            <p:cNvSpPr>
              <a:spLocks noChangeArrowheads="1"/>
            </p:cNvSpPr>
            <p:nvPr/>
          </p:nvSpPr>
          <p:spPr bwMode="auto">
            <a:xfrm>
              <a:off x="7858152" y="963934"/>
              <a:ext cx="72054" cy="60981"/>
            </a:xfrm>
            <a:custGeom>
              <a:avLst/>
              <a:gdLst>
                <a:gd name="T0" fmla="*/ 55 w 56"/>
                <a:gd name="T1" fmla="*/ 37 h 50"/>
                <a:gd name="T2" fmla="*/ 55 w 56"/>
                <a:gd name="T3" fmla="*/ 37 h 50"/>
                <a:gd name="T4" fmla="*/ 43 w 56"/>
                <a:gd name="T5" fmla="*/ 49 h 50"/>
                <a:gd name="T6" fmla="*/ 12 w 56"/>
                <a:gd name="T7" fmla="*/ 31 h 50"/>
                <a:gd name="T8" fmla="*/ 0 w 56"/>
                <a:gd name="T9" fmla="*/ 19 h 50"/>
                <a:gd name="T10" fmla="*/ 31 w 56"/>
                <a:gd name="T11" fmla="*/ 6 h 50"/>
                <a:gd name="T12" fmla="*/ 43 w 56"/>
                <a:gd name="T13" fmla="*/ 12 h 50"/>
                <a:gd name="T14" fmla="*/ 55 w 56"/>
                <a:gd name="T15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55" y="37"/>
                  </a:moveTo>
                  <a:lnTo>
                    <a:pt x="55" y="37"/>
                  </a:lnTo>
                  <a:cubicBezTo>
                    <a:pt x="55" y="43"/>
                    <a:pt x="49" y="49"/>
                    <a:pt x="43" y="49"/>
                  </a:cubicBezTo>
                  <a:cubicBezTo>
                    <a:pt x="31" y="49"/>
                    <a:pt x="24" y="43"/>
                    <a:pt x="12" y="31"/>
                  </a:cubicBezTo>
                  <a:cubicBezTo>
                    <a:pt x="6" y="31"/>
                    <a:pt x="6" y="25"/>
                    <a:pt x="0" y="19"/>
                  </a:cubicBezTo>
                  <a:cubicBezTo>
                    <a:pt x="6" y="6"/>
                    <a:pt x="18" y="0"/>
                    <a:pt x="31" y="6"/>
                  </a:cubicBezTo>
                  <a:cubicBezTo>
                    <a:pt x="37" y="6"/>
                    <a:pt x="37" y="6"/>
                    <a:pt x="43" y="12"/>
                  </a:cubicBezTo>
                  <a:cubicBezTo>
                    <a:pt x="49" y="19"/>
                    <a:pt x="55" y="31"/>
                    <a:pt x="55" y="37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0" name="Freeform 78"/>
            <p:cNvSpPr>
              <a:spLocks noChangeArrowheads="1"/>
            </p:cNvSpPr>
            <p:nvPr/>
          </p:nvSpPr>
          <p:spPr bwMode="auto">
            <a:xfrm>
              <a:off x="7847068" y="936214"/>
              <a:ext cx="99764" cy="99790"/>
            </a:xfrm>
            <a:custGeom>
              <a:avLst/>
              <a:gdLst>
                <a:gd name="T0" fmla="*/ 49 w 81"/>
                <a:gd name="T1" fmla="*/ 30 h 81"/>
                <a:gd name="T2" fmla="*/ 49 w 81"/>
                <a:gd name="T3" fmla="*/ 30 h 81"/>
                <a:gd name="T4" fmla="*/ 24 w 81"/>
                <a:gd name="T5" fmla="*/ 49 h 81"/>
                <a:gd name="T6" fmla="*/ 49 w 81"/>
                <a:gd name="T7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49" y="30"/>
                  </a:moveTo>
                  <a:lnTo>
                    <a:pt x="49" y="30"/>
                  </a:lnTo>
                  <a:cubicBezTo>
                    <a:pt x="80" y="61"/>
                    <a:pt x="49" y="80"/>
                    <a:pt x="24" y="49"/>
                  </a:cubicBezTo>
                  <a:cubicBezTo>
                    <a:pt x="0" y="24"/>
                    <a:pt x="24" y="0"/>
                    <a:pt x="49" y="30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1" name="Freeform 79"/>
            <p:cNvSpPr>
              <a:spLocks noChangeArrowheads="1"/>
            </p:cNvSpPr>
            <p:nvPr/>
          </p:nvSpPr>
          <p:spPr bwMode="auto">
            <a:xfrm>
              <a:off x="7858154" y="947301"/>
              <a:ext cx="77594" cy="77615"/>
            </a:xfrm>
            <a:custGeom>
              <a:avLst/>
              <a:gdLst>
                <a:gd name="T0" fmla="*/ 37 w 62"/>
                <a:gd name="T1" fmla="*/ 24 h 62"/>
                <a:gd name="T2" fmla="*/ 37 w 62"/>
                <a:gd name="T3" fmla="*/ 24 h 62"/>
                <a:gd name="T4" fmla="*/ 18 w 62"/>
                <a:gd name="T5" fmla="*/ 37 h 62"/>
                <a:gd name="T6" fmla="*/ 37 w 62"/>
                <a:gd name="T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37" y="24"/>
                  </a:moveTo>
                  <a:lnTo>
                    <a:pt x="37" y="24"/>
                  </a:lnTo>
                  <a:cubicBezTo>
                    <a:pt x="61" y="49"/>
                    <a:pt x="37" y="61"/>
                    <a:pt x="18" y="37"/>
                  </a:cubicBezTo>
                  <a:cubicBezTo>
                    <a:pt x="0" y="18"/>
                    <a:pt x="18" y="0"/>
                    <a:pt x="37" y="24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2" name="Freeform 80"/>
            <p:cNvSpPr>
              <a:spLocks noChangeArrowheads="1"/>
            </p:cNvSpPr>
            <p:nvPr/>
          </p:nvSpPr>
          <p:spPr bwMode="auto">
            <a:xfrm>
              <a:off x="7863696" y="952848"/>
              <a:ext cx="88678" cy="94243"/>
            </a:xfrm>
            <a:custGeom>
              <a:avLst/>
              <a:gdLst>
                <a:gd name="T0" fmla="*/ 43 w 69"/>
                <a:gd name="T1" fmla="*/ 18 h 75"/>
                <a:gd name="T2" fmla="*/ 43 w 69"/>
                <a:gd name="T3" fmla="*/ 18 h 75"/>
                <a:gd name="T4" fmla="*/ 18 w 69"/>
                <a:gd name="T5" fmla="*/ 43 h 75"/>
                <a:gd name="T6" fmla="*/ 6 w 69"/>
                <a:gd name="T7" fmla="*/ 25 h 75"/>
                <a:gd name="T8" fmla="*/ 43 w 69"/>
                <a:gd name="T9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5">
                  <a:moveTo>
                    <a:pt x="43" y="18"/>
                  </a:moveTo>
                  <a:lnTo>
                    <a:pt x="43" y="18"/>
                  </a:lnTo>
                  <a:cubicBezTo>
                    <a:pt x="68" y="43"/>
                    <a:pt x="31" y="74"/>
                    <a:pt x="18" y="43"/>
                  </a:cubicBezTo>
                  <a:cubicBezTo>
                    <a:pt x="12" y="37"/>
                    <a:pt x="0" y="31"/>
                    <a:pt x="6" y="25"/>
                  </a:cubicBezTo>
                  <a:cubicBezTo>
                    <a:pt x="6" y="6"/>
                    <a:pt x="25" y="0"/>
                    <a:pt x="43" y="18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3" name="Freeform 81"/>
            <p:cNvSpPr>
              <a:spLocks noChangeArrowheads="1"/>
            </p:cNvSpPr>
            <p:nvPr/>
          </p:nvSpPr>
          <p:spPr bwMode="auto">
            <a:xfrm>
              <a:off x="7863698" y="975022"/>
              <a:ext cx="72050" cy="72069"/>
            </a:xfrm>
            <a:custGeom>
              <a:avLst/>
              <a:gdLst>
                <a:gd name="T0" fmla="*/ 49 w 56"/>
                <a:gd name="T1" fmla="*/ 19 h 57"/>
                <a:gd name="T2" fmla="*/ 49 w 56"/>
                <a:gd name="T3" fmla="*/ 19 h 57"/>
                <a:gd name="T4" fmla="*/ 6 w 56"/>
                <a:gd name="T5" fmla="*/ 31 h 57"/>
                <a:gd name="T6" fmla="*/ 49 w 56"/>
                <a:gd name="T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7">
                  <a:moveTo>
                    <a:pt x="49" y="19"/>
                  </a:moveTo>
                  <a:lnTo>
                    <a:pt x="49" y="19"/>
                  </a:lnTo>
                  <a:cubicBezTo>
                    <a:pt x="55" y="43"/>
                    <a:pt x="12" y="56"/>
                    <a:pt x="6" y="31"/>
                  </a:cubicBezTo>
                  <a:cubicBezTo>
                    <a:pt x="0" y="13"/>
                    <a:pt x="37" y="0"/>
                    <a:pt x="49" y="19"/>
                  </a:cubicBez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4" name="Freeform 82"/>
            <p:cNvSpPr>
              <a:spLocks noChangeArrowheads="1"/>
            </p:cNvSpPr>
            <p:nvPr/>
          </p:nvSpPr>
          <p:spPr bwMode="auto">
            <a:xfrm>
              <a:off x="7830441" y="1008286"/>
              <a:ext cx="22170" cy="49894"/>
            </a:xfrm>
            <a:custGeom>
              <a:avLst/>
              <a:gdLst>
                <a:gd name="T0" fmla="*/ 18 w 19"/>
                <a:gd name="T1" fmla="*/ 37 h 38"/>
                <a:gd name="T2" fmla="*/ 12 w 19"/>
                <a:gd name="T3" fmla="*/ 37 h 38"/>
                <a:gd name="T4" fmla="*/ 0 w 19"/>
                <a:gd name="T5" fmla="*/ 12 h 38"/>
                <a:gd name="T6" fmla="*/ 6 w 19"/>
                <a:gd name="T7" fmla="*/ 0 h 38"/>
                <a:gd name="T8" fmla="*/ 18 w 19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8">
                  <a:moveTo>
                    <a:pt x="18" y="37"/>
                  </a:moveTo>
                  <a:lnTo>
                    <a:pt x="12" y="37"/>
                  </a:lnTo>
                  <a:lnTo>
                    <a:pt x="0" y="12"/>
                  </a:lnTo>
                  <a:lnTo>
                    <a:pt x="6" y="0"/>
                  </a:lnTo>
                  <a:lnTo>
                    <a:pt x="18" y="37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5" name="Freeform 83"/>
            <p:cNvSpPr>
              <a:spLocks noChangeArrowheads="1"/>
            </p:cNvSpPr>
            <p:nvPr/>
          </p:nvSpPr>
          <p:spPr bwMode="auto">
            <a:xfrm>
              <a:off x="7841528" y="1013829"/>
              <a:ext cx="99764" cy="99790"/>
            </a:xfrm>
            <a:custGeom>
              <a:avLst/>
              <a:gdLst>
                <a:gd name="T0" fmla="*/ 0 w 80"/>
                <a:gd name="T1" fmla="*/ 74 h 81"/>
                <a:gd name="T2" fmla="*/ 0 w 80"/>
                <a:gd name="T3" fmla="*/ 74 h 81"/>
                <a:gd name="T4" fmla="*/ 6 w 80"/>
                <a:gd name="T5" fmla="*/ 80 h 81"/>
                <a:gd name="T6" fmla="*/ 79 w 80"/>
                <a:gd name="T7" fmla="*/ 6 h 81"/>
                <a:gd name="T8" fmla="*/ 67 w 80"/>
                <a:gd name="T9" fmla="*/ 0 h 81"/>
                <a:gd name="T10" fmla="*/ 0 w 80"/>
                <a:gd name="T11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1">
                  <a:moveTo>
                    <a:pt x="0" y="74"/>
                  </a:moveTo>
                  <a:lnTo>
                    <a:pt x="0" y="74"/>
                  </a:lnTo>
                  <a:lnTo>
                    <a:pt x="6" y="80"/>
                  </a:ln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3" y="6"/>
                    <a:pt x="67" y="0"/>
                  </a:cubicBezTo>
                  <a:cubicBezTo>
                    <a:pt x="61" y="12"/>
                    <a:pt x="12" y="55"/>
                    <a:pt x="0" y="74"/>
                  </a:cubicBezTo>
                </a:path>
              </a:pathLst>
            </a:custGeom>
            <a:solidFill>
              <a:srgbClr val="482A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6" name="Freeform 84"/>
            <p:cNvSpPr>
              <a:spLocks noChangeArrowheads="1"/>
            </p:cNvSpPr>
            <p:nvPr/>
          </p:nvSpPr>
          <p:spPr bwMode="auto">
            <a:xfrm>
              <a:off x="7808275" y="975021"/>
              <a:ext cx="11084" cy="16631"/>
            </a:xfrm>
            <a:custGeom>
              <a:avLst/>
              <a:gdLst>
                <a:gd name="T0" fmla="*/ 0 w 7"/>
                <a:gd name="T1" fmla="*/ 0 h 14"/>
                <a:gd name="T2" fmla="*/ 0 w 7"/>
                <a:gd name="T3" fmla="*/ 0 h 14"/>
                <a:gd name="T4" fmla="*/ 0 w 7"/>
                <a:gd name="T5" fmla="*/ 13 h 14"/>
                <a:gd name="T6" fmla="*/ 0 w 7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6" y="13"/>
                    <a:pt x="0" y="13"/>
                  </a:cubicBezTo>
                  <a:lnTo>
                    <a:pt x="0" y="0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7" name="Freeform 85"/>
            <p:cNvSpPr>
              <a:spLocks noChangeArrowheads="1"/>
            </p:cNvSpPr>
            <p:nvPr/>
          </p:nvSpPr>
          <p:spPr bwMode="auto">
            <a:xfrm>
              <a:off x="7896951" y="975022"/>
              <a:ext cx="38796" cy="33264"/>
            </a:xfrm>
            <a:custGeom>
              <a:avLst/>
              <a:gdLst>
                <a:gd name="T0" fmla="*/ 18 w 31"/>
                <a:gd name="T1" fmla="*/ 0 h 26"/>
                <a:gd name="T2" fmla="*/ 18 w 31"/>
                <a:gd name="T3" fmla="*/ 0 h 26"/>
                <a:gd name="T4" fmla="*/ 24 w 31"/>
                <a:gd name="T5" fmla="*/ 19 h 26"/>
                <a:gd name="T6" fmla="*/ 6 w 31"/>
                <a:gd name="T7" fmla="*/ 25 h 26"/>
                <a:gd name="T8" fmla="*/ 0 w 31"/>
                <a:gd name="T9" fmla="*/ 7 h 26"/>
                <a:gd name="T10" fmla="*/ 18 w 3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18" y="0"/>
                  </a:moveTo>
                  <a:lnTo>
                    <a:pt x="18" y="0"/>
                  </a:lnTo>
                  <a:cubicBezTo>
                    <a:pt x="24" y="7"/>
                    <a:pt x="30" y="13"/>
                    <a:pt x="24" y="19"/>
                  </a:cubicBezTo>
                  <a:cubicBezTo>
                    <a:pt x="18" y="25"/>
                    <a:pt x="12" y="25"/>
                    <a:pt x="6" y="25"/>
                  </a:cubicBezTo>
                  <a:cubicBezTo>
                    <a:pt x="0" y="19"/>
                    <a:pt x="0" y="13"/>
                    <a:pt x="0" y="7"/>
                  </a:cubicBezTo>
                  <a:cubicBezTo>
                    <a:pt x="6" y="0"/>
                    <a:pt x="12" y="0"/>
                    <a:pt x="18" y="0"/>
                  </a:cubicBez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8" name="Freeform 86"/>
            <p:cNvSpPr>
              <a:spLocks noChangeArrowheads="1"/>
            </p:cNvSpPr>
            <p:nvPr/>
          </p:nvSpPr>
          <p:spPr bwMode="auto">
            <a:xfrm>
              <a:off x="7908035" y="986109"/>
              <a:ext cx="16626" cy="16631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12 w 13"/>
                <a:gd name="T5" fmla="*/ 6 h 13"/>
                <a:gd name="T6" fmla="*/ 0 w 13"/>
                <a:gd name="T7" fmla="*/ 12 h 13"/>
                <a:gd name="T8" fmla="*/ 0 w 13"/>
                <a:gd name="T9" fmla="*/ 0 h 13"/>
                <a:gd name="T10" fmla="*/ 6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lnTo>
                    <a:pt x="6" y="0"/>
                  </a:lnTo>
                  <a:cubicBezTo>
                    <a:pt x="12" y="0"/>
                    <a:pt x="12" y="6"/>
                    <a:pt x="12" y="6"/>
                  </a:cubicBezTo>
                  <a:cubicBezTo>
                    <a:pt x="6" y="12"/>
                    <a:pt x="6" y="12"/>
                    <a:pt x="0" y="12"/>
                  </a:cubicBezTo>
                  <a:cubicBezTo>
                    <a:pt x="0" y="6"/>
                    <a:pt x="0" y="6"/>
                    <a:pt x="0" y="0"/>
                  </a:cubicBezTo>
                  <a:lnTo>
                    <a:pt x="6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59" name="Freeform 87"/>
            <p:cNvSpPr>
              <a:spLocks noChangeArrowheads="1"/>
            </p:cNvSpPr>
            <p:nvPr/>
          </p:nvSpPr>
          <p:spPr bwMode="auto">
            <a:xfrm>
              <a:off x="8473364" y="1462882"/>
              <a:ext cx="1147283" cy="942459"/>
            </a:xfrm>
            <a:custGeom>
              <a:avLst/>
              <a:gdLst>
                <a:gd name="T0" fmla="*/ 901 w 915"/>
                <a:gd name="T1" fmla="*/ 472 h 748"/>
                <a:gd name="T2" fmla="*/ 901 w 915"/>
                <a:gd name="T3" fmla="*/ 472 h 748"/>
                <a:gd name="T4" fmla="*/ 515 w 915"/>
                <a:gd name="T5" fmla="*/ 171 h 748"/>
                <a:gd name="T6" fmla="*/ 172 w 915"/>
                <a:gd name="T7" fmla="*/ 79 h 748"/>
                <a:gd name="T8" fmla="*/ 533 w 915"/>
                <a:gd name="T9" fmla="*/ 735 h 748"/>
                <a:gd name="T10" fmla="*/ 521 w 915"/>
                <a:gd name="T11" fmla="*/ 747 h 748"/>
                <a:gd name="T12" fmla="*/ 160 w 915"/>
                <a:gd name="T13" fmla="*/ 61 h 748"/>
                <a:gd name="T14" fmla="*/ 527 w 915"/>
                <a:gd name="T15" fmla="*/ 153 h 748"/>
                <a:gd name="T16" fmla="*/ 914 w 915"/>
                <a:gd name="T17" fmla="*/ 459 h 748"/>
                <a:gd name="T18" fmla="*/ 901 w 915"/>
                <a:gd name="T19" fmla="*/ 47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5" h="748">
                  <a:moveTo>
                    <a:pt x="901" y="472"/>
                  </a:moveTo>
                  <a:lnTo>
                    <a:pt x="901" y="472"/>
                  </a:lnTo>
                  <a:cubicBezTo>
                    <a:pt x="809" y="392"/>
                    <a:pt x="662" y="257"/>
                    <a:pt x="515" y="171"/>
                  </a:cubicBezTo>
                  <a:cubicBezTo>
                    <a:pt x="374" y="79"/>
                    <a:pt x="246" y="18"/>
                    <a:pt x="172" y="79"/>
                  </a:cubicBezTo>
                  <a:cubicBezTo>
                    <a:pt x="31" y="190"/>
                    <a:pt x="533" y="735"/>
                    <a:pt x="533" y="735"/>
                  </a:cubicBezTo>
                  <a:cubicBezTo>
                    <a:pt x="521" y="747"/>
                    <a:pt x="521" y="747"/>
                    <a:pt x="521" y="747"/>
                  </a:cubicBezTo>
                  <a:cubicBezTo>
                    <a:pt x="521" y="747"/>
                    <a:pt x="0" y="183"/>
                    <a:pt x="160" y="61"/>
                  </a:cubicBezTo>
                  <a:cubicBezTo>
                    <a:pt x="239" y="0"/>
                    <a:pt x="380" y="61"/>
                    <a:pt x="527" y="153"/>
                  </a:cubicBezTo>
                  <a:cubicBezTo>
                    <a:pt x="674" y="245"/>
                    <a:pt x="816" y="374"/>
                    <a:pt x="914" y="459"/>
                  </a:cubicBezTo>
                  <a:lnTo>
                    <a:pt x="901" y="4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0" name="Freeform 88"/>
            <p:cNvSpPr>
              <a:spLocks noChangeArrowheads="1"/>
            </p:cNvSpPr>
            <p:nvPr/>
          </p:nvSpPr>
          <p:spPr bwMode="auto">
            <a:xfrm>
              <a:off x="8695062" y="1462885"/>
              <a:ext cx="448935" cy="471228"/>
            </a:xfrm>
            <a:custGeom>
              <a:avLst/>
              <a:gdLst>
                <a:gd name="T0" fmla="*/ 270 w 356"/>
                <a:gd name="T1" fmla="*/ 374 h 375"/>
                <a:gd name="T2" fmla="*/ 270 w 356"/>
                <a:gd name="T3" fmla="*/ 374 h 375"/>
                <a:gd name="T4" fmla="*/ 331 w 356"/>
                <a:gd name="T5" fmla="*/ 275 h 375"/>
                <a:gd name="T6" fmla="*/ 227 w 356"/>
                <a:gd name="T7" fmla="*/ 6 h 375"/>
                <a:gd name="T8" fmla="*/ 0 w 356"/>
                <a:gd name="T9" fmla="*/ 85 h 375"/>
                <a:gd name="T10" fmla="*/ 270 w 356"/>
                <a:gd name="T11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375">
                  <a:moveTo>
                    <a:pt x="270" y="374"/>
                  </a:moveTo>
                  <a:lnTo>
                    <a:pt x="270" y="374"/>
                  </a:lnTo>
                  <a:cubicBezTo>
                    <a:pt x="300" y="361"/>
                    <a:pt x="319" y="331"/>
                    <a:pt x="331" y="275"/>
                  </a:cubicBezTo>
                  <a:cubicBezTo>
                    <a:pt x="355" y="159"/>
                    <a:pt x="300" y="0"/>
                    <a:pt x="227" y="6"/>
                  </a:cubicBezTo>
                  <a:cubicBezTo>
                    <a:pt x="166" y="12"/>
                    <a:pt x="55" y="73"/>
                    <a:pt x="0" y="85"/>
                  </a:cubicBezTo>
                  <a:lnTo>
                    <a:pt x="270" y="374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1" name="Freeform 89"/>
            <p:cNvSpPr>
              <a:spLocks noChangeArrowheads="1"/>
            </p:cNvSpPr>
            <p:nvPr/>
          </p:nvSpPr>
          <p:spPr bwMode="auto">
            <a:xfrm>
              <a:off x="8689518" y="1457338"/>
              <a:ext cx="565329" cy="371443"/>
            </a:xfrm>
            <a:custGeom>
              <a:avLst/>
              <a:gdLst>
                <a:gd name="T0" fmla="*/ 6 w 448"/>
                <a:gd name="T1" fmla="*/ 79 h 295"/>
                <a:gd name="T2" fmla="*/ 6 w 448"/>
                <a:gd name="T3" fmla="*/ 79 h 295"/>
                <a:gd name="T4" fmla="*/ 227 w 448"/>
                <a:gd name="T5" fmla="*/ 42 h 295"/>
                <a:gd name="T6" fmla="*/ 392 w 448"/>
                <a:gd name="T7" fmla="*/ 159 h 295"/>
                <a:gd name="T8" fmla="*/ 294 w 448"/>
                <a:gd name="T9" fmla="*/ 294 h 295"/>
                <a:gd name="T10" fmla="*/ 92 w 448"/>
                <a:gd name="T11" fmla="*/ 183 h 295"/>
                <a:gd name="T12" fmla="*/ 0 w 448"/>
                <a:gd name="T13" fmla="*/ 85 h 295"/>
                <a:gd name="T14" fmla="*/ 6 w 448"/>
                <a:gd name="T15" fmla="*/ 7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95">
                  <a:moveTo>
                    <a:pt x="6" y="79"/>
                  </a:moveTo>
                  <a:lnTo>
                    <a:pt x="6" y="79"/>
                  </a:lnTo>
                  <a:cubicBezTo>
                    <a:pt x="227" y="42"/>
                    <a:pt x="227" y="42"/>
                    <a:pt x="227" y="42"/>
                  </a:cubicBezTo>
                  <a:cubicBezTo>
                    <a:pt x="306" y="0"/>
                    <a:pt x="447" y="104"/>
                    <a:pt x="392" y="159"/>
                  </a:cubicBezTo>
                  <a:cubicBezTo>
                    <a:pt x="294" y="294"/>
                    <a:pt x="294" y="294"/>
                    <a:pt x="294" y="294"/>
                  </a:cubicBezTo>
                  <a:cubicBezTo>
                    <a:pt x="92" y="183"/>
                    <a:pt x="92" y="183"/>
                    <a:pt x="92" y="183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6" y="79"/>
                  </a:lnTo>
                </a:path>
              </a:pathLst>
            </a:custGeom>
            <a:solidFill>
              <a:srgbClr val="8D4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2" name="Freeform 90"/>
            <p:cNvSpPr>
              <a:spLocks noChangeArrowheads="1"/>
            </p:cNvSpPr>
            <p:nvPr/>
          </p:nvSpPr>
          <p:spPr bwMode="auto">
            <a:xfrm>
              <a:off x="8689518" y="1424076"/>
              <a:ext cx="581958" cy="371443"/>
            </a:xfrm>
            <a:custGeom>
              <a:avLst/>
              <a:gdLst>
                <a:gd name="T0" fmla="*/ 129 w 461"/>
                <a:gd name="T1" fmla="*/ 67 h 295"/>
                <a:gd name="T2" fmla="*/ 129 w 461"/>
                <a:gd name="T3" fmla="*/ 67 h 295"/>
                <a:gd name="T4" fmla="*/ 245 w 461"/>
                <a:gd name="T5" fmla="*/ 43 h 295"/>
                <a:gd name="T6" fmla="*/ 410 w 461"/>
                <a:gd name="T7" fmla="*/ 159 h 295"/>
                <a:gd name="T8" fmla="*/ 312 w 461"/>
                <a:gd name="T9" fmla="*/ 294 h 295"/>
                <a:gd name="T10" fmla="*/ 37 w 461"/>
                <a:gd name="T11" fmla="*/ 147 h 295"/>
                <a:gd name="T12" fmla="*/ 0 w 461"/>
                <a:gd name="T13" fmla="*/ 110 h 295"/>
                <a:gd name="T14" fmla="*/ 129 w 461"/>
                <a:gd name="T15" fmla="*/ 6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1" h="295">
                  <a:moveTo>
                    <a:pt x="129" y="67"/>
                  </a:moveTo>
                  <a:lnTo>
                    <a:pt x="129" y="67"/>
                  </a:lnTo>
                  <a:cubicBezTo>
                    <a:pt x="245" y="43"/>
                    <a:pt x="245" y="43"/>
                    <a:pt x="245" y="43"/>
                  </a:cubicBezTo>
                  <a:cubicBezTo>
                    <a:pt x="319" y="0"/>
                    <a:pt x="460" y="104"/>
                    <a:pt x="410" y="159"/>
                  </a:cubicBezTo>
                  <a:cubicBezTo>
                    <a:pt x="312" y="294"/>
                    <a:pt x="312" y="294"/>
                    <a:pt x="312" y="294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9" y="67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3" name="Freeform 91"/>
            <p:cNvSpPr>
              <a:spLocks noChangeArrowheads="1"/>
            </p:cNvSpPr>
            <p:nvPr/>
          </p:nvSpPr>
          <p:spPr bwMode="auto">
            <a:xfrm>
              <a:off x="8916761" y="1501690"/>
              <a:ext cx="238323" cy="216212"/>
            </a:xfrm>
            <a:custGeom>
              <a:avLst/>
              <a:gdLst>
                <a:gd name="T0" fmla="*/ 184 w 191"/>
                <a:gd name="T1" fmla="*/ 0 h 173"/>
                <a:gd name="T2" fmla="*/ 184 w 191"/>
                <a:gd name="T3" fmla="*/ 0 h 173"/>
                <a:gd name="T4" fmla="*/ 0 w 191"/>
                <a:gd name="T5" fmla="*/ 166 h 173"/>
                <a:gd name="T6" fmla="*/ 12 w 191"/>
                <a:gd name="T7" fmla="*/ 172 h 173"/>
                <a:gd name="T8" fmla="*/ 190 w 191"/>
                <a:gd name="T9" fmla="*/ 6 h 173"/>
                <a:gd name="T10" fmla="*/ 184 w 191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73">
                  <a:moveTo>
                    <a:pt x="184" y="0"/>
                  </a:moveTo>
                  <a:lnTo>
                    <a:pt x="184" y="0"/>
                  </a:lnTo>
                  <a:cubicBezTo>
                    <a:pt x="0" y="166"/>
                    <a:pt x="0" y="166"/>
                    <a:pt x="0" y="166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90" y="6"/>
                    <a:pt x="190" y="6"/>
                    <a:pt x="190" y="6"/>
                  </a:cubicBezTo>
                  <a:lnTo>
                    <a:pt x="184" y="0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4" name="Freeform 92"/>
            <p:cNvSpPr>
              <a:spLocks noChangeArrowheads="1"/>
            </p:cNvSpPr>
            <p:nvPr/>
          </p:nvSpPr>
          <p:spPr bwMode="auto">
            <a:xfrm>
              <a:off x="8689518" y="1457337"/>
              <a:ext cx="465564" cy="471232"/>
            </a:xfrm>
            <a:custGeom>
              <a:avLst/>
              <a:gdLst>
                <a:gd name="T0" fmla="*/ 270 w 369"/>
                <a:gd name="T1" fmla="*/ 373 h 374"/>
                <a:gd name="T2" fmla="*/ 270 w 369"/>
                <a:gd name="T3" fmla="*/ 373 h 374"/>
                <a:gd name="T4" fmla="*/ 343 w 369"/>
                <a:gd name="T5" fmla="*/ 275 h 374"/>
                <a:gd name="T6" fmla="*/ 239 w 369"/>
                <a:gd name="T7" fmla="*/ 0 h 374"/>
                <a:gd name="T8" fmla="*/ 239 w 369"/>
                <a:gd name="T9" fmla="*/ 0 h 374"/>
                <a:gd name="T10" fmla="*/ 98 w 369"/>
                <a:gd name="T11" fmla="*/ 49 h 374"/>
                <a:gd name="T12" fmla="*/ 0 w 369"/>
                <a:gd name="T13" fmla="*/ 85 h 374"/>
                <a:gd name="T14" fmla="*/ 270 w 369"/>
                <a:gd name="T15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374">
                  <a:moveTo>
                    <a:pt x="270" y="373"/>
                  </a:moveTo>
                  <a:lnTo>
                    <a:pt x="270" y="373"/>
                  </a:lnTo>
                  <a:cubicBezTo>
                    <a:pt x="306" y="361"/>
                    <a:pt x="331" y="330"/>
                    <a:pt x="343" y="275"/>
                  </a:cubicBezTo>
                  <a:cubicBezTo>
                    <a:pt x="368" y="159"/>
                    <a:pt x="312" y="0"/>
                    <a:pt x="239" y="0"/>
                  </a:cubicBezTo>
                  <a:lnTo>
                    <a:pt x="239" y="0"/>
                  </a:lnTo>
                  <a:cubicBezTo>
                    <a:pt x="98" y="49"/>
                    <a:pt x="98" y="49"/>
                    <a:pt x="98" y="49"/>
                  </a:cubicBezTo>
                  <a:cubicBezTo>
                    <a:pt x="55" y="67"/>
                    <a:pt x="18" y="79"/>
                    <a:pt x="0" y="85"/>
                  </a:cubicBezTo>
                  <a:lnTo>
                    <a:pt x="270" y="373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5" name="Freeform 93"/>
            <p:cNvSpPr>
              <a:spLocks noChangeArrowheads="1"/>
            </p:cNvSpPr>
            <p:nvPr/>
          </p:nvSpPr>
          <p:spPr bwMode="auto">
            <a:xfrm>
              <a:off x="8689518" y="1457337"/>
              <a:ext cx="465564" cy="471232"/>
            </a:xfrm>
            <a:custGeom>
              <a:avLst/>
              <a:gdLst>
                <a:gd name="T0" fmla="*/ 270 w 369"/>
                <a:gd name="T1" fmla="*/ 373 h 374"/>
                <a:gd name="T2" fmla="*/ 270 w 369"/>
                <a:gd name="T3" fmla="*/ 373 h 374"/>
                <a:gd name="T4" fmla="*/ 343 w 369"/>
                <a:gd name="T5" fmla="*/ 275 h 374"/>
                <a:gd name="T6" fmla="*/ 239 w 369"/>
                <a:gd name="T7" fmla="*/ 0 h 374"/>
                <a:gd name="T8" fmla="*/ 239 w 369"/>
                <a:gd name="T9" fmla="*/ 0 h 374"/>
                <a:gd name="T10" fmla="*/ 61 w 369"/>
                <a:gd name="T11" fmla="*/ 61 h 374"/>
                <a:gd name="T12" fmla="*/ 6 w 369"/>
                <a:gd name="T13" fmla="*/ 79 h 374"/>
                <a:gd name="T14" fmla="*/ 0 w 369"/>
                <a:gd name="T15" fmla="*/ 85 h 374"/>
                <a:gd name="T16" fmla="*/ 270 w 369"/>
                <a:gd name="T17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374">
                  <a:moveTo>
                    <a:pt x="270" y="373"/>
                  </a:moveTo>
                  <a:lnTo>
                    <a:pt x="270" y="373"/>
                  </a:lnTo>
                  <a:cubicBezTo>
                    <a:pt x="306" y="361"/>
                    <a:pt x="331" y="330"/>
                    <a:pt x="343" y="275"/>
                  </a:cubicBezTo>
                  <a:cubicBezTo>
                    <a:pt x="368" y="159"/>
                    <a:pt x="312" y="0"/>
                    <a:pt x="239" y="0"/>
                  </a:cubicBezTo>
                  <a:lnTo>
                    <a:pt x="239" y="0"/>
                  </a:lnTo>
                  <a:cubicBezTo>
                    <a:pt x="61" y="61"/>
                    <a:pt x="61" y="61"/>
                    <a:pt x="61" y="61"/>
                  </a:cubicBezTo>
                  <a:cubicBezTo>
                    <a:pt x="43" y="73"/>
                    <a:pt x="18" y="79"/>
                    <a:pt x="6" y="79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270" y="373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6" name="Freeform 94"/>
            <p:cNvSpPr>
              <a:spLocks noChangeArrowheads="1"/>
            </p:cNvSpPr>
            <p:nvPr/>
          </p:nvSpPr>
          <p:spPr bwMode="auto">
            <a:xfrm>
              <a:off x="8689518" y="1457337"/>
              <a:ext cx="465564" cy="471232"/>
            </a:xfrm>
            <a:custGeom>
              <a:avLst/>
              <a:gdLst>
                <a:gd name="T0" fmla="*/ 270 w 369"/>
                <a:gd name="T1" fmla="*/ 373 h 374"/>
                <a:gd name="T2" fmla="*/ 270 w 369"/>
                <a:gd name="T3" fmla="*/ 373 h 374"/>
                <a:gd name="T4" fmla="*/ 343 w 369"/>
                <a:gd name="T5" fmla="*/ 275 h 374"/>
                <a:gd name="T6" fmla="*/ 239 w 369"/>
                <a:gd name="T7" fmla="*/ 0 h 374"/>
                <a:gd name="T8" fmla="*/ 239 w 369"/>
                <a:gd name="T9" fmla="*/ 0 h 374"/>
                <a:gd name="T10" fmla="*/ 0 w 369"/>
                <a:gd name="T11" fmla="*/ 85 h 374"/>
                <a:gd name="T12" fmla="*/ 270 w 369"/>
                <a:gd name="T1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374">
                  <a:moveTo>
                    <a:pt x="270" y="373"/>
                  </a:moveTo>
                  <a:lnTo>
                    <a:pt x="270" y="373"/>
                  </a:lnTo>
                  <a:cubicBezTo>
                    <a:pt x="306" y="361"/>
                    <a:pt x="331" y="330"/>
                    <a:pt x="343" y="275"/>
                  </a:cubicBezTo>
                  <a:cubicBezTo>
                    <a:pt x="368" y="159"/>
                    <a:pt x="312" y="0"/>
                    <a:pt x="239" y="0"/>
                  </a:cubicBezTo>
                  <a:lnTo>
                    <a:pt x="239" y="0"/>
                  </a:lnTo>
                  <a:cubicBezTo>
                    <a:pt x="0" y="85"/>
                    <a:pt x="0" y="85"/>
                    <a:pt x="0" y="85"/>
                  </a:cubicBezTo>
                  <a:lnTo>
                    <a:pt x="270" y="373"/>
                  </a:lnTo>
                </a:path>
              </a:pathLst>
            </a:custGeom>
            <a:solidFill>
              <a:srgbClr val="AB67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7" name="Freeform 95"/>
            <p:cNvSpPr>
              <a:spLocks noChangeArrowheads="1"/>
            </p:cNvSpPr>
            <p:nvPr/>
          </p:nvSpPr>
          <p:spPr bwMode="auto">
            <a:xfrm>
              <a:off x="8844708" y="1723444"/>
              <a:ext cx="55423" cy="60985"/>
            </a:xfrm>
            <a:custGeom>
              <a:avLst/>
              <a:gdLst>
                <a:gd name="T0" fmla="*/ 42 w 43"/>
                <a:gd name="T1" fmla="*/ 49 h 50"/>
                <a:gd name="T2" fmla="*/ 24 w 43"/>
                <a:gd name="T3" fmla="*/ 12 h 50"/>
                <a:gd name="T4" fmla="*/ 0 w 43"/>
                <a:gd name="T5" fmla="*/ 0 h 50"/>
                <a:gd name="T6" fmla="*/ 42 w 43"/>
                <a:gd name="T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0">
                  <a:moveTo>
                    <a:pt x="42" y="49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42" y="49"/>
                  </a:lnTo>
                </a:path>
              </a:pathLst>
            </a:custGeom>
            <a:solidFill>
              <a:srgbClr val="F99E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8" name="Freeform 96"/>
            <p:cNvSpPr>
              <a:spLocks noChangeArrowheads="1"/>
            </p:cNvSpPr>
            <p:nvPr/>
          </p:nvSpPr>
          <p:spPr bwMode="auto">
            <a:xfrm>
              <a:off x="8844708" y="1723444"/>
              <a:ext cx="55423" cy="60985"/>
            </a:xfrm>
            <a:custGeom>
              <a:avLst/>
              <a:gdLst>
                <a:gd name="T0" fmla="*/ 42 w 43"/>
                <a:gd name="T1" fmla="*/ 49 h 50"/>
                <a:gd name="T2" fmla="*/ 24 w 43"/>
                <a:gd name="T3" fmla="*/ 12 h 50"/>
                <a:gd name="T4" fmla="*/ 0 w 43"/>
                <a:gd name="T5" fmla="*/ 0 h 50"/>
                <a:gd name="T6" fmla="*/ 42 w 43"/>
                <a:gd name="T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0">
                  <a:moveTo>
                    <a:pt x="42" y="49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42" y="49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69" name="Freeform 97"/>
            <p:cNvSpPr>
              <a:spLocks noChangeArrowheads="1"/>
            </p:cNvSpPr>
            <p:nvPr/>
          </p:nvSpPr>
          <p:spPr bwMode="auto">
            <a:xfrm>
              <a:off x="8866877" y="1740075"/>
              <a:ext cx="16628" cy="16631"/>
            </a:xfrm>
            <a:custGeom>
              <a:avLst/>
              <a:gdLst>
                <a:gd name="T0" fmla="*/ 6 w 13"/>
                <a:gd name="T1" fmla="*/ 12 h 13"/>
                <a:gd name="T2" fmla="*/ 12 w 13"/>
                <a:gd name="T3" fmla="*/ 12 h 13"/>
                <a:gd name="T4" fmla="*/ 6 w 13"/>
                <a:gd name="T5" fmla="*/ 0 h 13"/>
                <a:gd name="T6" fmla="*/ 0 w 13"/>
                <a:gd name="T7" fmla="*/ 6 h 13"/>
                <a:gd name="T8" fmla="*/ 6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12"/>
                  </a:moveTo>
                  <a:lnTo>
                    <a:pt x="12" y="12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70" name="Freeform 98"/>
            <p:cNvSpPr>
              <a:spLocks noChangeArrowheads="1"/>
            </p:cNvSpPr>
            <p:nvPr/>
          </p:nvSpPr>
          <p:spPr bwMode="auto">
            <a:xfrm>
              <a:off x="8717233" y="1479513"/>
              <a:ext cx="393511" cy="349265"/>
            </a:xfrm>
            <a:custGeom>
              <a:avLst/>
              <a:gdLst>
                <a:gd name="T0" fmla="*/ 7 w 314"/>
                <a:gd name="T1" fmla="*/ 92 h 277"/>
                <a:gd name="T2" fmla="*/ 7 w 314"/>
                <a:gd name="T3" fmla="*/ 92 h 277"/>
                <a:gd name="T4" fmla="*/ 160 w 314"/>
                <a:gd name="T5" fmla="*/ 31 h 277"/>
                <a:gd name="T6" fmla="*/ 252 w 314"/>
                <a:gd name="T7" fmla="*/ 55 h 277"/>
                <a:gd name="T8" fmla="*/ 288 w 314"/>
                <a:gd name="T9" fmla="*/ 276 h 277"/>
                <a:gd name="T10" fmla="*/ 50 w 314"/>
                <a:gd name="T11" fmla="*/ 147 h 277"/>
                <a:gd name="T12" fmla="*/ 0 w 314"/>
                <a:gd name="T13" fmla="*/ 92 h 277"/>
                <a:gd name="T14" fmla="*/ 7 w 314"/>
                <a:gd name="T15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277">
                  <a:moveTo>
                    <a:pt x="7" y="92"/>
                  </a:moveTo>
                  <a:lnTo>
                    <a:pt x="7" y="92"/>
                  </a:lnTo>
                  <a:cubicBezTo>
                    <a:pt x="31" y="80"/>
                    <a:pt x="123" y="43"/>
                    <a:pt x="160" y="31"/>
                  </a:cubicBezTo>
                  <a:cubicBezTo>
                    <a:pt x="190" y="18"/>
                    <a:pt x="221" y="0"/>
                    <a:pt x="252" y="55"/>
                  </a:cubicBezTo>
                  <a:cubicBezTo>
                    <a:pt x="288" y="104"/>
                    <a:pt x="313" y="214"/>
                    <a:pt x="288" y="276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7" y="92"/>
                    <a:pt x="7" y="92"/>
                    <a:pt x="7" y="92"/>
                  </a:cubicBezTo>
                </a:path>
              </a:pathLst>
            </a:custGeom>
            <a:solidFill>
              <a:srgbClr val="C576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71" name="Freeform 99"/>
            <p:cNvSpPr>
              <a:spLocks noChangeArrowheads="1"/>
            </p:cNvSpPr>
            <p:nvPr/>
          </p:nvSpPr>
          <p:spPr bwMode="auto">
            <a:xfrm>
              <a:off x="7431389" y="975022"/>
              <a:ext cx="2178176" cy="1696426"/>
            </a:xfrm>
            <a:custGeom>
              <a:avLst/>
              <a:gdLst>
                <a:gd name="T0" fmla="*/ 1293 w 1735"/>
                <a:gd name="T1" fmla="*/ 1349 h 1350"/>
                <a:gd name="T2" fmla="*/ 1293 w 1735"/>
                <a:gd name="T3" fmla="*/ 1349 h 1350"/>
                <a:gd name="T4" fmla="*/ 0 w 1735"/>
                <a:gd name="T5" fmla="*/ 650 h 1350"/>
                <a:gd name="T6" fmla="*/ 1293 w 1735"/>
                <a:gd name="T7" fmla="*/ 1349 h 1350"/>
                <a:gd name="T8" fmla="*/ 1734 w 1735"/>
                <a:gd name="T9" fmla="*/ 528 h 1350"/>
                <a:gd name="T10" fmla="*/ 1734 w 1735"/>
                <a:gd name="T11" fmla="*/ 528 h 1350"/>
                <a:gd name="T12" fmla="*/ 919 w 1735"/>
                <a:gd name="T13" fmla="*/ 0 h 1350"/>
                <a:gd name="T14" fmla="*/ 1734 w 1735"/>
                <a:gd name="T15" fmla="*/ 528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5" h="1350">
                  <a:moveTo>
                    <a:pt x="1293" y="1349"/>
                  </a:moveTo>
                  <a:lnTo>
                    <a:pt x="1293" y="1349"/>
                  </a:lnTo>
                  <a:cubicBezTo>
                    <a:pt x="717" y="1153"/>
                    <a:pt x="300" y="822"/>
                    <a:pt x="0" y="650"/>
                  </a:cubicBezTo>
                  <a:cubicBezTo>
                    <a:pt x="184" y="865"/>
                    <a:pt x="594" y="1196"/>
                    <a:pt x="1293" y="1349"/>
                  </a:cubicBezTo>
                  <a:close/>
                  <a:moveTo>
                    <a:pt x="1734" y="528"/>
                  </a:moveTo>
                  <a:lnTo>
                    <a:pt x="1734" y="528"/>
                  </a:lnTo>
                  <a:cubicBezTo>
                    <a:pt x="1373" y="350"/>
                    <a:pt x="1115" y="111"/>
                    <a:pt x="919" y="0"/>
                  </a:cubicBezTo>
                  <a:cubicBezTo>
                    <a:pt x="1042" y="141"/>
                    <a:pt x="1281" y="381"/>
                    <a:pt x="1734" y="528"/>
                  </a:cubicBezTo>
                  <a:close/>
                </a:path>
              </a:pathLst>
            </a:custGeom>
            <a:solidFill>
              <a:srgbClr val="D9F0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0114613" y="2904552"/>
              <a:ext cx="9383969" cy="1132630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Gotham Bold" panose="02000803030000020004" pitchFamily="2" charset="0"/>
                  <a:cs typeface="Lato Regular"/>
                </a:rPr>
                <a:t>THANKS FOR LISTENING!</a:t>
              </a: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-303280" y="5911207"/>
            <a:ext cx="5478004" cy="1113500"/>
            <a:chOff x="-609734" y="11822413"/>
            <a:chExt cx="10956007" cy="2227000"/>
          </a:xfrm>
        </p:grpSpPr>
        <p:sp>
          <p:nvSpPr>
            <p:cNvPr id="389" name="Freeform 62"/>
            <p:cNvSpPr>
              <a:spLocks noChangeArrowheads="1"/>
            </p:cNvSpPr>
            <p:nvPr/>
          </p:nvSpPr>
          <p:spPr bwMode="auto">
            <a:xfrm>
              <a:off x="-609734" y="11822413"/>
              <a:ext cx="10956007" cy="2226998"/>
            </a:xfrm>
            <a:custGeom>
              <a:avLst/>
              <a:gdLst>
                <a:gd name="T0" fmla="*/ 12346 w 12347"/>
                <a:gd name="T1" fmla="*/ 2508 h 2509"/>
                <a:gd name="T2" fmla="*/ 12346 w 12347"/>
                <a:gd name="T3" fmla="*/ 2508 h 2509"/>
                <a:gd name="T4" fmla="*/ 0 w 12347"/>
                <a:gd name="T5" fmla="*/ 2508 h 2509"/>
                <a:gd name="T6" fmla="*/ 6177 w 12347"/>
                <a:gd name="T7" fmla="*/ 0 h 2509"/>
                <a:gd name="T8" fmla="*/ 12346 w 12347"/>
                <a:gd name="T9" fmla="*/ 2508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47" h="2509">
                  <a:moveTo>
                    <a:pt x="12346" y="2508"/>
                  </a:moveTo>
                  <a:lnTo>
                    <a:pt x="12346" y="2508"/>
                  </a:lnTo>
                  <a:cubicBezTo>
                    <a:pt x="0" y="2508"/>
                    <a:pt x="0" y="2508"/>
                    <a:pt x="0" y="2508"/>
                  </a:cubicBezTo>
                  <a:cubicBezTo>
                    <a:pt x="0" y="2508"/>
                    <a:pt x="2761" y="0"/>
                    <a:pt x="6177" y="0"/>
                  </a:cubicBezTo>
                  <a:cubicBezTo>
                    <a:pt x="9585" y="0"/>
                    <a:pt x="12346" y="2508"/>
                    <a:pt x="12346" y="2508"/>
                  </a:cubicBezTo>
                </a:path>
              </a:pathLst>
            </a:custGeom>
            <a:solidFill>
              <a:srgbClr val="C7CB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2829668" y="11822413"/>
              <a:ext cx="5513220" cy="2227000"/>
              <a:chOff x="2829668" y="11822413"/>
              <a:chExt cx="5513220" cy="2227000"/>
            </a:xfrm>
          </p:grpSpPr>
          <p:sp>
            <p:nvSpPr>
              <p:cNvPr id="391" name="Freeform 64"/>
              <p:cNvSpPr>
                <a:spLocks noChangeArrowheads="1"/>
              </p:cNvSpPr>
              <p:nvPr/>
            </p:nvSpPr>
            <p:spPr bwMode="auto">
              <a:xfrm>
                <a:off x="2829668" y="11822413"/>
                <a:ext cx="5513220" cy="2226998"/>
              </a:xfrm>
              <a:custGeom>
                <a:avLst/>
                <a:gdLst>
                  <a:gd name="T0" fmla="*/ 6214 w 6215"/>
                  <a:gd name="T1" fmla="*/ 1016 h 2509"/>
                  <a:gd name="T2" fmla="*/ 6214 w 6215"/>
                  <a:gd name="T3" fmla="*/ 1016 h 2509"/>
                  <a:gd name="T4" fmla="*/ 2299 w 6215"/>
                  <a:gd name="T5" fmla="*/ 0 h 2509"/>
                  <a:gd name="T6" fmla="*/ 2026 w 6215"/>
                  <a:gd name="T7" fmla="*/ 6 h 2509"/>
                  <a:gd name="T8" fmla="*/ 578 w 6215"/>
                  <a:gd name="T9" fmla="*/ 1454 h 2509"/>
                  <a:gd name="T10" fmla="*/ 0 w 6215"/>
                  <a:gd name="T11" fmla="*/ 2508 h 2509"/>
                  <a:gd name="T12" fmla="*/ 5212 w 6215"/>
                  <a:gd name="T13" fmla="*/ 2508 h 2509"/>
                  <a:gd name="T14" fmla="*/ 6214 w 6215"/>
                  <a:gd name="T15" fmla="*/ 1016 h 2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15" h="2509">
                    <a:moveTo>
                      <a:pt x="6214" y="1016"/>
                    </a:moveTo>
                    <a:lnTo>
                      <a:pt x="6214" y="1016"/>
                    </a:lnTo>
                    <a:cubicBezTo>
                      <a:pt x="5149" y="476"/>
                      <a:pt x="3784" y="0"/>
                      <a:pt x="2299" y="0"/>
                    </a:cubicBezTo>
                    <a:cubicBezTo>
                      <a:pt x="2203" y="0"/>
                      <a:pt x="2115" y="0"/>
                      <a:pt x="2026" y="6"/>
                    </a:cubicBezTo>
                    <a:cubicBezTo>
                      <a:pt x="1467" y="394"/>
                      <a:pt x="984" y="870"/>
                      <a:pt x="578" y="1454"/>
                    </a:cubicBezTo>
                    <a:cubicBezTo>
                      <a:pt x="356" y="1797"/>
                      <a:pt x="159" y="2146"/>
                      <a:pt x="0" y="2508"/>
                    </a:cubicBezTo>
                    <a:cubicBezTo>
                      <a:pt x="5212" y="2508"/>
                      <a:pt x="5212" y="2508"/>
                      <a:pt x="5212" y="2508"/>
                    </a:cubicBezTo>
                    <a:cubicBezTo>
                      <a:pt x="5428" y="1924"/>
                      <a:pt x="5695" y="1359"/>
                      <a:pt x="6214" y="1016"/>
                    </a:cubicBezTo>
                  </a:path>
                </a:pathLst>
              </a:custGeom>
              <a:solidFill>
                <a:srgbClr val="764E2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2" name="Freeform 66"/>
              <p:cNvSpPr>
                <a:spLocks noChangeArrowheads="1"/>
              </p:cNvSpPr>
              <p:nvPr/>
            </p:nvSpPr>
            <p:spPr bwMode="auto">
              <a:xfrm>
                <a:off x="6820785" y="12562137"/>
                <a:ext cx="1224726" cy="1487274"/>
              </a:xfrm>
              <a:custGeom>
                <a:avLst/>
                <a:gdLst>
                  <a:gd name="T0" fmla="*/ 1339 w 1379"/>
                  <a:gd name="T1" fmla="*/ 0 h 1677"/>
                  <a:gd name="T2" fmla="*/ 1378 w 1379"/>
                  <a:gd name="T3" fmla="*/ 12 h 1677"/>
                  <a:gd name="T4" fmla="*/ 1378 w 1379"/>
                  <a:gd name="T5" fmla="*/ 12 h 1677"/>
                  <a:gd name="T6" fmla="*/ 1269 w 1379"/>
                  <a:gd name="T7" fmla="*/ 82 h 1677"/>
                  <a:gd name="T8" fmla="*/ 1155 w 1379"/>
                  <a:gd name="T9" fmla="*/ 165 h 1677"/>
                  <a:gd name="T10" fmla="*/ 1022 w 1379"/>
                  <a:gd name="T11" fmla="*/ 292 h 1677"/>
                  <a:gd name="T12" fmla="*/ 876 w 1379"/>
                  <a:gd name="T13" fmla="*/ 450 h 1677"/>
                  <a:gd name="T14" fmla="*/ 800 w 1379"/>
                  <a:gd name="T15" fmla="*/ 539 h 1677"/>
                  <a:gd name="T16" fmla="*/ 730 w 1379"/>
                  <a:gd name="T17" fmla="*/ 641 h 1677"/>
                  <a:gd name="T18" fmla="*/ 692 w 1379"/>
                  <a:gd name="T19" fmla="*/ 692 h 1677"/>
                  <a:gd name="T20" fmla="*/ 660 w 1379"/>
                  <a:gd name="T21" fmla="*/ 749 h 1677"/>
                  <a:gd name="T22" fmla="*/ 597 w 1379"/>
                  <a:gd name="T23" fmla="*/ 857 h 1677"/>
                  <a:gd name="T24" fmla="*/ 533 w 1379"/>
                  <a:gd name="T25" fmla="*/ 977 h 1677"/>
                  <a:gd name="T26" fmla="*/ 482 w 1379"/>
                  <a:gd name="T27" fmla="*/ 1098 h 1677"/>
                  <a:gd name="T28" fmla="*/ 394 w 1379"/>
                  <a:gd name="T29" fmla="*/ 1346 h 1677"/>
                  <a:gd name="T30" fmla="*/ 362 w 1379"/>
                  <a:gd name="T31" fmla="*/ 1466 h 1677"/>
                  <a:gd name="T32" fmla="*/ 330 w 1379"/>
                  <a:gd name="T33" fmla="*/ 1587 h 1677"/>
                  <a:gd name="T34" fmla="*/ 305 w 1379"/>
                  <a:gd name="T35" fmla="*/ 1676 h 1677"/>
                  <a:gd name="T36" fmla="*/ 0 w 1379"/>
                  <a:gd name="T37" fmla="*/ 1676 h 1677"/>
                  <a:gd name="T38" fmla="*/ 13 w 1379"/>
                  <a:gd name="T39" fmla="*/ 1631 h 1677"/>
                  <a:gd name="T40" fmla="*/ 44 w 1379"/>
                  <a:gd name="T41" fmla="*/ 1504 h 1677"/>
                  <a:gd name="T42" fmla="*/ 89 w 1379"/>
                  <a:gd name="T43" fmla="*/ 1377 h 1677"/>
                  <a:gd name="T44" fmla="*/ 146 w 1379"/>
                  <a:gd name="T45" fmla="*/ 1250 h 1677"/>
                  <a:gd name="T46" fmla="*/ 209 w 1379"/>
                  <a:gd name="T47" fmla="*/ 1117 h 1677"/>
                  <a:gd name="T48" fmla="*/ 279 w 1379"/>
                  <a:gd name="T49" fmla="*/ 996 h 1677"/>
                  <a:gd name="T50" fmla="*/ 349 w 1379"/>
                  <a:gd name="T51" fmla="*/ 869 h 1677"/>
                  <a:gd name="T52" fmla="*/ 425 w 1379"/>
                  <a:gd name="T53" fmla="*/ 755 h 1677"/>
                  <a:gd name="T54" fmla="*/ 508 w 1379"/>
                  <a:gd name="T55" fmla="*/ 641 h 1677"/>
                  <a:gd name="T56" fmla="*/ 552 w 1379"/>
                  <a:gd name="T57" fmla="*/ 590 h 1677"/>
                  <a:gd name="T58" fmla="*/ 597 w 1379"/>
                  <a:gd name="T59" fmla="*/ 539 h 1677"/>
                  <a:gd name="T60" fmla="*/ 781 w 1379"/>
                  <a:gd name="T61" fmla="*/ 355 h 1677"/>
                  <a:gd name="T62" fmla="*/ 952 w 1379"/>
                  <a:gd name="T63" fmla="*/ 209 h 1677"/>
                  <a:gd name="T64" fmla="*/ 1117 w 1379"/>
                  <a:gd name="T65" fmla="*/ 108 h 1677"/>
                  <a:gd name="T66" fmla="*/ 1244 w 1379"/>
                  <a:gd name="T67" fmla="*/ 38 h 1677"/>
                  <a:gd name="T68" fmla="*/ 1339 w 1379"/>
                  <a:gd name="T69" fmla="*/ 0 h 1677"/>
                  <a:gd name="T70" fmla="*/ 1339 w 1379"/>
                  <a:gd name="T71" fmla="*/ 0 h 1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79" h="1677">
                    <a:moveTo>
                      <a:pt x="1339" y="0"/>
                    </a:moveTo>
                    <a:cubicBezTo>
                      <a:pt x="1352" y="6"/>
                      <a:pt x="1365" y="6"/>
                      <a:pt x="1378" y="12"/>
                    </a:cubicBezTo>
                    <a:lnTo>
                      <a:pt x="1378" y="12"/>
                    </a:lnTo>
                    <a:cubicBezTo>
                      <a:pt x="1378" y="12"/>
                      <a:pt x="1333" y="38"/>
                      <a:pt x="1269" y="82"/>
                    </a:cubicBezTo>
                    <a:cubicBezTo>
                      <a:pt x="1238" y="101"/>
                      <a:pt x="1200" y="133"/>
                      <a:pt x="1155" y="165"/>
                    </a:cubicBezTo>
                    <a:cubicBezTo>
                      <a:pt x="1117" y="203"/>
                      <a:pt x="1066" y="241"/>
                      <a:pt x="1022" y="292"/>
                    </a:cubicBezTo>
                    <a:cubicBezTo>
                      <a:pt x="971" y="336"/>
                      <a:pt x="920" y="393"/>
                      <a:pt x="876" y="450"/>
                    </a:cubicBezTo>
                    <a:cubicBezTo>
                      <a:pt x="851" y="476"/>
                      <a:pt x="825" y="508"/>
                      <a:pt x="800" y="539"/>
                    </a:cubicBezTo>
                    <a:cubicBezTo>
                      <a:pt x="774" y="578"/>
                      <a:pt x="755" y="609"/>
                      <a:pt x="730" y="641"/>
                    </a:cubicBezTo>
                    <a:cubicBezTo>
                      <a:pt x="717" y="660"/>
                      <a:pt x="705" y="679"/>
                      <a:pt x="692" y="692"/>
                    </a:cubicBezTo>
                    <a:cubicBezTo>
                      <a:pt x="685" y="711"/>
                      <a:pt x="673" y="730"/>
                      <a:pt x="660" y="749"/>
                    </a:cubicBezTo>
                    <a:cubicBezTo>
                      <a:pt x="641" y="781"/>
                      <a:pt x="616" y="819"/>
                      <a:pt x="597" y="857"/>
                    </a:cubicBezTo>
                    <a:cubicBezTo>
                      <a:pt x="578" y="895"/>
                      <a:pt x="552" y="939"/>
                      <a:pt x="533" y="977"/>
                    </a:cubicBezTo>
                    <a:cubicBezTo>
                      <a:pt x="520" y="1015"/>
                      <a:pt x="495" y="1053"/>
                      <a:pt x="482" y="1098"/>
                    </a:cubicBezTo>
                    <a:cubicBezTo>
                      <a:pt x="444" y="1174"/>
                      <a:pt x="419" y="1257"/>
                      <a:pt x="394" y="1346"/>
                    </a:cubicBezTo>
                    <a:cubicBezTo>
                      <a:pt x="381" y="1384"/>
                      <a:pt x="368" y="1428"/>
                      <a:pt x="362" y="1466"/>
                    </a:cubicBezTo>
                    <a:cubicBezTo>
                      <a:pt x="349" y="1510"/>
                      <a:pt x="336" y="1549"/>
                      <a:pt x="330" y="1587"/>
                    </a:cubicBezTo>
                    <a:cubicBezTo>
                      <a:pt x="317" y="1618"/>
                      <a:pt x="311" y="1644"/>
                      <a:pt x="305" y="1676"/>
                    </a:cubicBezTo>
                    <a:cubicBezTo>
                      <a:pt x="305" y="1676"/>
                      <a:pt x="305" y="1676"/>
                      <a:pt x="0" y="1676"/>
                    </a:cubicBezTo>
                    <a:cubicBezTo>
                      <a:pt x="6" y="1663"/>
                      <a:pt x="6" y="1644"/>
                      <a:pt x="13" y="1631"/>
                    </a:cubicBezTo>
                    <a:cubicBezTo>
                      <a:pt x="19" y="1587"/>
                      <a:pt x="32" y="1549"/>
                      <a:pt x="44" y="1504"/>
                    </a:cubicBezTo>
                    <a:cubicBezTo>
                      <a:pt x="57" y="1460"/>
                      <a:pt x="70" y="1415"/>
                      <a:pt x="89" y="1377"/>
                    </a:cubicBezTo>
                    <a:cubicBezTo>
                      <a:pt x="101" y="1333"/>
                      <a:pt x="127" y="1288"/>
                      <a:pt x="146" y="1250"/>
                    </a:cubicBezTo>
                    <a:cubicBezTo>
                      <a:pt x="165" y="1206"/>
                      <a:pt x="184" y="1162"/>
                      <a:pt x="209" y="1117"/>
                    </a:cubicBezTo>
                    <a:cubicBezTo>
                      <a:pt x="228" y="1079"/>
                      <a:pt x="254" y="1035"/>
                      <a:pt x="279" y="996"/>
                    </a:cubicBezTo>
                    <a:cubicBezTo>
                      <a:pt x="298" y="952"/>
                      <a:pt x="324" y="914"/>
                      <a:pt x="349" y="869"/>
                    </a:cubicBezTo>
                    <a:cubicBezTo>
                      <a:pt x="374" y="831"/>
                      <a:pt x="400" y="793"/>
                      <a:pt x="425" y="755"/>
                    </a:cubicBezTo>
                    <a:cubicBezTo>
                      <a:pt x="457" y="717"/>
                      <a:pt x="482" y="679"/>
                      <a:pt x="508" y="641"/>
                    </a:cubicBezTo>
                    <a:cubicBezTo>
                      <a:pt x="527" y="622"/>
                      <a:pt x="539" y="609"/>
                      <a:pt x="552" y="590"/>
                    </a:cubicBezTo>
                    <a:cubicBezTo>
                      <a:pt x="571" y="571"/>
                      <a:pt x="584" y="552"/>
                      <a:pt x="597" y="539"/>
                    </a:cubicBezTo>
                    <a:cubicBezTo>
                      <a:pt x="654" y="469"/>
                      <a:pt x="717" y="412"/>
                      <a:pt x="781" y="355"/>
                    </a:cubicBezTo>
                    <a:cubicBezTo>
                      <a:pt x="838" y="304"/>
                      <a:pt x="895" y="254"/>
                      <a:pt x="952" y="209"/>
                    </a:cubicBezTo>
                    <a:cubicBezTo>
                      <a:pt x="1009" y="171"/>
                      <a:pt x="1066" y="133"/>
                      <a:pt x="1117" y="108"/>
                    </a:cubicBezTo>
                    <a:cubicBezTo>
                      <a:pt x="1162" y="76"/>
                      <a:pt x="1206" y="57"/>
                      <a:pt x="1244" y="38"/>
                    </a:cubicBezTo>
                    <a:cubicBezTo>
                      <a:pt x="1289" y="19"/>
                      <a:pt x="1320" y="6"/>
                      <a:pt x="1339" y="0"/>
                    </a:cubicBezTo>
                    <a:lnTo>
                      <a:pt x="1339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3" name="Freeform 67"/>
              <p:cNvSpPr>
                <a:spLocks noChangeArrowheads="1"/>
              </p:cNvSpPr>
              <p:nvPr/>
            </p:nvSpPr>
            <p:spPr bwMode="auto">
              <a:xfrm>
                <a:off x="6210378" y="12323390"/>
                <a:ext cx="1267767" cy="1726021"/>
              </a:xfrm>
              <a:custGeom>
                <a:avLst/>
                <a:gdLst>
                  <a:gd name="T0" fmla="*/ 1397 w 1430"/>
                  <a:gd name="T1" fmla="*/ 0 h 1944"/>
                  <a:gd name="T2" fmla="*/ 1429 w 1430"/>
                  <a:gd name="T3" fmla="*/ 13 h 1944"/>
                  <a:gd name="T4" fmla="*/ 1333 w 1430"/>
                  <a:gd name="T5" fmla="*/ 102 h 1944"/>
                  <a:gd name="T6" fmla="*/ 1219 w 1430"/>
                  <a:gd name="T7" fmla="*/ 216 h 1944"/>
                  <a:gd name="T8" fmla="*/ 1086 w 1430"/>
                  <a:gd name="T9" fmla="*/ 368 h 1944"/>
                  <a:gd name="T10" fmla="*/ 933 w 1430"/>
                  <a:gd name="T11" fmla="*/ 559 h 1944"/>
                  <a:gd name="T12" fmla="*/ 781 w 1430"/>
                  <a:gd name="T13" fmla="*/ 781 h 1944"/>
                  <a:gd name="T14" fmla="*/ 711 w 1430"/>
                  <a:gd name="T15" fmla="*/ 908 h 1944"/>
                  <a:gd name="T16" fmla="*/ 642 w 1430"/>
                  <a:gd name="T17" fmla="*/ 1035 h 1944"/>
                  <a:gd name="T18" fmla="*/ 572 w 1430"/>
                  <a:gd name="T19" fmla="*/ 1162 h 1944"/>
                  <a:gd name="T20" fmla="*/ 540 w 1430"/>
                  <a:gd name="T21" fmla="*/ 1232 h 1944"/>
                  <a:gd name="T22" fmla="*/ 515 w 1430"/>
                  <a:gd name="T23" fmla="*/ 1302 h 1944"/>
                  <a:gd name="T24" fmla="*/ 413 w 1430"/>
                  <a:gd name="T25" fmla="*/ 1574 h 1944"/>
                  <a:gd name="T26" fmla="*/ 330 w 1430"/>
                  <a:gd name="T27" fmla="*/ 1847 h 1944"/>
                  <a:gd name="T28" fmla="*/ 305 w 1430"/>
                  <a:gd name="T29" fmla="*/ 1943 h 1944"/>
                  <a:gd name="T30" fmla="*/ 0 w 1430"/>
                  <a:gd name="T31" fmla="*/ 1943 h 1944"/>
                  <a:gd name="T32" fmla="*/ 51 w 1430"/>
                  <a:gd name="T33" fmla="*/ 1759 h 1944"/>
                  <a:gd name="T34" fmla="*/ 102 w 1430"/>
                  <a:gd name="T35" fmla="*/ 1619 h 1944"/>
                  <a:gd name="T36" fmla="*/ 165 w 1430"/>
                  <a:gd name="T37" fmla="*/ 1479 h 1944"/>
                  <a:gd name="T38" fmla="*/ 305 w 1430"/>
                  <a:gd name="T39" fmla="*/ 1200 h 1944"/>
                  <a:gd name="T40" fmla="*/ 343 w 1430"/>
                  <a:gd name="T41" fmla="*/ 1130 h 1944"/>
                  <a:gd name="T42" fmla="*/ 387 w 1430"/>
                  <a:gd name="T43" fmla="*/ 1060 h 1944"/>
                  <a:gd name="T44" fmla="*/ 470 w 1430"/>
                  <a:gd name="T45" fmla="*/ 933 h 1944"/>
                  <a:gd name="T46" fmla="*/ 553 w 1430"/>
                  <a:gd name="T47" fmla="*/ 806 h 1944"/>
                  <a:gd name="T48" fmla="*/ 648 w 1430"/>
                  <a:gd name="T49" fmla="*/ 686 h 1944"/>
                  <a:gd name="T50" fmla="*/ 832 w 1430"/>
                  <a:gd name="T51" fmla="*/ 476 h 1944"/>
                  <a:gd name="T52" fmla="*/ 1010 w 1430"/>
                  <a:gd name="T53" fmla="*/ 298 h 1944"/>
                  <a:gd name="T54" fmla="*/ 1168 w 1430"/>
                  <a:gd name="T55" fmla="*/ 159 h 1944"/>
                  <a:gd name="T56" fmla="*/ 1302 w 1430"/>
                  <a:gd name="T57" fmla="*/ 64 h 1944"/>
                  <a:gd name="T58" fmla="*/ 1397 w 1430"/>
                  <a:gd name="T59" fmla="*/ 0 h 1944"/>
                  <a:gd name="T60" fmla="*/ 1397 w 1430"/>
                  <a:gd name="T61" fmla="*/ 0 h 1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30" h="1944">
                    <a:moveTo>
                      <a:pt x="1397" y="0"/>
                    </a:moveTo>
                    <a:cubicBezTo>
                      <a:pt x="1410" y="7"/>
                      <a:pt x="1416" y="13"/>
                      <a:pt x="1429" y="13"/>
                    </a:cubicBezTo>
                    <a:cubicBezTo>
                      <a:pt x="1416" y="25"/>
                      <a:pt x="1384" y="51"/>
                      <a:pt x="1333" y="102"/>
                    </a:cubicBezTo>
                    <a:cubicBezTo>
                      <a:pt x="1302" y="134"/>
                      <a:pt x="1264" y="172"/>
                      <a:pt x="1219" y="216"/>
                    </a:cubicBezTo>
                    <a:cubicBezTo>
                      <a:pt x="1175" y="260"/>
                      <a:pt x="1130" y="311"/>
                      <a:pt x="1086" y="368"/>
                    </a:cubicBezTo>
                    <a:cubicBezTo>
                      <a:pt x="1035" y="425"/>
                      <a:pt x="984" y="489"/>
                      <a:pt x="933" y="559"/>
                    </a:cubicBezTo>
                    <a:cubicBezTo>
                      <a:pt x="883" y="629"/>
                      <a:pt x="832" y="705"/>
                      <a:pt x="781" y="781"/>
                    </a:cubicBezTo>
                    <a:cubicBezTo>
                      <a:pt x="756" y="825"/>
                      <a:pt x="737" y="863"/>
                      <a:pt x="711" y="908"/>
                    </a:cubicBezTo>
                    <a:cubicBezTo>
                      <a:pt x="686" y="946"/>
                      <a:pt x="660" y="990"/>
                      <a:pt x="642" y="1035"/>
                    </a:cubicBezTo>
                    <a:cubicBezTo>
                      <a:pt x="616" y="1079"/>
                      <a:pt x="597" y="1117"/>
                      <a:pt x="572" y="1162"/>
                    </a:cubicBezTo>
                    <a:cubicBezTo>
                      <a:pt x="572" y="1162"/>
                      <a:pt x="572" y="1162"/>
                      <a:pt x="540" y="1232"/>
                    </a:cubicBezTo>
                    <a:cubicBezTo>
                      <a:pt x="540" y="1232"/>
                      <a:pt x="540" y="1232"/>
                      <a:pt x="515" y="1302"/>
                    </a:cubicBezTo>
                    <a:cubicBezTo>
                      <a:pt x="476" y="1390"/>
                      <a:pt x="438" y="1486"/>
                      <a:pt x="413" y="1574"/>
                    </a:cubicBezTo>
                    <a:cubicBezTo>
                      <a:pt x="387" y="1670"/>
                      <a:pt x="356" y="1759"/>
                      <a:pt x="330" y="1847"/>
                    </a:cubicBezTo>
                    <a:cubicBezTo>
                      <a:pt x="324" y="1879"/>
                      <a:pt x="311" y="1911"/>
                      <a:pt x="305" y="1943"/>
                    </a:cubicBezTo>
                    <a:cubicBezTo>
                      <a:pt x="305" y="1943"/>
                      <a:pt x="305" y="1943"/>
                      <a:pt x="0" y="1943"/>
                    </a:cubicBezTo>
                    <a:cubicBezTo>
                      <a:pt x="13" y="1879"/>
                      <a:pt x="32" y="1822"/>
                      <a:pt x="51" y="1759"/>
                    </a:cubicBezTo>
                    <a:cubicBezTo>
                      <a:pt x="64" y="1714"/>
                      <a:pt x="83" y="1663"/>
                      <a:pt x="102" y="1619"/>
                    </a:cubicBezTo>
                    <a:cubicBezTo>
                      <a:pt x="121" y="1574"/>
                      <a:pt x="140" y="1524"/>
                      <a:pt x="165" y="1479"/>
                    </a:cubicBezTo>
                    <a:cubicBezTo>
                      <a:pt x="210" y="1384"/>
                      <a:pt x="254" y="1289"/>
                      <a:pt x="305" y="1200"/>
                    </a:cubicBezTo>
                    <a:cubicBezTo>
                      <a:pt x="305" y="1200"/>
                      <a:pt x="305" y="1200"/>
                      <a:pt x="343" y="1130"/>
                    </a:cubicBezTo>
                    <a:cubicBezTo>
                      <a:pt x="343" y="1130"/>
                      <a:pt x="343" y="1130"/>
                      <a:pt x="387" y="1060"/>
                    </a:cubicBezTo>
                    <a:cubicBezTo>
                      <a:pt x="413" y="1016"/>
                      <a:pt x="438" y="971"/>
                      <a:pt x="470" y="933"/>
                    </a:cubicBezTo>
                    <a:cubicBezTo>
                      <a:pt x="496" y="889"/>
                      <a:pt x="527" y="845"/>
                      <a:pt x="553" y="806"/>
                    </a:cubicBezTo>
                    <a:cubicBezTo>
                      <a:pt x="584" y="768"/>
                      <a:pt x="616" y="724"/>
                      <a:pt x="648" y="686"/>
                    </a:cubicBezTo>
                    <a:cubicBezTo>
                      <a:pt x="705" y="609"/>
                      <a:pt x="769" y="540"/>
                      <a:pt x="832" y="476"/>
                    </a:cubicBezTo>
                    <a:cubicBezTo>
                      <a:pt x="889" y="413"/>
                      <a:pt x="953" y="349"/>
                      <a:pt x="1010" y="298"/>
                    </a:cubicBezTo>
                    <a:cubicBezTo>
                      <a:pt x="1067" y="248"/>
                      <a:pt x="1118" y="197"/>
                      <a:pt x="1168" y="159"/>
                    </a:cubicBezTo>
                    <a:cubicBezTo>
                      <a:pt x="1219" y="121"/>
                      <a:pt x="1264" y="89"/>
                      <a:pt x="1302" y="64"/>
                    </a:cubicBezTo>
                    <a:cubicBezTo>
                      <a:pt x="1340" y="32"/>
                      <a:pt x="1378" y="13"/>
                      <a:pt x="1397" y="0"/>
                    </a:cubicBezTo>
                    <a:lnTo>
                      <a:pt x="1397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4" name="Freeform 68"/>
              <p:cNvSpPr>
                <a:spLocks noChangeArrowheads="1"/>
              </p:cNvSpPr>
              <p:nvPr/>
            </p:nvSpPr>
            <p:spPr bwMode="auto">
              <a:xfrm>
                <a:off x="5529542" y="12155095"/>
                <a:ext cx="1436021" cy="1894317"/>
              </a:xfrm>
              <a:custGeom>
                <a:avLst/>
                <a:gdLst>
                  <a:gd name="T0" fmla="*/ 1613 w 1620"/>
                  <a:gd name="T1" fmla="*/ 0 h 2134"/>
                  <a:gd name="T2" fmla="*/ 1619 w 1620"/>
                  <a:gd name="T3" fmla="*/ 25 h 2134"/>
                  <a:gd name="T4" fmla="*/ 1613 w 1620"/>
                  <a:gd name="T5" fmla="*/ 31 h 2134"/>
                  <a:gd name="T6" fmla="*/ 1587 w 1620"/>
                  <a:gd name="T7" fmla="*/ 38 h 2134"/>
                  <a:gd name="T8" fmla="*/ 1486 w 1620"/>
                  <a:gd name="T9" fmla="*/ 95 h 2134"/>
                  <a:gd name="T10" fmla="*/ 1346 w 1620"/>
                  <a:gd name="T11" fmla="*/ 190 h 2134"/>
                  <a:gd name="T12" fmla="*/ 1181 w 1620"/>
                  <a:gd name="T13" fmla="*/ 342 h 2134"/>
                  <a:gd name="T14" fmla="*/ 1010 w 1620"/>
                  <a:gd name="T15" fmla="*/ 539 h 2134"/>
                  <a:gd name="T16" fmla="*/ 838 w 1620"/>
                  <a:gd name="T17" fmla="*/ 781 h 2134"/>
                  <a:gd name="T18" fmla="*/ 762 w 1620"/>
                  <a:gd name="T19" fmla="*/ 914 h 2134"/>
                  <a:gd name="T20" fmla="*/ 686 w 1620"/>
                  <a:gd name="T21" fmla="*/ 1053 h 2134"/>
                  <a:gd name="T22" fmla="*/ 553 w 1620"/>
                  <a:gd name="T23" fmla="*/ 1345 h 2134"/>
                  <a:gd name="T24" fmla="*/ 495 w 1620"/>
                  <a:gd name="T25" fmla="*/ 1498 h 2134"/>
                  <a:gd name="T26" fmla="*/ 445 w 1620"/>
                  <a:gd name="T27" fmla="*/ 1656 h 2134"/>
                  <a:gd name="T28" fmla="*/ 394 w 1620"/>
                  <a:gd name="T29" fmla="*/ 1809 h 2134"/>
                  <a:gd name="T30" fmla="*/ 349 w 1620"/>
                  <a:gd name="T31" fmla="*/ 1955 h 2134"/>
                  <a:gd name="T32" fmla="*/ 292 w 1620"/>
                  <a:gd name="T33" fmla="*/ 2133 h 2134"/>
                  <a:gd name="T34" fmla="*/ 0 w 1620"/>
                  <a:gd name="T35" fmla="*/ 2133 h 2134"/>
                  <a:gd name="T36" fmla="*/ 70 w 1620"/>
                  <a:gd name="T37" fmla="*/ 1866 h 2134"/>
                  <a:gd name="T38" fmla="*/ 191 w 1620"/>
                  <a:gd name="T39" fmla="*/ 1555 h 2134"/>
                  <a:gd name="T40" fmla="*/ 267 w 1620"/>
                  <a:gd name="T41" fmla="*/ 1403 h 2134"/>
                  <a:gd name="T42" fmla="*/ 343 w 1620"/>
                  <a:gd name="T43" fmla="*/ 1250 h 2134"/>
                  <a:gd name="T44" fmla="*/ 514 w 1620"/>
                  <a:gd name="T45" fmla="*/ 952 h 2134"/>
                  <a:gd name="T46" fmla="*/ 603 w 1620"/>
                  <a:gd name="T47" fmla="*/ 812 h 2134"/>
                  <a:gd name="T48" fmla="*/ 705 w 1620"/>
                  <a:gd name="T49" fmla="*/ 685 h 2134"/>
                  <a:gd name="T50" fmla="*/ 749 w 1620"/>
                  <a:gd name="T51" fmla="*/ 622 h 2134"/>
                  <a:gd name="T52" fmla="*/ 806 w 1620"/>
                  <a:gd name="T53" fmla="*/ 558 h 2134"/>
                  <a:gd name="T54" fmla="*/ 908 w 1620"/>
                  <a:gd name="T55" fmla="*/ 450 h 2134"/>
                  <a:gd name="T56" fmla="*/ 1111 w 1620"/>
                  <a:gd name="T57" fmla="*/ 260 h 2134"/>
                  <a:gd name="T58" fmla="*/ 1301 w 1620"/>
                  <a:gd name="T59" fmla="*/ 127 h 2134"/>
                  <a:gd name="T60" fmla="*/ 1467 w 1620"/>
                  <a:gd name="T61" fmla="*/ 51 h 2134"/>
                  <a:gd name="T62" fmla="*/ 1613 w 1620"/>
                  <a:gd name="T63" fmla="*/ 0 h 2134"/>
                  <a:gd name="T64" fmla="*/ 1613 w 1620"/>
                  <a:gd name="T65" fmla="*/ 0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20" h="2134">
                    <a:moveTo>
                      <a:pt x="1613" y="0"/>
                    </a:moveTo>
                    <a:cubicBezTo>
                      <a:pt x="1613" y="0"/>
                      <a:pt x="1613" y="0"/>
                      <a:pt x="1619" y="25"/>
                    </a:cubicBezTo>
                    <a:cubicBezTo>
                      <a:pt x="1619" y="25"/>
                      <a:pt x="1619" y="25"/>
                      <a:pt x="1613" y="31"/>
                    </a:cubicBezTo>
                    <a:cubicBezTo>
                      <a:pt x="1606" y="31"/>
                      <a:pt x="1600" y="38"/>
                      <a:pt x="1587" y="38"/>
                    </a:cubicBezTo>
                    <a:cubicBezTo>
                      <a:pt x="1562" y="51"/>
                      <a:pt x="1530" y="70"/>
                      <a:pt x="1486" y="95"/>
                    </a:cubicBezTo>
                    <a:cubicBezTo>
                      <a:pt x="1448" y="120"/>
                      <a:pt x="1397" y="152"/>
                      <a:pt x="1346" y="190"/>
                    </a:cubicBezTo>
                    <a:cubicBezTo>
                      <a:pt x="1295" y="235"/>
                      <a:pt x="1238" y="279"/>
                      <a:pt x="1181" y="342"/>
                    </a:cubicBezTo>
                    <a:cubicBezTo>
                      <a:pt x="1124" y="400"/>
                      <a:pt x="1067" y="463"/>
                      <a:pt x="1010" y="539"/>
                    </a:cubicBezTo>
                    <a:cubicBezTo>
                      <a:pt x="953" y="609"/>
                      <a:pt x="895" y="692"/>
                      <a:pt x="838" y="781"/>
                    </a:cubicBezTo>
                    <a:cubicBezTo>
                      <a:pt x="813" y="819"/>
                      <a:pt x="787" y="869"/>
                      <a:pt x="762" y="914"/>
                    </a:cubicBezTo>
                    <a:cubicBezTo>
                      <a:pt x="737" y="958"/>
                      <a:pt x="711" y="1003"/>
                      <a:pt x="686" y="1053"/>
                    </a:cubicBezTo>
                    <a:cubicBezTo>
                      <a:pt x="635" y="1149"/>
                      <a:pt x="591" y="1244"/>
                      <a:pt x="553" y="1345"/>
                    </a:cubicBezTo>
                    <a:cubicBezTo>
                      <a:pt x="533" y="1396"/>
                      <a:pt x="508" y="1447"/>
                      <a:pt x="495" y="1498"/>
                    </a:cubicBezTo>
                    <a:cubicBezTo>
                      <a:pt x="476" y="1549"/>
                      <a:pt x="457" y="1599"/>
                      <a:pt x="445" y="1656"/>
                    </a:cubicBezTo>
                    <a:cubicBezTo>
                      <a:pt x="426" y="1707"/>
                      <a:pt x="413" y="1758"/>
                      <a:pt x="394" y="1809"/>
                    </a:cubicBezTo>
                    <a:cubicBezTo>
                      <a:pt x="381" y="1860"/>
                      <a:pt x="368" y="1904"/>
                      <a:pt x="349" y="1955"/>
                    </a:cubicBezTo>
                    <a:cubicBezTo>
                      <a:pt x="337" y="2018"/>
                      <a:pt x="311" y="2075"/>
                      <a:pt x="292" y="2133"/>
                    </a:cubicBezTo>
                    <a:cubicBezTo>
                      <a:pt x="292" y="2133"/>
                      <a:pt x="292" y="2133"/>
                      <a:pt x="0" y="2133"/>
                    </a:cubicBezTo>
                    <a:cubicBezTo>
                      <a:pt x="13" y="2044"/>
                      <a:pt x="38" y="1955"/>
                      <a:pt x="70" y="1866"/>
                    </a:cubicBezTo>
                    <a:cubicBezTo>
                      <a:pt x="102" y="1764"/>
                      <a:pt x="146" y="1663"/>
                      <a:pt x="191" y="1555"/>
                    </a:cubicBezTo>
                    <a:cubicBezTo>
                      <a:pt x="216" y="1504"/>
                      <a:pt x="242" y="1453"/>
                      <a:pt x="267" y="1403"/>
                    </a:cubicBezTo>
                    <a:cubicBezTo>
                      <a:pt x="292" y="1352"/>
                      <a:pt x="318" y="1301"/>
                      <a:pt x="343" y="1250"/>
                    </a:cubicBezTo>
                    <a:cubicBezTo>
                      <a:pt x="394" y="1149"/>
                      <a:pt x="451" y="1047"/>
                      <a:pt x="514" y="952"/>
                    </a:cubicBezTo>
                    <a:cubicBezTo>
                      <a:pt x="540" y="907"/>
                      <a:pt x="572" y="857"/>
                      <a:pt x="603" y="812"/>
                    </a:cubicBezTo>
                    <a:cubicBezTo>
                      <a:pt x="635" y="768"/>
                      <a:pt x="667" y="723"/>
                      <a:pt x="705" y="685"/>
                    </a:cubicBezTo>
                    <a:cubicBezTo>
                      <a:pt x="717" y="660"/>
                      <a:pt x="737" y="641"/>
                      <a:pt x="749" y="622"/>
                    </a:cubicBezTo>
                    <a:cubicBezTo>
                      <a:pt x="768" y="596"/>
                      <a:pt x="787" y="577"/>
                      <a:pt x="806" y="558"/>
                    </a:cubicBezTo>
                    <a:cubicBezTo>
                      <a:pt x="838" y="520"/>
                      <a:pt x="870" y="482"/>
                      <a:pt x="908" y="450"/>
                    </a:cubicBezTo>
                    <a:cubicBezTo>
                      <a:pt x="978" y="381"/>
                      <a:pt x="1048" y="317"/>
                      <a:pt x="1111" y="260"/>
                    </a:cubicBezTo>
                    <a:cubicBezTo>
                      <a:pt x="1181" y="209"/>
                      <a:pt x="1244" y="165"/>
                      <a:pt x="1301" y="127"/>
                    </a:cubicBezTo>
                    <a:cubicBezTo>
                      <a:pt x="1365" y="95"/>
                      <a:pt x="1422" y="70"/>
                      <a:pt x="1467" y="51"/>
                    </a:cubicBezTo>
                    <a:cubicBezTo>
                      <a:pt x="1543" y="12"/>
                      <a:pt x="1594" y="0"/>
                      <a:pt x="1613" y="0"/>
                    </a:cubicBezTo>
                    <a:lnTo>
                      <a:pt x="1613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5" name="Freeform 69"/>
              <p:cNvSpPr>
                <a:spLocks noChangeArrowheads="1"/>
              </p:cNvSpPr>
              <p:nvPr/>
            </p:nvSpPr>
            <p:spPr bwMode="auto">
              <a:xfrm>
                <a:off x="4825227" y="11986798"/>
                <a:ext cx="1545581" cy="2062615"/>
              </a:xfrm>
              <a:custGeom>
                <a:avLst/>
                <a:gdLst>
                  <a:gd name="T0" fmla="*/ 1695 w 1740"/>
                  <a:gd name="T1" fmla="*/ 0 h 2325"/>
                  <a:gd name="T2" fmla="*/ 1733 w 1740"/>
                  <a:gd name="T3" fmla="*/ 7 h 2325"/>
                  <a:gd name="T4" fmla="*/ 1739 w 1740"/>
                  <a:gd name="T5" fmla="*/ 19 h 2325"/>
                  <a:gd name="T6" fmla="*/ 1726 w 1740"/>
                  <a:gd name="T7" fmla="*/ 26 h 2325"/>
                  <a:gd name="T8" fmla="*/ 1695 w 1740"/>
                  <a:gd name="T9" fmla="*/ 38 h 2325"/>
                  <a:gd name="T10" fmla="*/ 1587 w 1740"/>
                  <a:gd name="T11" fmla="*/ 95 h 2325"/>
                  <a:gd name="T12" fmla="*/ 1428 w 1740"/>
                  <a:gd name="T13" fmla="*/ 203 h 2325"/>
                  <a:gd name="T14" fmla="*/ 1244 w 1740"/>
                  <a:gd name="T15" fmla="*/ 375 h 2325"/>
                  <a:gd name="T16" fmla="*/ 1053 w 1740"/>
                  <a:gd name="T17" fmla="*/ 597 h 2325"/>
                  <a:gd name="T18" fmla="*/ 869 w 1740"/>
                  <a:gd name="T19" fmla="*/ 870 h 2325"/>
                  <a:gd name="T20" fmla="*/ 844 w 1740"/>
                  <a:gd name="T21" fmla="*/ 902 h 2325"/>
                  <a:gd name="T22" fmla="*/ 825 w 1740"/>
                  <a:gd name="T23" fmla="*/ 940 h 2325"/>
                  <a:gd name="T24" fmla="*/ 781 w 1740"/>
                  <a:gd name="T25" fmla="*/ 1016 h 2325"/>
                  <a:gd name="T26" fmla="*/ 698 w 1740"/>
                  <a:gd name="T27" fmla="*/ 1175 h 2325"/>
                  <a:gd name="T28" fmla="*/ 552 w 1740"/>
                  <a:gd name="T29" fmla="*/ 1511 h 2325"/>
                  <a:gd name="T30" fmla="*/ 489 w 1740"/>
                  <a:gd name="T31" fmla="*/ 1683 h 2325"/>
                  <a:gd name="T32" fmla="*/ 438 w 1740"/>
                  <a:gd name="T33" fmla="*/ 1854 h 2325"/>
                  <a:gd name="T34" fmla="*/ 342 w 1740"/>
                  <a:gd name="T35" fmla="*/ 2190 h 2325"/>
                  <a:gd name="T36" fmla="*/ 304 w 1740"/>
                  <a:gd name="T37" fmla="*/ 2324 h 2325"/>
                  <a:gd name="T38" fmla="*/ 0 w 1740"/>
                  <a:gd name="T39" fmla="*/ 2324 h 2325"/>
                  <a:gd name="T40" fmla="*/ 57 w 1740"/>
                  <a:gd name="T41" fmla="*/ 2108 h 2325"/>
                  <a:gd name="T42" fmla="*/ 114 w 1740"/>
                  <a:gd name="T43" fmla="*/ 1936 h 2325"/>
                  <a:gd name="T44" fmla="*/ 152 w 1740"/>
                  <a:gd name="T45" fmla="*/ 1847 h 2325"/>
                  <a:gd name="T46" fmla="*/ 184 w 1740"/>
                  <a:gd name="T47" fmla="*/ 1765 h 2325"/>
                  <a:gd name="T48" fmla="*/ 266 w 1740"/>
                  <a:gd name="T49" fmla="*/ 1587 h 2325"/>
                  <a:gd name="T50" fmla="*/ 342 w 1740"/>
                  <a:gd name="T51" fmla="*/ 1416 h 2325"/>
                  <a:gd name="T52" fmla="*/ 527 w 1740"/>
                  <a:gd name="T53" fmla="*/ 1079 h 2325"/>
                  <a:gd name="T54" fmla="*/ 622 w 1740"/>
                  <a:gd name="T55" fmla="*/ 921 h 2325"/>
                  <a:gd name="T56" fmla="*/ 673 w 1740"/>
                  <a:gd name="T57" fmla="*/ 845 h 2325"/>
                  <a:gd name="T58" fmla="*/ 704 w 1740"/>
                  <a:gd name="T59" fmla="*/ 813 h 2325"/>
                  <a:gd name="T60" fmla="*/ 730 w 1740"/>
                  <a:gd name="T61" fmla="*/ 775 h 2325"/>
                  <a:gd name="T62" fmla="*/ 781 w 1740"/>
                  <a:gd name="T63" fmla="*/ 705 h 2325"/>
                  <a:gd name="T64" fmla="*/ 838 w 1740"/>
                  <a:gd name="T65" fmla="*/ 635 h 2325"/>
                  <a:gd name="T66" fmla="*/ 952 w 1740"/>
                  <a:gd name="T67" fmla="*/ 508 h 2325"/>
                  <a:gd name="T68" fmla="*/ 1174 w 1740"/>
                  <a:gd name="T69" fmla="*/ 299 h 2325"/>
                  <a:gd name="T70" fmla="*/ 1390 w 1740"/>
                  <a:gd name="T71" fmla="*/ 146 h 2325"/>
                  <a:gd name="T72" fmla="*/ 1561 w 1740"/>
                  <a:gd name="T73" fmla="*/ 51 h 2325"/>
                  <a:gd name="T74" fmla="*/ 1695 w 1740"/>
                  <a:gd name="T75" fmla="*/ 0 h 2325"/>
                  <a:gd name="T76" fmla="*/ 1695 w 1740"/>
                  <a:gd name="T77" fmla="*/ 0 h 2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40" h="2325">
                    <a:moveTo>
                      <a:pt x="1695" y="0"/>
                    </a:moveTo>
                    <a:cubicBezTo>
                      <a:pt x="1707" y="7"/>
                      <a:pt x="1720" y="7"/>
                      <a:pt x="1733" y="7"/>
                    </a:cubicBezTo>
                    <a:cubicBezTo>
                      <a:pt x="1733" y="7"/>
                      <a:pt x="1733" y="7"/>
                      <a:pt x="1739" y="19"/>
                    </a:cubicBezTo>
                    <a:cubicBezTo>
                      <a:pt x="1739" y="19"/>
                      <a:pt x="1733" y="19"/>
                      <a:pt x="1726" y="26"/>
                    </a:cubicBezTo>
                    <a:cubicBezTo>
                      <a:pt x="1720" y="26"/>
                      <a:pt x="1707" y="32"/>
                      <a:pt x="1695" y="38"/>
                    </a:cubicBezTo>
                    <a:cubicBezTo>
                      <a:pt x="1669" y="51"/>
                      <a:pt x="1631" y="70"/>
                      <a:pt x="1587" y="95"/>
                    </a:cubicBezTo>
                    <a:cubicBezTo>
                      <a:pt x="1542" y="121"/>
                      <a:pt x="1485" y="159"/>
                      <a:pt x="1428" y="203"/>
                    </a:cubicBezTo>
                    <a:cubicBezTo>
                      <a:pt x="1371" y="254"/>
                      <a:pt x="1307" y="305"/>
                      <a:pt x="1244" y="375"/>
                    </a:cubicBezTo>
                    <a:cubicBezTo>
                      <a:pt x="1180" y="438"/>
                      <a:pt x="1117" y="515"/>
                      <a:pt x="1053" y="597"/>
                    </a:cubicBezTo>
                    <a:cubicBezTo>
                      <a:pt x="990" y="679"/>
                      <a:pt x="926" y="768"/>
                      <a:pt x="869" y="870"/>
                    </a:cubicBezTo>
                    <a:cubicBezTo>
                      <a:pt x="857" y="883"/>
                      <a:pt x="850" y="889"/>
                      <a:pt x="844" y="902"/>
                    </a:cubicBezTo>
                    <a:cubicBezTo>
                      <a:pt x="838" y="914"/>
                      <a:pt x="831" y="927"/>
                      <a:pt x="825" y="940"/>
                    </a:cubicBezTo>
                    <a:cubicBezTo>
                      <a:pt x="812" y="965"/>
                      <a:pt x="793" y="990"/>
                      <a:pt x="781" y="1016"/>
                    </a:cubicBezTo>
                    <a:cubicBezTo>
                      <a:pt x="755" y="1073"/>
                      <a:pt x="723" y="1124"/>
                      <a:pt x="698" y="1175"/>
                    </a:cubicBezTo>
                    <a:cubicBezTo>
                      <a:pt x="647" y="1283"/>
                      <a:pt x="596" y="1397"/>
                      <a:pt x="552" y="1511"/>
                    </a:cubicBezTo>
                    <a:cubicBezTo>
                      <a:pt x="533" y="1568"/>
                      <a:pt x="508" y="1619"/>
                      <a:pt x="489" y="1683"/>
                    </a:cubicBezTo>
                    <a:cubicBezTo>
                      <a:pt x="476" y="1740"/>
                      <a:pt x="451" y="1797"/>
                      <a:pt x="438" y="1854"/>
                    </a:cubicBezTo>
                    <a:cubicBezTo>
                      <a:pt x="406" y="1968"/>
                      <a:pt x="374" y="2082"/>
                      <a:pt x="342" y="2190"/>
                    </a:cubicBezTo>
                    <a:cubicBezTo>
                      <a:pt x="330" y="2235"/>
                      <a:pt x="317" y="2279"/>
                      <a:pt x="304" y="2324"/>
                    </a:cubicBezTo>
                    <a:cubicBezTo>
                      <a:pt x="304" y="2324"/>
                      <a:pt x="304" y="2324"/>
                      <a:pt x="0" y="2324"/>
                    </a:cubicBezTo>
                    <a:cubicBezTo>
                      <a:pt x="19" y="2254"/>
                      <a:pt x="38" y="2178"/>
                      <a:pt x="57" y="2108"/>
                    </a:cubicBezTo>
                    <a:cubicBezTo>
                      <a:pt x="76" y="2051"/>
                      <a:pt x="95" y="1994"/>
                      <a:pt x="114" y="1936"/>
                    </a:cubicBezTo>
                    <a:cubicBezTo>
                      <a:pt x="127" y="1905"/>
                      <a:pt x="139" y="1879"/>
                      <a:pt x="152" y="1847"/>
                    </a:cubicBezTo>
                    <a:cubicBezTo>
                      <a:pt x="165" y="1822"/>
                      <a:pt x="178" y="1790"/>
                      <a:pt x="184" y="1765"/>
                    </a:cubicBezTo>
                    <a:cubicBezTo>
                      <a:pt x="209" y="1708"/>
                      <a:pt x="235" y="1651"/>
                      <a:pt x="266" y="1587"/>
                    </a:cubicBezTo>
                    <a:cubicBezTo>
                      <a:pt x="292" y="1530"/>
                      <a:pt x="317" y="1473"/>
                      <a:pt x="342" y="1416"/>
                    </a:cubicBezTo>
                    <a:cubicBezTo>
                      <a:pt x="400" y="1302"/>
                      <a:pt x="463" y="1187"/>
                      <a:pt x="527" y="1079"/>
                    </a:cubicBezTo>
                    <a:cubicBezTo>
                      <a:pt x="558" y="1029"/>
                      <a:pt x="590" y="972"/>
                      <a:pt x="622" y="921"/>
                    </a:cubicBezTo>
                    <a:cubicBezTo>
                      <a:pt x="641" y="895"/>
                      <a:pt x="660" y="870"/>
                      <a:pt x="673" y="845"/>
                    </a:cubicBezTo>
                    <a:cubicBezTo>
                      <a:pt x="685" y="832"/>
                      <a:pt x="692" y="819"/>
                      <a:pt x="704" y="813"/>
                    </a:cubicBezTo>
                    <a:cubicBezTo>
                      <a:pt x="711" y="800"/>
                      <a:pt x="717" y="787"/>
                      <a:pt x="730" y="775"/>
                    </a:cubicBezTo>
                    <a:cubicBezTo>
                      <a:pt x="749" y="749"/>
                      <a:pt x="762" y="724"/>
                      <a:pt x="781" y="705"/>
                    </a:cubicBezTo>
                    <a:cubicBezTo>
                      <a:pt x="800" y="679"/>
                      <a:pt x="819" y="660"/>
                      <a:pt x="838" y="635"/>
                    </a:cubicBezTo>
                    <a:cubicBezTo>
                      <a:pt x="876" y="591"/>
                      <a:pt x="914" y="546"/>
                      <a:pt x="952" y="508"/>
                    </a:cubicBezTo>
                    <a:cubicBezTo>
                      <a:pt x="1028" y="432"/>
                      <a:pt x="1104" y="356"/>
                      <a:pt x="1174" y="299"/>
                    </a:cubicBezTo>
                    <a:cubicBezTo>
                      <a:pt x="1250" y="235"/>
                      <a:pt x="1320" y="184"/>
                      <a:pt x="1390" y="146"/>
                    </a:cubicBezTo>
                    <a:cubicBezTo>
                      <a:pt x="1453" y="102"/>
                      <a:pt x="1510" y="70"/>
                      <a:pt x="1561" y="51"/>
                    </a:cubicBezTo>
                    <a:cubicBezTo>
                      <a:pt x="1625" y="26"/>
                      <a:pt x="1669" y="7"/>
                      <a:pt x="1695" y="0"/>
                    </a:cubicBezTo>
                    <a:lnTo>
                      <a:pt x="1695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6" name="Freeform 70"/>
              <p:cNvSpPr>
                <a:spLocks noChangeArrowheads="1"/>
              </p:cNvSpPr>
              <p:nvPr/>
            </p:nvSpPr>
            <p:spPr bwMode="auto">
              <a:xfrm>
                <a:off x="4101348" y="11873295"/>
                <a:ext cx="1655138" cy="2176116"/>
              </a:xfrm>
              <a:custGeom>
                <a:avLst/>
                <a:gdLst>
                  <a:gd name="T0" fmla="*/ 1796 w 1867"/>
                  <a:gd name="T1" fmla="*/ 0 h 2452"/>
                  <a:gd name="T2" fmla="*/ 1866 w 1867"/>
                  <a:gd name="T3" fmla="*/ 13 h 2452"/>
                  <a:gd name="T4" fmla="*/ 1866 w 1867"/>
                  <a:gd name="T5" fmla="*/ 13 h 2452"/>
                  <a:gd name="T6" fmla="*/ 1834 w 1867"/>
                  <a:gd name="T7" fmla="*/ 26 h 2452"/>
                  <a:gd name="T8" fmla="*/ 1714 w 1867"/>
                  <a:gd name="T9" fmla="*/ 83 h 2452"/>
                  <a:gd name="T10" fmla="*/ 1549 w 1867"/>
                  <a:gd name="T11" fmla="*/ 203 h 2452"/>
                  <a:gd name="T12" fmla="*/ 1358 w 1867"/>
                  <a:gd name="T13" fmla="*/ 375 h 2452"/>
                  <a:gd name="T14" fmla="*/ 1155 w 1867"/>
                  <a:gd name="T15" fmla="*/ 610 h 2452"/>
                  <a:gd name="T16" fmla="*/ 958 w 1867"/>
                  <a:gd name="T17" fmla="*/ 895 h 2452"/>
                  <a:gd name="T18" fmla="*/ 774 w 1867"/>
                  <a:gd name="T19" fmla="*/ 1219 h 2452"/>
                  <a:gd name="T20" fmla="*/ 730 w 1867"/>
                  <a:gd name="T21" fmla="*/ 1302 h 2452"/>
                  <a:gd name="T22" fmla="*/ 692 w 1867"/>
                  <a:gd name="T23" fmla="*/ 1390 h 2452"/>
                  <a:gd name="T24" fmla="*/ 647 w 1867"/>
                  <a:gd name="T25" fmla="*/ 1479 h 2452"/>
                  <a:gd name="T26" fmla="*/ 609 w 1867"/>
                  <a:gd name="T27" fmla="*/ 1568 h 2452"/>
                  <a:gd name="T28" fmla="*/ 577 w 1867"/>
                  <a:gd name="T29" fmla="*/ 1657 h 2452"/>
                  <a:gd name="T30" fmla="*/ 539 w 1867"/>
                  <a:gd name="T31" fmla="*/ 1746 h 2452"/>
                  <a:gd name="T32" fmla="*/ 508 w 1867"/>
                  <a:gd name="T33" fmla="*/ 1835 h 2452"/>
                  <a:gd name="T34" fmla="*/ 476 w 1867"/>
                  <a:gd name="T35" fmla="*/ 1924 h 2452"/>
                  <a:gd name="T36" fmla="*/ 419 w 1867"/>
                  <a:gd name="T37" fmla="*/ 2101 h 2452"/>
                  <a:gd name="T38" fmla="*/ 362 w 1867"/>
                  <a:gd name="T39" fmla="*/ 2279 h 2452"/>
                  <a:gd name="T40" fmla="*/ 305 w 1867"/>
                  <a:gd name="T41" fmla="*/ 2444 h 2452"/>
                  <a:gd name="T42" fmla="*/ 305 w 1867"/>
                  <a:gd name="T43" fmla="*/ 2451 h 2452"/>
                  <a:gd name="T44" fmla="*/ 0 w 1867"/>
                  <a:gd name="T45" fmla="*/ 2451 h 2452"/>
                  <a:gd name="T46" fmla="*/ 25 w 1867"/>
                  <a:gd name="T47" fmla="*/ 2355 h 2452"/>
                  <a:gd name="T48" fmla="*/ 82 w 1867"/>
                  <a:gd name="T49" fmla="*/ 2184 h 2452"/>
                  <a:gd name="T50" fmla="*/ 228 w 1867"/>
                  <a:gd name="T51" fmla="*/ 1828 h 2452"/>
                  <a:gd name="T52" fmla="*/ 273 w 1867"/>
                  <a:gd name="T53" fmla="*/ 1733 h 2452"/>
                  <a:gd name="T54" fmla="*/ 317 w 1867"/>
                  <a:gd name="T55" fmla="*/ 1644 h 2452"/>
                  <a:gd name="T56" fmla="*/ 362 w 1867"/>
                  <a:gd name="T57" fmla="*/ 1556 h 2452"/>
                  <a:gd name="T58" fmla="*/ 406 w 1867"/>
                  <a:gd name="T59" fmla="*/ 1467 h 2452"/>
                  <a:gd name="T60" fmla="*/ 450 w 1867"/>
                  <a:gd name="T61" fmla="*/ 1378 h 2452"/>
                  <a:gd name="T62" fmla="*/ 501 w 1867"/>
                  <a:gd name="T63" fmla="*/ 1289 h 2452"/>
                  <a:gd name="T64" fmla="*/ 552 w 1867"/>
                  <a:gd name="T65" fmla="*/ 1206 h 2452"/>
                  <a:gd name="T66" fmla="*/ 603 w 1867"/>
                  <a:gd name="T67" fmla="*/ 1117 h 2452"/>
                  <a:gd name="T68" fmla="*/ 704 w 1867"/>
                  <a:gd name="T69" fmla="*/ 959 h 2452"/>
                  <a:gd name="T70" fmla="*/ 819 w 1867"/>
                  <a:gd name="T71" fmla="*/ 800 h 2452"/>
                  <a:gd name="T72" fmla="*/ 933 w 1867"/>
                  <a:gd name="T73" fmla="*/ 654 h 2452"/>
                  <a:gd name="T74" fmla="*/ 990 w 1867"/>
                  <a:gd name="T75" fmla="*/ 591 h 2452"/>
                  <a:gd name="T76" fmla="*/ 1054 w 1867"/>
                  <a:gd name="T77" fmla="*/ 521 h 2452"/>
                  <a:gd name="T78" fmla="*/ 1288 w 1867"/>
                  <a:gd name="T79" fmla="*/ 299 h 2452"/>
                  <a:gd name="T80" fmla="*/ 1504 w 1867"/>
                  <a:gd name="T81" fmla="*/ 140 h 2452"/>
                  <a:gd name="T82" fmla="*/ 1695 w 1867"/>
                  <a:gd name="T83" fmla="*/ 38 h 2452"/>
                  <a:gd name="T84" fmla="*/ 1796 w 1867"/>
                  <a:gd name="T85" fmla="*/ 0 h 2452"/>
                  <a:gd name="T86" fmla="*/ 1796 w 1867"/>
                  <a:gd name="T87" fmla="*/ 0 h 2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67" h="2452">
                    <a:moveTo>
                      <a:pt x="1796" y="0"/>
                    </a:moveTo>
                    <a:cubicBezTo>
                      <a:pt x="1815" y="7"/>
                      <a:pt x="1841" y="7"/>
                      <a:pt x="1866" y="13"/>
                    </a:cubicBezTo>
                    <a:lnTo>
                      <a:pt x="1866" y="13"/>
                    </a:lnTo>
                    <a:cubicBezTo>
                      <a:pt x="1854" y="13"/>
                      <a:pt x="1847" y="19"/>
                      <a:pt x="1834" y="26"/>
                    </a:cubicBezTo>
                    <a:cubicBezTo>
                      <a:pt x="1803" y="38"/>
                      <a:pt x="1765" y="57"/>
                      <a:pt x="1714" y="83"/>
                    </a:cubicBezTo>
                    <a:cubicBezTo>
                      <a:pt x="1669" y="115"/>
                      <a:pt x="1612" y="153"/>
                      <a:pt x="1549" y="203"/>
                    </a:cubicBezTo>
                    <a:cubicBezTo>
                      <a:pt x="1485" y="248"/>
                      <a:pt x="1422" y="305"/>
                      <a:pt x="1358" y="375"/>
                    </a:cubicBezTo>
                    <a:cubicBezTo>
                      <a:pt x="1288" y="445"/>
                      <a:pt x="1219" y="527"/>
                      <a:pt x="1155" y="610"/>
                    </a:cubicBezTo>
                    <a:cubicBezTo>
                      <a:pt x="1085" y="699"/>
                      <a:pt x="1022" y="794"/>
                      <a:pt x="958" y="895"/>
                    </a:cubicBezTo>
                    <a:cubicBezTo>
                      <a:pt x="895" y="997"/>
                      <a:pt x="831" y="1105"/>
                      <a:pt x="774" y="1219"/>
                    </a:cubicBezTo>
                    <a:cubicBezTo>
                      <a:pt x="762" y="1244"/>
                      <a:pt x="743" y="1276"/>
                      <a:pt x="730" y="1302"/>
                    </a:cubicBezTo>
                    <a:cubicBezTo>
                      <a:pt x="717" y="1333"/>
                      <a:pt x="704" y="1359"/>
                      <a:pt x="692" y="1390"/>
                    </a:cubicBezTo>
                    <a:cubicBezTo>
                      <a:pt x="679" y="1416"/>
                      <a:pt x="660" y="1448"/>
                      <a:pt x="647" y="1479"/>
                    </a:cubicBezTo>
                    <a:cubicBezTo>
                      <a:pt x="647" y="1479"/>
                      <a:pt x="647" y="1479"/>
                      <a:pt x="609" y="1568"/>
                    </a:cubicBezTo>
                    <a:cubicBezTo>
                      <a:pt x="609" y="1568"/>
                      <a:pt x="609" y="1568"/>
                      <a:pt x="577" y="1657"/>
                    </a:cubicBezTo>
                    <a:cubicBezTo>
                      <a:pt x="565" y="1683"/>
                      <a:pt x="552" y="1714"/>
                      <a:pt x="539" y="1746"/>
                    </a:cubicBezTo>
                    <a:cubicBezTo>
                      <a:pt x="527" y="1771"/>
                      <a:pt x="520" y="1803"/>
                      <a:pt x="508" y="1835"/>
                    </a:cubicBezTo>
                    <a:cubicBezTo>
                      <a:pt x="495" y="1867"/>
                      <a:pt x="489" y="1892"/>
                      <a:pt x="476" y="1924"/>
                    </a:cubicBezTo>
                    <a:cubicBezTo>
                      <a:pt x="457" y="1987"/>
                      <a:pt x="438" y="2044"/>
                      <a:pt x="419" y="2101"/>
                    </a:cubicBezTo>
                    <a:cubicBezTo>
                      <a:pt x="400" y="2165"/>
                      <a:pt x="381" y="2222"/>
                      <a:pt x="362" y="2279"/>
                    </a:cubicBezTo>
                    <a:cubicBezTo>
                      <a:pt x="343" y="2336"/>
                      <a:pt x="324" y="2393"/>
                      <a:pt x="305" y="2444"/>
                    </a:cubicBezTo>
                    <a:lnTo>
                      <a:pt x="305" y="2451"/>
                    </a:lnTo>
                    <a:cubicBezTo>
                      <a:pt x="305" y="2451"/>
                      <a:pt x="305" y="2451"/>
                      <a:pt x="0" y="2451"/>
                    </a:cubicBezTo>
                    <a:cubicBezTo>
                      <a:pt x="13" y="2419"/>
                      <a:pt x="19" y="2387"/>
                      <a:pt x="25" y="2355"/>
                    </a:cubicBezTo>
                    <a:cubicBezTo>
                      <a:pt x="44" y="2298"/>
                      <a:pt x="63" y="2241"/>
                      <a:pt x="82" y="2184"/>
                    </a:cubicBezTo>
                    <a:cubicBezTo>
                      <a:pt x="127" y="2063"/>
                      <a:pt x="171" y="1943"/>
                      <a:pt x="228" y="1828"/>
                    </a:cubicBezTo>
                    <a:cubicBezTo>
                      <a:pt x="241" y="1797"/>
                      <a:pt x="260" y="1765"/>
                      <a:pt x="273" y="1733"/>
                    </a:cubicBezTo>
                    <a:cubicBezTo>
                      <a:pt x="286" y="1708"/>
                      <a:pt x="298" y="1676"/>
                      <a:pt x="317" y="1644"/>
                    </a:cubicBezTo>
                    <a:cubicBezTo>
                      <a:pt x="330" y="1619"/>
                      <a:pt x="343" y="1587"/>
                      <a:pt x="362" y="1556"/>
                    </a:cubicBezTo>
                    <a:cubicBezTo>
                      <a:pt x="362" y="1556"/>
                      <a:pt x="362" y="1556"/>
                      <a:pt x="406" y="1467"/>
                    </a:cubicBezTo>
                    <a:cubicBezTo>
                      <a:pt x="406" y="1467"/>
                      <a:pt x="406" y="1467"/>
                      <a:pt x="450" y="1378"/>
                    </a:cubicBezTo>
                    <a:cubicBezTo>
                      <a:pt x="470" y="1353"/>
                      <a:pt x="482" y="1321"/>
                      <a:pt x="501" y="1289"/>
                    </a:cubicBezTo>
                    <a:cubicBezTo>
                      <a:pt x="514" y="1264"/>
                      <a:pt x="533" y="1232"/>
                      <a:pt x="552" y="1206"/>
                    </a:cubicBezTo>
                    <a:cubicBezTo>
                      <a:pt x="565" y="1175"/>
                      <a:pt x="584" y="1149"/>
                      <a:pt x="603" y="1117"/>
                    </a:cubicBezTo>
                    <a:cubicBezTo>
                      <a:pt x="635" y="1067"/>
                      <a:pt x="673" y="1010"/>
                      <a:pt x="704" y="959"/>
                    </a:cubicBezTo>
                    <a:cubicBezTo>
                      <a:pt x="743" y="902"/>
                      <a:pt x="781" y="851"/>
                      <a:pt x="819" y="800"/>
                    </a:cubicBezTo>
                    <a:cubicBezTo>
                      <a:pt x="857" y="749"/>
                      <a:pt x="895" y="705"/>
                      <a:pt x="933" y="654"/>
                    </a:cubicBezTo>
                    <a:cubicBezTo>
                      <a:pt x="952" y="635"/>
                      <a:pt x="971" y="610"/>
                      <a:pt x="990" y="591"/>
                    </a:cubicBezTo>
                    <a:cubicBezTo>
                      <a:pt x="1009" y="565"/>
                      <a:pt x="1028" y="546"/>
                      <a:pt x="1054" y="521"/>
                    </a:cubicBezTo>
                    <a:cubicBezTo>
                      <a:pt x="1130" y="438"/>
                      <a:pt x="1206" y="369"/>
                      <a:pt x="1288" y="299"/>
                    </a:cubicBezTo>
                    <a:cubicBezTo>
                      <a:pt x="1365" y="235"/>
                      <a:pt x="1441" y="184"/>
                      <a:pt x="1504" y="140"/>
                    </a:cubicBezTo>
                    <a:cubicBezTo>
                      <a:pt x="1574" y="96"/>
                      <a:pt x="1638" y="64"/>
                      <a:pt x="1695" y="38"/>
                    </a:cubicBezTo>
                    <a:cubicBezTo>
                      <a:pt x="1733" y="26"/>
                      <a:pt x="1765" y="13"/>
                      <a:pt x="1796" y="0"/>
                    </a:cubicBezTo>
                    <a:lnTo>
                      <a:pt x="1796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  <p:sp>
            <p:nvSpPr>
              <p:cNvPr id="397" name="Freeform 71"/>
              <p:cNvSpPr>
                <a:spLocks noChangeArrowheads="1"/>
              </p:cNvSpPr>
              <p:nvPr/>
            </p:nvSpPr>
            <p:spPr bwMode="auto">
              <a:xfrm>
                <a:off x="3338340" y="11822413"/>
                <a:ext cx="1780352" cy="2226998"/>
              </a:xfrm>
              <a:custGeom>
                <a:avLst/>
                <a:gdLst>
                  <a:gd name="T0" fmla="*/ 1923 w 2007"/>
                  <a:gd name="T1" fmla="*/ 0 h 2509"/>
                  <a:gd name="T2" fmla="*/ 2006 w 2007"/>
                  <a:gd name="T3" fmla="*/ 6 h 2509"/>
                  <a:gd name="T4" fmla="*/ 1930 w 2007"/>
                  <a:gd name="T5" fmla="*/ 57 h 2509"/>
                  <a:gd name="T6" fmla="*/ 1765 w 2007"/>
                  <a:gd name="T7" fmla="*/ 178 h 2509"/>
                  <a:gd name="T8" fmla="*/ 1568 w 2007"/>
                  <a:gd name="T9" fmla="*/ 356 h 2509"/>
                  <a:gd name="T10" fmla="*/ 1352 w 2007"/>
                  <a:gd name="T11" fmla="*/ 584 h 2509"/>
                  <a:gd name="T12" fmla="*/ 1136 w 2007"/>
                  <a:gd name="T13" fmla="*/ 857 h 2509"/>
                  <a:gd name="T14" fmla="*/ 1028 w 2007"/>
                  <a:gd name="T15" fmla="*/ 1003 h 2509"/>
                  <a:gd name="T16" fmla="*/ 927 w 2007"/>
                  <a:gd name="T17" fmla="*/ 1162 h 2509"/>
                  <a:gd name="T18" fmla="*/ 825 w 2007"/>
                  <a:gd name="T19" fmla="*/ 1327 h 2509"/>
                  <a:gd name="T20" fmla="*/ 774 w 2007"/>
                  <a:gd name="T21" fmla="*/ 1410 h 2509"/>
                  <a:gd name="T22" fmla="*/ 730 w 2007"/>
                  <a:gd name="T23" fmla="*/ 1492 h 2509"/>
                  <a:gd name="T24" fmla="*/ 685 w 2007"/>
                  <a:gd name="T25" fmla="*/ 1581 h 2509"/>
                  <a:gd name="T26" fmla="*/ 647 w 2007"/>
                  <a:gd name="T27" fmla="*/ 1663 h 2509"/>
                  <a:gd name="T28" fmla="*/ 603 w 2007"/>
                  <a:gd name="T29" fmla="*/ 1752 h 2509"/>
                  <a:gd name="T30" fmla="*/ 565 w 2007"/>
                  <a:gd name="T31" fmla="*/ 1841 h 2509"/>
                  <a:gd name="T32" fmla="*/ 527 w 2007"/>
                  <a:gd name="T33" fmla="*/ 1924 h 2509"/>
                  <a:gd name="T34" fmla="*/ 495 w 2007"/>
                  <a:gd name="T35" fmla="*/ 2012 h 2509"/>
                  <a:gd name="T36" fmla="*/ 457 w 2007"/>
                  <a:gd name="T37" fmla="*/ 2095 h 2509"/>
                  <a:gd name="T38" fmla="*/ 425 w 2007"/>
                  <a:gd name="T39" fmla="*/ 2178 h 2509"/>
                  <a:gd name="T40" fmla="*/ 285 w 2007"/>
                  <a:gd name="T41" fmla="*/ 2501 h 2509"/>
                  <a:gd name="T42" fmla="*/ 285 w 2007"/>
                  <a:gd name="T43" fmla="*/ 2508 h 2509"/>
                  <a:gd name="T44" fmla="*/ 0 w 2007"/>
                  <a:gd name="T45" fmla="*/ 2508 h 2509"/>
                  <a:gd name="T46" fmla="*/ 25 w 2007"/>
                  <a:gd name="T47" fmla="*/ 2406 h 2509"/>
                  <a:gd name="T48" fmla="*/ 152 w 2007"/>
                  <a:gd name="T49" fmla="*/ 2063 h 2509"/>
                  <a:gd name="T50" fmla="*/ 190 w 2007"/>
                  <a:gd name="T51" fmla="*/ 1974 h 2509"/>
                  <a:gd name="T52" fmla="*/ 235 w 2007"/>
                  <a:gd name="T53" fmla="*/ 1892 h 2509"/>
                  <a:gd name="T54" fmla="*/ 330 w 2007"/>
                  <a:gd name="T55" fmla="*/ 1720 h 2509"/>
                  <a:gd name="T56" fmla="*/ 432 w 2007"/>
                  <a:gd name="T57" fmla="*/ 1549 h 2509"/>
                  <a:gd name="T58" fmla="*/ 482 w 2007"/>
                  <a:gd name="T59" fmla="*/ 1460 h 2509"/>
                  <a:gd name="T60" fmla="*/ 533 w 2007"/>
                  <a:gd name="T61" fmla="*/ 1378 h 2509"/>
                  <a:gd name="T62" fmla="*/ 590 w 2007"/>
                  <a:gd name="T63" fmla="*/ 1295 h 2509"/>
                  <a:gd name="T64" fmla="*/ 647 w 2007"/>
                  <a:gd name="T65" fmla="*/ 1213 h 2509"/>
                  <a:gd name="T66" fmla="*/ 762 w 2007"/>
                  <a:gd name="T67" fmla="*/ 1048 h 2509"/>
                  <a:gd name="T68" fmla="*/ 882 w 2007"/>
                  <a:gd name="T69" fmla="*/ 895 h 2509"/>
                  <a:gd name="T70" fmla="*/ 1003 w 2007"/>
                  <a:gd name="T71" fmla="*/ 749 h 2509"/>
                  <a:gd name="T72" fmla="*/ 1066 w 2007"/>
                  <a:gd name="T73" fmla="*/ 679 h 2509"/>
                  <a:gd name="T74" fmla="*/ 1130 w 2007"/>
                  <a:gd name="T75" fmla="*/ 616 h 2509"/>
                  <a:gd name="T76" fmla="*/ 1257 w 2007"/>
                  <a:gd name="T77" fmla="*/ 489 h 2509"/>
                  <a:gd name="T78" fmla="*/ 1498 w 2007"/>
                  <a:gd name="T79" fmla="*/ 279 h 2509"/>
                  <a:gd name="T80" fmla="*/ 1720 w 2007"/>
                  <a:gd name="T81" fmla="*/ 121 h 2509"/>
                  <a:gd name="T82" fmla="*/ 1898 w 2007"/>
                  <a:gd name="T83" fmla="*/ 13 h 2509"/>
                  <a:gd name="T84" fmla="*/ 1923 w 2007"/>
                  <a:gd name="T85" fmla="*/ 0 h 2509"/>
                  <a:gd name="T86" fmla="*/ 1923 w 2007"/>
                  <a:gd name="T87" fmla="*/ 0 h 2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07" h="2509">
                    <a:moveTo>
                      <a:pt x="1923" y="0"/>
                    </a:moveTo>
                    <a:cubicBezTo>
                      <a:pt x="1955" y="0"/>
                      <a:pt x="1980" y="0"/>
                      <a:pt x="2006" y="6"/>
                    </a:cubicBezTo>
                    <a:cubicBezTo>
                      <a:pt x="1987" y="19"/>
                      <a:pt x="1955" y="38"/>
                      <a:pt x="1930" y="57"/>
                    </a:cubicBezTo>
                    <a:cubicBezTo>
                      <a:pt x="1879" y="89"/>
                      <a:pt x="1828" y="133"/>
                      <a:pt x="1765" y="178"/>
                    </a:cubicBezTo>
                    <a:cubicBezTo>
                      <a:pt x="1701" y="229"/>
                      <a:pt x="1638" y="292"/>
                      <a:pt x="1568" y="356"/>
                    </a:cubicBezTo>
                    <a:cubicBezTo>
                      <a:pt x="1498" y="426"/>
                      <a:pt x="1428" y="502"/>
                      <a:pt x="1352" y="584"/>
                    </a:cubicBezTo>
                    <a:cubicBezTo>
                      <a:pt x="1282" y="667"/>
                      <a:pt x="1206" y="756"/>
                      <a:pt x="1136" y="857"/>
                    </a:cubicBezTo>
                    <a:cubicBezTo>
                      <a:pt x="1098" y="902"/>
                      <a:pt x="1066" y="952"/>
                      <a:pt x="1028" y="1003"/>
                    </a:cubicBezTo>
                    <a:cubicBezTo>
                      <a:pt x="996" y="1060"/>
                      <a:pt x="958" y="1111"/>
                      <a:pt x="927" y="1162"/>
                    </a:cubicBezTo>
                    <a:cubicBezTo>
                      <a:pt x="889" y="1219"/>
                      <a:pt x="857" y="1270"/>
                      <a:pt x="825" y="1327"/>
                    </a:cubicBezTo>
                    <a:cubicBezTo>
                      <a:pt x="806" y="1352"/>
                      <a:pt x="793" y="1378"/>
                      <a:pt x="774" y="1410"/>
                    </a:cubicBezTo>
                    <a:cubicBezTo>
                      <a:pt x="762" y="1435"/>
                      <a:pt x="749" y="1467"/>
                      <a:pt x="730" y="1492"/>
                    </a:cubicBezTo>
                    <a:cubicBezTo>
                      <a:pt x="730" y="1492"/>
                      <a:pt x="730" y="1492"/>
                      <a:pt x="685" y="1581"/>
                    </a:cubicBezTo>
                    <a:cubicBezTo>
                      <a:pt x="673" y="1606"/>
                      <a:pt x="660" y="1638"/>
                      <a:pt x="647" y="1663"/>
                    </a:cubicBezTo>
                    <a:cubicBezTo>
                      <a:pt x="628" y="1695"/>
                      <a:pt x="616" y="1720"/>
                      <a:pt x="603" y="1752"/>
                    </a:cubicBezTo>
                    <a:cubicBezTo>
                      <a:pt x="590" y="1778"/>
                      <a:pt x="578" y="1809"/>
                      <a:pt x="565" y="1841"/>
                    </a:cubicBezTo>
                    <a:cubicBezTo>
                      <a:pt x="552" y="1867"/>
                      <a:pt x="539" y="1898"/>
                      <a:pt x="527" y="1924"/>
                    </a:cubicBezTo>
                    <a:cubicBezTo>
                      <a:pt x="520" y="1955"/>
                      <a:pt x="508" y="1981"/>
                      <a:pt x="495" y="2012"/>
                    </a:cubicBezTo>
                    <a:cubicBezTo>
                      <a:pt x="482" y="2038"/>
                      <a:pt x="470" y="2070"/>
                      <a:pt x="457" y="2095"/>
                    </a:cubicBezTo>
                    <a:cubicBezTo>
                      <a:pt x="444" y="2127"/>
                      <a:pt x="438" y="2152"/>
                      <a:pt x="425" y="2178"/>
                    </a:cubicBezTo>
                    <a:cubicBezTo>
                      <a:pt x="374" y="2292"/>
                      <a:pt x="330" y="2400"/>
                      <a:pt x="285" y="2501"/>
                    </a:cubicBezTo>
                    <a:cubicBezTo>
                      <a:pt x="285" y="2501"/>
                      <a:pt x="285" y="2501"/>
                      <a:pt x="285" y="2508"/>
                    </a:cubicBezTo>
                    <a:cubicBezTo>
                      <a:pt x="285" y="2508"/>
                      <a:pt x="285" y="2508"/>
                      <a:pt x="0" y="2508"/>
                    </a:cubicBezTo>
                    <a:cubicBezTo>
                      <a:pt x="6" y="2469"/>
                      <a:pt x="19" y="2438"/>
                      <a:pt x="25" y="2406"/>
                    </a:cubicBezTo>
                    <a:cubicBezTo>
                      <a:pt x="63" y="2292"/>
                      <a:pt x="101" y="2178"/>
                      <a:pt x="152" y="2063"/>
                    </a:cubicBezTo>
                    <a:cubicBezTo>
                      <a:pt x="165" y="2038"/>
                      <a:pt x="178" y="2006"/>
                      <a:pt x="190" y="1974"/>
                    </a:cubicBezTo>
                    <a:cubicBezTo>
                      <a:pt x="203" y="1949"/>
                      <a:pt x="216" y="1917"/>
                      <a:pt x="235" y="1892"/>
                    </a:cubicBezTo>
                    <a:cubicBezTo>
                      <a:pt x="260" y="1835"/>
                      <a:pt x="292" y="1778"/>
                      <a:pt x="330" y="1720"/>
                    </a:cubicBezTo>
                    <a:cubicBezTo>
                      <a:pt x="362" y="1663"/>
                      <a:pt x="393" y="1606"/>
                      <a:pt x="432" y="1549"/>
                    </a:cubicBezTo>
                    <a:cubicBezTo>
                      <a:pt x="444" y="1517"/>
                      <a:pt x="463" y="1492"/>
                      <a:pt x="482" y="1460"/>
                    </a:cubicBezTo>
                    <a:cubicBezTo>
                      <a:pt x="482" y="1460"/>
                      <a:pt x="482" y="1460"/>
                      <a:pt x="533" y="1378"/>
                    </a:cubicBezTo>
                    <a:cubicBezTo>
                      <a:pt x="552" y="1346"/>
                      <a:pt x="571" y="1321"/>
                      <a:pt x="590" y="1295"/>
                    </a:cubicBezTo>
                    <a:cubicBezTo>
                      <a:pt x="609" y="1263"/>
                      <a:pt x="628" y="1238"/>
                      <a:pt x="647" y="1213"/>
                    </a:cubicBezTo>
                    <a:cubicBezTo>
                      <a:pt x="679" y="1156"/>
                      <a:pt x="723" y="1105"/>
                      <a:pt x="762" y="1048"/>
                    </a:cubicBezTo>
                    <a:cubicBezTo>
                      <a:pt x="800" y="997"/>
                      <a:pt x="838" y="946"/>
                      <a:pt x="882" y="895"/>
                    </a:cubicBezTo>
                    <a:cubicBezTo>
                      <a:pt x="920" y="844"/>
                      <a:pt x="965" y="794"/>
                      <a:pt x="1003" y="749"/>
                    </a:cubicBezTo>
                    <a:cubicBezTo>
                      <a:pt x="1028" y="724"/>
                      <a:pt x="1047" y="705"/>
                      <a:pt x="1066" y="679"/>
                    </a:cubicBezTo>
                    <a:cubicBezTo>
                      <a:pt x="1092" y="660"/>
                      <a:pt x="1111" y="635"/>
                      <a:pt x="1130" y="616"/>
                    </a:cubicBezTo>
                    <a:cubicBezTo>
                      <a:pt x="1174" y="572"/>
                      <a:pt x="1212" y="533"/>
                      <a:pt x="1257" y="489"/>
                    </a:cubicBezTo>
                    <a:cubicBezTo>
                      <a:pt x="1339" y="413"/>
                      <a:pt x="1422" y="343"/>
                      <a:pt x="1498" y="279"/>
                    </a:cubicBezTo>
                    <a:cubicBezTo>
                      <a:pt x="1580" y="222"/>
                      <a:pt x="1650" y="165"/>
                      <a:pt x="1720" y="121"/>
                    </a:cubicBezTo>
                    <a:cubicBezTo>
                      <a:pt x="1790" y="76"/>
                      <a:pt x="1847" y="38"/>
                      <a:pt x="1898" y="13"/>
                    </a:cubicBezTo>
                    <a:cubicBezTo>
                      <a:pt x="1911" y="6"/>
                      <a:pt x="1917" y="6"/>
                      <a:pt x="1923" y="0"/>
                    </a:cubicBezTo>
                    <a:lnTo>
                      <a:pt x="1923" y="0"/>
                    </a:lnTo>
                  </a:path>
                </a:pathLst>
              </a:custGeom>
              <a:solidFill>
                <a:srgbClr val="7E57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endParaRPr lang="en-US" sz="900" dirty="0"/>
              </a:p>
            </p:txBody>
          </p:sp>
        </p:grpSp>
      </p:grpSp>
      <p:grpSp>
        <p:nvGrpSpPr>
          <p:cNvPr id="399" name="Group 398"/>
          <p:cNvGrpSpPr/>
          <p:nvPr/>
        </p:nvGrpSpPr>
        <p:grpSpPr>
          <a:xfrm>
            <a:off x="216750" y="5992350"/>
            <a:ext cx="420632" cy="1084144"/>
            <a:chOff x="11144496" y="9395810"/>
            <a:chExt cx="841264" cy="2168288"/>
          </a:xfrm>
        </p:grpSpPr>
        <p:sp>
          <p:nvSpPr>
            <p:cNvPr id="494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5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6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7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431172" y="5588935"/>
            <a:ext cx="420632" cy="1084144"/>
            <a:chOff x="11144496" y="9395810"/>
            <a:chExt cx="841264" cy="2168288"/>
          </a:xfrm>
        </p:grpSpPr>
        <p:sp>
          <p:nvSpPr>
            <p:cNvPr id="490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1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2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93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742433" y="6041541"/>
            <a:ext cx="420632" cy="1084144"/>
            <a:chOff x="11144496" y="9395810"/>
            <a:chExt cx="841264" cy="2168288"/>
          </a:xfrm>
        </p:grpSpPr>
        <p:sp>
          <p:nvSpPr>
            <p:cNvPr id="486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7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8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9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995790" y="5447870"/>
            <a:ext cx="420632" cy="1084144"/>
            <a:chOff x="11144496" y="9395810"/>
            <a:chExt cx="841264" cy="2168288"/>
          </a:xfrm>
        </p:grpSpPr>
        <p:sp>
          <p:nvSpPr>
            <p:cNvPr id="482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3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4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5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509641" y="5369135"/>
            <a:ext cx="420632" cy="1084144"/>
            <a:chOff x="11144496" y="9395810"/>
            <a:chExt cx="841264" cy="2168288"/>
          </a:xfrm>
        </p:grpSpPr>
        <p:sp>
          <p:nvSpPr>
            <p:cNvPr id="478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9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0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81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224734" y="5727434"/>
            <a:ext cx="420632" cy="1084144"/>
            <a:chOff x="11144496" y="9395810"/>
            <a:chExt cx="841264" cy="2168288"/>
          </a:xfrm>
        </p:grpSpPr>
        <p:sp>
          <p:nvSpPr>
            <p:cNvPr id="474" name="Freeform 35"/>
            <p:cNvSpPr>
              <a:spLocks noChangeArrowheads="1"/>
            </p:cNvSpPr>
            <p:nvPr/>
          </p:nvSpPr>
          <p:spPr bwMode="auto">
            <a:xfrm>
              <a:off x="11144496" y="9395810"/>
              <a:ext cx="422589" cy="1819954"/>
            </a:xfrm>
            <a:custGeom>
              <a:avLst/>
              <a:gdLst>
                <a:gd name="T0" fmla="*/ 476 w 477"/>
                <a:gd name="T1" fmla="*/ 0 h 2052"/>
                <a:gd name="T2" fmla="*/ 0 w 477"/>
                <a:gd name="T3" fmla="*/ 2051 h 2052"/>
                <a:gd name="T4" fmla="*/ 476 w 477"/>
                <a:gd name="T5" fmla="*/ 2051 h 2052"/>
                <a:gd name="T6" fmla="*/ 476 w 477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052">
                  <a:moveTo>
                    <a:pt x="476" y="0"/>
                  </a:moveTo>
                  <a:lnTo>
                    <a:pt x="0" y="2051"/>
                  </a:lnTo>
                  <a:lnTo>
                    <a:pt x="476" y="2051"/>
                  </a:lnTo>
                  <a:lnTo>
                    <a:pt x="476" y="0"/>
                  </a:lnTo>
                </a:path>
              </a:pathLst>
            </a:custGeom>
            <a:solidFill>
              <a:srgbClr val="858C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5" name="Freeform 36"/>
            <p:cNvSpPr>
              <a:spLocks noChangeArrowheads="1"/>
            </p:cNvSpPr>
            <p:nvPr/>
          </p:nvSpPr>
          <p:spPr bwMode="auto">
            <a:xfrm>
              <a:off x="11567085" y="9395810"/>
              <a:ext cx="418675" cy="1819954"/>
            </a:xfrm>
            <a:custGeom>
              <a:avLst/>
              <a:gdLst>
                <a:gd name="T0" fmla="*/ 0 w 471"/>
                <a:gd name="T1" fmla="*/ 0 h 2052"/>
                <a:gd name="T2" fmla="*/ 0 w 471"/>
                <a:gd name="T3" fmla="*/ 2051 h 2052"/>
                <a:gd name="T4" fmla="*/ 470 w 471"/>
                <a:gd name="T5" fmla="*/ 2051 h 2052"/>
                <a:gd name="T6" fmla="*/ 0 w 471"/>
                <a:gd name="T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2052">
                  <a:moveTo>
                    <a:pt x="0" y="0"/>
                  </a:moveTo>
                  <a:lnTo>
                    <a:pt x="0" y="2051"/>
                  </a:lnTo>
                  <a:lnTo>
                    <a:pt x="470" y="2051"/>
                  </a:lnTo>
                  <a:lnTo>
                    <a:pt x="0" y="0"/>
                  </a:lnTo>
                </a:path>
              </a:pathLst>
            </a:custGeom>
            <a:solidFill>
              <a:srgbClr val="737A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6" name="Freeform 37"/>
            <p:cNvSpPr>
              <a:spLocks noChangeArrowheads="1"/>
            </p:cNvSpPr>
            <p:nvPr/>
          </p:nvSpPr>
          <p:spPr bwMode="auto">
            <a:xfrm>
              <a:off x="11289272" y="10014201"/>
              <a:ext cx="277814" cy="1549896"/>
            </a:xfrm>
            <a:custGeom>
              <a:avLst/>
              <a:gdLst>
                <a:gd name="T0" fmla="*/ 305 w 312"/>
                <a:gd name="T1" fmla="*/ 0 h 1746"/>
                <a:gd name="T2" fmla="*/ 292 w 312"/>
                <a:gd name="T3" fmla="*/ 482 h 1746"/>
                <a:gd name="T4" fmla="*/ 146 w 312"/>
                <a:gd name="T5" fmla="*/ 336 h 1746"/>
                <a:gd name="T6" fmla="*/ 292 w 312"/>
                <a:gd name="T7" fmla="*/ 539 h 1746"/>
                <a:gd name="T8" fmla="*/ 286 w 312"/>
                <a:gd name="T9" fmla="*/ 748 h 1746"/>
                <a:gd name="T10" fmla="*/ 57 w 312"/>
                <a:gd name="T11" fmla="*/ 533 h 1746"/>
                <a:gd name="T12" fmla="*/ 280 w 312"/>
                <a:gd name="T13" fmla="*/ 831 h 1746"/>
                <a:gd name="T14" fmla="*/ 273 w 312"/>
                <a:gd name="T15" fmla="*/ 1060 h 1746"/>
                <a:gd name="T16" fmla="*/ 0 w 312"/>
                <a:gd name="T17" fmla="*/ 793 h 1746"/>
                <a:gd name="T18" fmla="*/ 273 w 312"/>
                <a:gd name="T19" fmla="*/ 1136 h 1746"/>
                <a:gd name="T20" fmla="*/ 248 w 312"/>
                <a:gd name="T21" fmla="*/ 1745 h 1746"/>
                <a:gd name="T22" fmla="*/ 311 w 312"/>
                <a:gd name="T23" fmla="*/ 1745 h 1746"/>
                <a:gd name="T24" fmla="*/ 311 w 312"/>
                <a:gd name="T25" fmla="*/ 101 h 1746"/>
                <a:gd name="T26" fmla="*/ 305 w 312"/>
                <a:gd name="T2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746">
                  <a:moveTo>
                    <a:pt x="305" y="0"/>
                  </a:moveTo>
                  <a:lnTo>
                    <a:pt x="292" y="482"/>
                  </a:lnTo>
                  <a:lnTo>
                    <a:pt x="146" y="336"/>
                  </a:lnTo>
                  <a:lnTo>
                    <a:pt x="292" y="539"/>
                  </a:lnTo>
                  <a:lnTo>
                    <a:pt x="286" y="748"/>
                  </a:lnTo>
                  <a:lnTo>
                    <a:pt x="57" y="533"/>
                  </a:lnTo>
                  <a:lnTo>
                    <a:pt x="280" y="831"/>
                  </a:lnTo>
                  <a:lnTo>
                    <a:pt x="273" y="1060"/>
                  </a:lnTo>
                  <a:lnTo>
                    <a:pt x="0" y="793"/>
                  </a:lnTo>
                  <a:lnTo>
                    <a:pt x="273" y="1136"/>
                  </a:lnTo>
                  <a:lnTo>
                    <a:pt x="248" y="1745"/>
                  </a:lnTo>
                  <a:lnTo>
                    <a:pt x="311" y="1745"/>
                  </a:lnTo>
                  <a:lnTo>
                    <a:pt x="311" y="101"/>
                  </a:lnTo>
                  <a:lnTo>
                    <a:pt x="305" y="0"/>
                  </a:lnTo>
                </a:path>
              </a:pathLst>
            </a:custGeom>
            <a:solidFill>
              <a:srgbClr val="29190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477" name="Freeform 38"/>
            <p:cNvSpPr>
              <a:spLocks noChangeArrowheads="1"/>
            </p:cNvSpPr>
            <p:nvPr/>
          </p:nvSpPr>
          <p:spPr bwMode="auto">
            <a:xfrm>
              <a:off x="11567087" y="10104223"/>
              <a:ext cx="269986" cy="1459875"/>
            </a:xfrm>
            <a:custGeom>
              <a:avLst/>
              <a:gdLst>
                <a:gd name="T0" fmla="*/ 26 w 306"/>
                <a:gd name="T1" fmla="*/ 1041 h 1645"/>
                <a:gd name="T2" fmla="*/ 305 w 306"/>
                <a:gd name="T3" fmla="*/ 692 h 1645"/>
                <a:gd name="T4" fmla="*/ 26 w 306"/>
                <a:gd name="T5" fmla="*/ 959 h 1645"/>
                <a:gd name="T6" fmla="*/ 19 w 306"/>
                <a:gd name="T7" fmla="*/ 736 h 1645"/>
                <a:gd name="T8" fmla="*/ 248 w 306"/>
                <a:gd name="T9" fmla="*/ 432 h 1645"/>
                <a:gd name="T10" fmla="*/ 19 w 306"/>
                <a:gd name="T11" fmla="*/ 654 h 1645"/>
                <a:gd name="T12" fmla="*/ 13 w 306"/>
                <a:gd name="T13" fmla="*/ 432 h 1645"/>
                <a:gd name="T14" fmla="*/ 153 w 306"/>
                <a:gd name="T15" fmla="*/ 229 h 1645"/>
                <a:gd name="T16" fmla="*/ 7 w 306"/>
                <a:gd name="T17" fmla="*/ 381 h 1645"/>
                <a:gd name="T18" fmla="*/ 0 w 306"/>
                <a:gd name="T19" fmla="*/ 0 h 1645"/>
                <a:gd name="T20" fmla="*/ 0 w 306"/>
                <a:gd name="T21" fmla="*/ 1644 h 1645"/>
                <a:gd name="T22" fmla="*/ 51 w 306"/>
                <a:gd name="T23" fmla="*/ 1644 h 1645"/>
                <a:gd name="T24" fmla="*/ 26 w 306"/>
                <a:gd name="T25" fmla="*/ 104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1645">
                  <a:moveTo>
                    <a:pt x="26" y="1041"/>
                  </a:moveTo>
                  <a:lnTo>
                    <a:pt x="305" y="692"/>
                  </a:lnTo>
                  <a:lnTo>
                    <a:pt x="26" y="959"/>
                  </a:lnTo>
                  <a:lnTo>
                    <a:pt x="19" y="736"/>
                  </a:lnTo>
                  <a:lnTo>
                    <a:pt x="248" y="432"/>
                  </a:lnTo>
                  <a:lnTo>
                    <a:pt x="19" y="654"/>
                  </a:lnTo>
                  <a:lnTo>
                    <a:pt x="13" y="432"/>
                  </a:lnTo>
                  <a:lnTo>
                    <a:pt x="153" y="229"/>
                  </a:lnTo>
                  <a:lnTo>
                    <a:pt x="7" y="381"/>
                  </a:lnTo>
                  <a:lnTo>
                    <a:pt x="0" y="0"/>
                  </a:lnTo>
                  <a:lnTo>
                    <a:pt x="0" y="1644"/>
                  </a:lnTo>
                  <a:lnTo>
                    <a:pt x="51" y="1644"/>
                  </a:lnTo>
                  <a:lnTo>
                    <a:pt x="26" y="1041"/>
                  </a:lnTo>
                </a:path>
              </a:pathLst>
            </a:custGeom>
            <a:solidFill>
              <a:srgbClr val="1C0D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4742352" y="5102461"/>
            <a:ext cx="8735977" cy="1778859"/>
            <a:chOff x="12910965" y="6836131"/>
            <a:chExt cx="10956007" cy="2230911"/>
          </a:xfrm>
        </p:grpSpPr>
        <p:sp>
          <p:nvSpPr>
            <p:cNvPr id="499" name="Freeform 63"/>
            <p:cNvSpPr>
              <a:spLocks noChangeArrowheads="1"/>
            </p:cNvSpPr>
            <p:nvPr/>
          </p:nvSpPr>
          <p:spPr bwMode="auto">
            <a:xfrm>
              <a:off x="12910965" y="6843960"/>
              <a:ext cx="5239317" cy="2223082"/>
            </a:xfrm>
            <a:custGeom>
              <a:avLst/>
              <a:gdLst>
                <a:gd name="T0" fmla="*/ 5904 w 5905"/>
                <a:gd name="T1" fmla="*/ 0 h 2503"/>
                <a:gd name="T2" fmla="*/ 5904 w 5905"/>
                <a:gd name="T3" fmla="*/ 0 h 2503"/>
                <a:gd name="T4" fmla="*/ 0 w 5905"/>
                <a:gd name="T5" fmla="*/ 2502 h 2503"/>
                <a:gd name="T6" fmla="*/ 3878 w 5905"/>
                <a:gd name="T7" fmla="*/ 2502 h 2503"/>
                <a:gd name="T8" fmla="*/ 4456 w 5905"/>
                <a:gd name="T9" fmla="*/ 1448 h 2503"/>
                <a:gd name="T10" fmla="*/ 5904 w 5905"/>
                <a:gd name="T11" fmla="*/ 0 h 2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5" h="2503">
                  <a:moveTo>
                    <a:pt x="5904" y="0"/>
                  </a:moveTo>
                  <a:lnTo>
                    <a:pt x="5904" y="0"/>
                  </a:lnTo>
                  <a:cubicBezTo>
                    <a:pt x="2615" y="127"/>
                    <a:pt x="0" y="2502"/>
                    <a:pt x="0" y="2502"/>
                  </a:cubicBezTo>
                  <a:cubicBezTo>
                    <a:pt x="3878" y="2502"/>
                    <a:pt x="3878" y="2502"/>
                    <a:pt x="3878" y="2502"/>
                  </a:cubicBezTo>
                  <a:cubicBezTo>
                    <a:pt x="4037" y="2140"/>
                    <a:pt x="4234" y="1791"/>
                    <a:pt x="4456" y="1448"/>
                  </a:cubicBezTo>
                  <a:cubicBezTo>
                    <a:pt x="4862" y="864"/>
                    <a:pt x="5345" y="388"/>
                    <a:pt x="5904" y="0"/>
                  </a:cubicBezTo>
                </a:path>
              </a:pathLst>
            </a:custGeom>
            <a:solidFill>
              <a:srgbClr val="C7CB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0" name="Freeform 64"/>
            <p:cNvSpPr>
              <a:spLocks noChangeArrowheads="1"/>
            </p:cNvSpPr>
            <p:nvPr/>
          </p:nvSpPr>
          <p:spPr bwMode="auto">
            <a:xfrm>
              <a:off x="16350367" y="6836131"/>
              <a:ext cx="5513220" cy="2226998"/>
            </a:xfrm>
            <a:custGeom>
              <a:avLst/>
              <a:gdLst>
                <a:gd name="T0" fmla="*/ 6214 w 6215"/>
                <a:gd name="T1" fmla="*/ 1016 h 2509"/>
                <a:gd name="T2" fmla="*/ 6214 w 6215"/>
                <a:gd name="T3" fmla="*/ 1016 h 2509"/>
                <a:gd name="T4" fmla="*/ 2299 w 6215"/>
                <a:gd name="T5" fmla="*/ 0 h 2509"/>
                <a:gd name="T6" fmla="*/ 2026 w 6215"/>
                <a:gd name="T7" fmla="*/ 6 h 2509"/>
                <a:gd name="T8" fmla="*/ 578 w 6215"/>
                <a:gd name="T9" fmla="*/ 1454 h 2509"/>
                <a:gd name="T10" fmla="*/ 0 w 6215"/>
                <a:gd name="T11" fmla="*/ 2508 h 2509"/>
                <a:gd name="T12" fmla="*/ 5212 w 6215"/>
                <a:gd name="T13" fmla="*/ 2508 h 2509"/>
                <a:gd name="T14" fmla="*/ 6214 w 6215"/>
                <a:gd name="T15" fmla="*/ 1016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15" h="2509">
                  <a:moveTo>
                    <a:pt x="6214" y="1016"/>
                  </a:moveTo>
                  <a:lnTo>
                    <a:pt x="6214" y="1016"/>
                  </a:lnTo>
                  <a:cubicBezTo>
                    <a:pt x="5149" y="476"/>
                    <a:pt x="3784" y="0"/>
                    <a:pt x="2299" y="0"/>
                  </a:cubicBezTo>
                  <a:cubicBezTo>
                    <a:pt x="2203" y="0"/>
                    <a:pt x="2115" y="0"/>
                    <a:pt x="2026" y="6"/>
                  </a:cubicBezTo>
                  <a:cubicBezTo>
                    <a:pt x="1467" y="394"/>
                    <a:pt x="984" y="870"/>
                    <a:pt x="578" y="1454"/>
                  </a:cubicBezTo>
                  <a:cubicBezTo>
                    <a:pt x="356" y="1797"/>
                    <a:pt x="159" y="2146"/>
                    <a:pt x="0" y="2508"/>
                  </a:cubicBezTo>
                  <a:cubicBezTo>
                    <a:pt x="5212" y="2508"/>
                    <a:pt x="5212" y="2508"/>
                    <a:pt x="5212" y="2508"/>
                  </a:cubicBezTo>
                  <a:cubicBezTo>
                    <a:pt x="5428" y="1924"/>
                    <a:pt x="5695" y="1359"/>
                    <a:pt x="6214" y="1016"/>
                  </a:cubicBezTo>
                </a:path>
              </a:pathLst>
            </a:custGeom>
            <a:solidFill>
              <a:srgbClr val="764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1" name="Freeform 65"/>
            <p:cNvSpPr>
              <a:spLocks noChangeArrowheads="1"/>
            </p:cNvSpPr>
            <p:nvPr/>
          </p:nvSpPr>
          <p:spPr bwMode="auto">
            <a:xfrm>
              <a:off x="20975368" y="7740238"/>
              <a:ext cx="2891604" cy="1326804"/>
            </a:xfrm>
            <a:custGeom>
              <a:avLst/>
              <a:gdLst>
                <a:gd name="T0" fmla="*/ 1002 w 3257"/>
                <a:gd name="T1" fmla="*/ 0 h 1493"/>
                <a:gd name="T2" fmla="*/ 1002 w 3257"/>
                <a:gd name="T3" fmla="*/ 0 h 1493"/>
                <a:gd name="T4" fmla="*/ 0 w 3257"/>
                <a:gd name="T5" fmla="*/ 1492 h 1493"/>
                <a:gd name="T6" fmla="*/ 3256 w 3257"/>
                <a:gd name="T7" fmla="*/ 1492 h 1493"/>
                <a:gd name="T8" fmla="*/ 1002 w 3257"/>
                <a:gd name="T9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7" h="1493">
                  <a:moveTo>
                    <a:pt x="1002" y="0"/>
                  </a:moveTo>
                  <a:lnTo>
                    <a:pt x="1002" y="0"/>
                  </a:lnTo>
                  <a:cubicBezTo>
                    <a:pt x="483" y="343"/>
                    <a:pt x="216" y="908"/>
                    <a:pt x="0" y="1492"/>
                  </a:cubicBezTo>
                  <a:cubicBezTo>
                    <a:pt x="3256" y="1492"/>
                    <a:pt x="3256" y="1492"/>
                    <a:pt x="3256" y="1492"/>
                  </a:cubicBezTo>
                  <a:cubicBezTo>
                    <a:pt x="3256" y="1492"/>
                    <a:pt x="2380" y="692"/>
                    <a:pt x="1002" y="0"/>
                  </a:cubicBezTo>
                </a:path>
              </a:pathLst>
            </a:custGeom>
            <a:solidFill>
              <a:srgbClr val="C7CB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2" name="Freeform 66"/>
            <p:cNvSpPr>
              <a:spLocks noChangeArrowheads="1"/>
            </p:cNvSpPr>
            <p:nvPr/>
          </p:nvSpPr>
          <p:spPr bwMode="auto">
            <a:xfrm>
              <a:off x="20341484" y="7575855"/>
              <a:ext cx="1224726" cy="1487274"/>
            </a:xfrm>
            <a:custGeom>
              <a:avLst/>
              <a:gdLst>
                <a:gd name="T0" fmla="*/ 1339 w 1379"/>
                <a:gd name="T1" fmla="*/ 0 h 1677"/>
                <a:gd name="T2" fmla="*/ 1378 w 1379"/>
                <a:gd name="T3" fmla="*/ 12 h 1677"/>
                <a:gd name="T4" fmla="*/ 1378 w 1379"/>
                <a:gd name="T5" fmla="*/ 12 h 1677"/>
                <a:gd name="T6" fmla="*/ 1269 w 1379"/>
                <a:gd name="T7" fmla="*/ 82 h 1677"/>
                <a:gd name="T8" fmla="*/ 1155 w 1379"/>
                <a:gd name="T9" fmla="*/ 165 h 1677"/>
                <a:gd name="T10" fmla="*/ 1022 w 1379"/>
                <a:gd name="T11" fmla="*/ 292 h 1677"/>
                <a:gd name="T12" fmla="*/ 876 w 1379"/>
                <a:gd name="T13" fmla="*/ 450 h 1677"/>
                <a:gd name="T14" fmla="*/ 800 w 1379"/>
                <a:gd name="T15" fmla="*/ 539 h 1677"/>
                <a:gd name="T16" fmla="*/ 730 w 1379"/>
                <a:gd name="T17" fmla="*/ 641 h 1677"/>
                <a:gd name="T18" fmla="*/ 692 w 1379"/>
                <a:gd name="T19" fmla="*/ 692 h 1677"/>
                <a:gd name="T20" fmla="*/ 660 w 1379"/>
                <a:gd name="T21" fmla="*/ 749 h 1677"/>
                <a:gd name="T22" fmla="*/ 597 w 1379"/>
                <a:gd name="T23" fmla="*/ 857 h 1677"/>
                <a:gd name="T24" fmla="*/ 533 w 1379"/>
                <a:gd name="T25" fmla="*/ 977 h 1677"/>
                <a:gd name="T26" fmla="*/ 482 w 1379"/>
                <a:gd name="T27" fmla="*/ 1098 h 1677"/>
                <a:gd name="T28" fmla="*/ 394 w 1379"/>
                <a:gd name="T29" fmla="*/ 1346 h 1677"/>
                <a:gd name="T30" fmla="*/ 362 w 1379"/>
                <a:gd name="T31" fmla="*/ 1466 h 1677"/>
                <a:gd name="T32" fmla="*/ 330 w 1379"/>
                <a:gd name="T33" fmla="*/ 1587 h 1677"/>
                <a:gd name="T34" fmla="*/ 305 w 1379"/>
                <a:gd name="T35" fmla="*/ 1676 h 1677"/>
                <a:gd name="T36" fmla="*/ 0 w 1379"/>
                <a:gd name="T37" fmla="*/ 1676 h 1677"/>
                <a:gd name="T38" fmla="*/ 13 w 1379"/>
                <a:gd name="T39" fmla="*/ 1631 h 1677"/>
                <a:gd name="T40" fmla="*/ 44 w 1379"/>
                <a:gd name="T41" fmla="*/ 1504 h 1677"/>
                <a:gd name="T42" fmla="*/ 89 w 1379"/>
                <a:gd name="T43" fmla="*/ 1377 h 1677"/>
                <a:gd name="T44" fmla="*/ 146 w 1379"/>
                <a:gd name="T45" fmla="*/ 1250 h 1677"/>
                <a:gd name="T46" fmla="*/ 209 w 1379"/>
                <a:gd name="T47" fmla="*/ 1117 h 1677"/>
                <a:gd name="T48" fmla="*/ 279 w 1379"/>
                <a:gd name="T49" fmla="*/ 996 h 1677"/>
                <a:gd name="T50" fmla="*/ 349 w 1379"/>
                <a:gd name="T51" fmla="*/ 869 h 1677"/>
                <a:gd name="T52" fmla="*/ 425 w 1379"/>
                <a:gd name="T53" fmla="*/ 755 h 1677"/>
                <a:gd name="T54" fmla="*/ 508 w 1379"/>
                <a:gd name="T55" fmla="*/ 641 h 1677"/>
                <a:gd name="T56" fmla="*/ 552 w 1379"/>
                <a:gd name="T57" fmla="*/ 590 h 1677"/>
                <a:gd name="T58" fmla="*/ 597 w 1379"/>
                <a:gd name="T59" fmla="*/ 539 h 1677"/>
                <a:gd name="T60" fmla="*/ 781 w 1379"/>
                <a:gd name="T61" fmla="*/ 355 h 1677"/>
                <a:gd name="T62" fmla="*/ 952 w 1379"/>
                <a:gd name="T63" fmla="*/ 209 h 1677"/>
                <a:gd name="T64" fmla="*/ 1117 w 1379"/>
                <a:gd name="T65" fmla="*/ 108 h 1677"/>
                <a:gd name="T66" fmla="*/ 1244 w 1379"/>
                <a:gd name="T67" fmla="*/ 38 h 1677"/>
                <a:gd name="T68" fmla="*/ 1339 w 1379"/>
                <a:gd name="T69" fmla="*/ 0 h 1677"/>
                <a:gd name="T70" fmla="*/ 1339 w 1379"/>
                <a:gd name="T71" fmla="*/ 0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9" h="1677">
                  <a:moveTo>
                    <a:pt x="1339" y="0"/>
                  </a:moveTo>
                  <a:cubicBezTo>
                    <a:pt x="1352" y="6"/>
                    <a:pt x="1365" y="6"/>
                    <a:pt x="1378" y="12"/>
                  </a:cubicBezTo>
                  <a:lnTo>
                    <a:pt x="1378" y="12"/>
                  </a:lnTo>
                  <a:cubicBezTo>
                    <a:pt x="1378" y="12"/>
                    <a:pt x="1333" y="38"/>
                    <a:pt x="1269" y="82"/>
                  </a:cubicBezTo>
                  <a:cubicBezTo>
                    <a:pt x="1238" y="101"/>
                    <a:pt x="1200" y="133"/>
                    <a:pt x="1155" y="165"/>
                  </a:cubicBezTo>
                  <a:cubicBezTo>
                    <a:pt x="1117" y="203"/>
                    <a:pt x="1066" y="241"/>
                    <a:pt x="1022" y="292"/>
                  </a:cubicBezTo>
                  <a:cubicBezTo>
                    <a:pt x="971" y="336"/>
                    <a:pt x="920" y="393"/>
                    <a:pt x="876" y="450"/>
                  </a:cubicBezTo>
                  <a:cubicBezTo>
                    <a:pt x="851" y="476"/>
                    <a:pt x="825" y="508"/>
                    <a:pt x="800" y="539"/>
                  </a:cubicBezTo>
                  <a:cubicBezTo>
                    <a:pt x="774" y="578"/>
                    <a:pt x="755" y="609"/>
                    <a:pt x="730" y="641"/>
                  </a:cubicBezTo>
                  <a:cubicBezTo>
                    <a:pt x="717" y="660"/>
                    <a:pt x="705" y="679"/>
                    <a:pt x="692" y="692"/>
                  </a:cubicBezTo>
                  <a:cubicBezTo>
                    <a:pt x="685" y="711"/>
                    <a:pt x="673" y="730"/>
                    <a:pt x="660" y="749"/>
                  </a:cubicBezTo>
                  <a:cubicBezTo>
                    <a:pt x="641" y="781"/>
                    <a:pt x="616" y="819"/>
                    <a:pt x="597" y="857"/>
                  </a:cubicBezTo>
                  <a:cubicBezTo>
                    <a:pt x="578" y="895"/>
                    <a:pt x="552" y="939"/>
                    <a:pt x="533" y="977"/>
                  </a:cubicBezTo>
                  <a:cubicBezTo>
                    <a:pt x="520" y="1015"/>
                    <a:pt x="495" y="1053"/>
                    <a:pt x="482" y="1098"/>
                  </a:cubicBezTo>
                  <a:cubicBezTo>
                    <a:pt x="444" y="1174"/>
                    <a:pt x="419" y="1257"/>
                    <a:pt x="394" y="1346"/>
                  </a:cubicBezTo>
                  <a:cubicBezTo>
                    <a:pt x="381" y="1384"/>
                    <a:pt x="368" y="1428"/>
                    <a:pt x="362" y="1466"/>
                  </a:cubicBezTo>
                  <a:cubicBezTo>
                    <a:pt x="349" y="1510"/>
                    <a:pt x="336" y="1549"/>
                    <a:pt x="330" y="1587"/>
                  </a:cubicBezTo>
                  <a:cubicBezTo>
                    <a:pt x="317" y="1618"/>
                    <a:pt x="311" y="1644"/>
                    <a:pt x="305" y="1676"/>
                  </a:cubicBezTo>
                  <a:cubicBezTo>
                    <a:pt x="305" y="1676"/>
                    <a:pt x="305" y="1676"/>
                    <a:pt x="0" y="1676"/>
                  </a:cubicBezTo>
                  <a:cubicBezTo>
                    <a:pt x="6" y="1663"/>
                    <a:pt x="6" y="1644"/>
                    <a:pt x="13" y="1631"/>
                  </a:cubicBezTo>
                  <a:cubicBezTo>
                    <a:pt x="19" y="1587"/>
                    <a:pt x="32" y="1549"/>
                    <a:pt x="44" y="1504"/>
                  </a:cubicBezTo>
                  <a:cubicBezTo>
                    <a:pt x="57" y="1460"/>
                    <a:pt x="70" y="1415"/>
                    <a:pt x="89" y="1377"/>
                  </a:cubicBezTo>
                  <a:cubicBezTo>
                    <a:pt x="101" y="1333"/>
                    <a:pt x="127" y="1288"/>
                    <a:pt x="146" y="1250"/>
                  </a:cubicBezTo>
                  <a:cubicBezTo>
                    <a:pt x="165" y="1206"/>
                    <a:pt x="184" y="1162"/>
                    <a:pt x="209" y="1117"/>
                  </a:cubicBezTo>
                  <a:cubicBezTo>
                    <a:pt x="228" y="1079"/>
                    <a:pt x="254" y="1035"/>
                    <a:pt x="279" y="996"/>
                  </a:cubicBezTo>
                  <a:cubicBezTo>
                    <a:pt x="298" y="952"/>
                    <a:pt x="324" y="914"/>
                    <a:pt x="349" y="869"/>
                  </a:cubicBezTo>
                  <a:cubicBezTo>
                    <a:pt x="374" y="831"/>
                    <a:pt x="400" y="793"/>
                    <a:pt x="425" y="755"/>
                  </a:cubicBezTo>
                  <a:cubicBezTo>
                    <a:pt x="457" y="717"/>
                    <a:pt x="482" y="679"/>
                    <a:pt x="508" y="641"/>
                  </a:cubicBezTo>
                  <a:cubicBezTo>
                    <a:pt x="527" y="622"/>
                    <a:pt x="539" y="609"/>
                    <a:pt x="552" y="590"/>
                  </a:cubicBezTo>
                  <a:cubicBezTo>
                    <a:pt x="571" y="571"/>
                    <a:pt x="584" y="552"/>
                    <a:pt x="597" y="539"/>
                  </a:cubicBezTo>
                  <a:cubicBezTo>
                    <a:pt x="654" y="469"/>
                    <a:pt x="717" y="412"/>
                    <a:pt x="781" y="355"/>
                  </a:cubicBezTo>
                  <a:cubicBezTo>
                    <a:pt x="838" y="304"/>
                    <a:pt x="895" y="254"/>
                    <a:pt x="952" y="209"/>
                  </a:cubicBezTo>
                  <a:cubicBezTo>
                    <a:pt x="1009" y="171"/>
                    <a:pt x="1066" y="133"/>
                    <a:pt x="1117" y="108"/>
                  </a:cubicBezTo>
                  <a:cubicBezTo>
                    <a:pt x="1162" y="76"/>
                    <a:pt x="1206" y="57"/>
                    <a:pt x="1244" y="38"/>
                  </a:cubicBezTo>
                  <a:cubicBezTo>
                    <a:pt x="1289" y="19"/>
                    <a:pt x="1320" y="6"/>
                    <a:pt x="1339" y="0"/>
                  </a:cubicBezTo>
                  <a:lnTo>
                    <a:pt x="1339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3" name="Freeform 67"/>
            <p:cNvSpPr>
              <a:spLocks noChangeArrowheads="1"/>
            </p:cNvSpPr>
            <p:nvPr/>
          </p:nvSpPr>
          <p:spPr bwMode="auto">
            <a:xfrm>
              <a:off x="19731077" y="7337108"/>
              <a:ext cx="1267767" cy="1726021"/>
            </a:xfrm>
            <a:custGeom>
              <a:avLst/>
              <a:gdLst>
                <a:gd name="T0" fmla="*/ 1397 w 1430"/>
                <a:gd name="T1" fmla="*/ 0 h 1944"/>
                <a:gd name="T2" fmla="*/ 1429 w 1430"/>
                <a:gd name="T3" fmla="*/ 13 h 1944"/>
                <a:gd name="T4" fmla="*/ 1333 w 1430"/>
                <a:gd name="T5" fmla="*/ 102 h 1944"/>
                <a:gd name="T6" fmla="*/ 1219 w 1430"/>
                <a:gd name="T7" fmla="*/ 216 h 1944"/>
                <a:gd name="T8" fmla="*/ 1086 w 1430"/>
                <a:gd name="T9" fmla="*/ 368 h 1944"/>
                <a:gd name="T10" fmla="*/ 933 w 1430"/>
                <a:gd name="T11" fmla="*/ 559 h 1944"/>
                <a:gd name="T12" fmla="*/ 781 w 1430"/>
                <a:gd name="T13" fmla="*/ 781 h 1944"/>
                <a:gd name="T14" fmla="*/ 711 w 1430"/>
                <a:gd name="T15" fmla="*/ 908 h 1944"/>
                <a:gd name="T16" fmla="*/ 642 w 1430"/>
                <a:gd name="T17" fmla="*/ 1035 h 1944"/>
                <a:gd name="T18" fmla="*/ 572 w 1430"/>
                <a:gd name="T19" fmla="*/ 1162 h 1944"/>
                <a:gd name="T20" fmla="*/ 540 w 1430"/>
                <a:gd name="T21" fmla="*/ 1232 h 1944"/>
                <a:gd name="T22" fmla="*/ 515 w 1430"/>
                <a:gd name="T23" fmla="*/ 1302 h 1944"/>
                <a:gd name="T24" fmla="*/ 413 w 1430"/>
                <a:gd name="T25" fmla="*/ 1574 h 1944"/>
                <a:gd name="T26" fmla="*/ 330 w 1430"/>
                <a:gd name="T27" fmla="*/ 1847 h 1944"/>
                <a:gd name="T28" fmla="*/ 305 w 1430"/>
                <a:gd name="T29" fmla="*/ 1943 h 1944"/>
                <a:gd name="T30" fmla="*/ 0 w 1430"/>
                <a:gd name="T31" fmla="*/ 1943 h 1944"/>
                <a:gd name="T32" fmla="*/ 51 w 1430"/>
                <a:gd name="T33" fmla="*/ 1759 h 1944"/>
                <a:gd name="T34" fmla="*/ 102 w 1430"/>
                <a:gd name="T35" fmla="*/ 1619 h 1944"/>
                <a:gd name="T36" fmla="*/ 165 w 1430"/>
                <a:gd name="T37" fmla="*/ 1479 h 1944"/>
                <a:gd name="T38" fmla="*/ 305 w 1430"/>
                <a:gd name="T39" fmla="*/ 1200 h 1944"/>
                <a:gd name="T40" fmla="*/ 343 w 1430"/>
                <a:gd name="T41" fmla="*/ 1130 h 1944"/>
                <a:gd name="T42" fmla="*/ 387 w 1430"/>
                <a:gd name="T43" fmla="*/ 1060 h 1944"/>
                <a:gd name="T44" fmla="*/ 470 w 1430"/>
                <a:gd name="T45" fmla="*/ 933 h 1944"/>
                <a:gd name="T46" fmla="*/ 553 w 1430"/>
                <a:gd name="T47" fmla="*/ 806 h 1944"/>
                <a:gd name="T48" fmla="*/ 648 w 1430"/>
                <a:gd name="T49" fmla="*/ 686 h 1944"/>
                <a:gd name="T50" fmla="*/ 832 w 1430"/>
                <a:gd name="T51" fmla="*/ 476 h 1944"/>
                <a:gd name="T52" fmla="*/ 1010 w 1430"/>
                <a:gd name="T53" fmla="*/ 298 h 1944"/>
                <a:gd name="T54" fmla="*/ 1168 w 1430"/>
                <a:gd name="T55" fmla="*/ 159 h 1944"/>
                <a:gd name="T56" fmla="*/ 1302 w 1430"/>
                <a:gd name="T57" fmla="*/ 64 h 1944"/>
                <a:gd name="T58" fmla="*/ 1397 w 1430"/>
                <a:gd name="T59" fmla="*/ 0 h 1944"/>
                <a:gd name="T60" fmla="*/ 1397 w 1430"/>
                <a:gd name="T61" fmla="*/ 0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0" h="1944">
                  <a:moveTo>
                    <a:pt x="1397" y="0"/>
                  </a:moveTo>
                  <a:cubicBezTo>
                    <a:pt x="1410" y="7"/>
                    <a:pt x="1416" y="13"/>
                    <a:pt x="1429" y="13"/>
                  </a:cubicBezTo>
                  <a:cubicBezTo>
                    <a:pt x="1416" y="25"/>
                    <a:pt x="1384" y="51"/>
                    <a:pt x="1333" y="102"/>
                  </a:cubicBezTo>
                  <a:cubicBezTo>
                    <a:pt x="1302" y="134"/>
                    <a:pt x="1264" y="172"/>
                    <a:pt x="1219" y="216"/>
                  </a:cubicBezTo>
                  <a:cubicBezTo>
                    <a:pt x="1175" y="260"/>
                    <a:pt x="1130" y="311"/>
                    <a:pt x="1086" y="368"/>
                  </a:cubicBezTo>
                  <a:cubicBezTo>
                    <a:pt x="1035" y="425"/>
                    <a:pt x="984" y="489"/>
                    <a:pt x="933" y="559"/>
                  </a:cubicBezTo>
                  <a:cubicBezTo>
                    <a:pt x="883" y="629"/>
                    <a:pt x="832" y="705"/>
                    <a:pt x="781" y="781"/>
                  </a:cubicBezTo>
                  <a:cubicBezTo>
                    <a:pt x="756" y="825"/>
                    <a:pt x="737" y="863"/>
                    <a:pt x="711" y="908"/>
                  </a:cubicBezTo>
                  <a:cubicBezTo>
                    <a:pt x="686" y="946"/>
                    <a:pt x="660" y="990"/>
                    <a:pt x="642" y="1035"/>
                  </a:cubicBezTo>
                  <a:cubicBezTo>
                    <a:pt x="616" y="1079"/>
                    <a:pt x="597" y="1117"/>
                    <a:pt x="572" y="1162"/>
                  </a:cubicBezTo>
                  <a:cubicBezTo>
                    <a:pt x="572" y="1162"/>
                    <a:pt x="572" y="1162"/>
                    <a:pt x="540" y="1232"/>
                  </a:cubicBezTo>
                  <a:cubicBezTo>
                    <a:pt x="540" y="1232"/>
                    <a:pt x="540" y="1232"/>
                    <a:pt x="515" y="1302"/>
                  </a:cubicBezTo>
                  <a:cubicBezTo>
                    <a:pt x="476" y="1390"/>
                    <a:pt x="438" y="1486"/>
                    <a:pt x="413" y="1574"/>
                  </a:cubicBezTo>
                  <a:cubicBezTo>
                    <a:pt x="387" y="1670"/>
                    <a:pt x="356" y="1759"/>
                    <a:pt x="330" y="1847"/>
                  </a:cubicBezTo>
                  <a:cubicBezTo>
                    <a:pt x="324" y="1879"/>
                    <a:pt x="311" y="1911"/>
                    <a:pt x="305" y="1943"/>
                  </a:cubicBezTo>
                  <a:cubicBezTo>
                    <a:pt x="305" y="1943"/>
                    <a:pt x="305" y="1943"/>
                    <a:pt x="0" y="1943"/>
                  </a:cubicBezTo>
                  <a:cubicBezTo>
                    <a:pt x="13" y="1879"/>
                    <a:pt x="32" y="1822"/>
                    <a:pt x="51" y="1759"/>
                  </a:cubicBezTo>
                  <a:cubicBezTo>
                    <a:pt x="64" y="1714"/>
                    <a:pt x="83" y="1663"/>
                    <a:pt x="102" y="1619"/>
                  </a:cubicBezTo>
                  <a:cubicBezTo>
                    <a:pt x="121" y="1574"/>
                    <a:pt x="140" y="1524"/>
                    <a:pt x="165" y="1479"/>
                  </a:cubicBezTo>
                  <a:cubicBezTo>
                    <a:pt x="210" y="1384"/>
                    <a:pt x="254" y="1289"/>
                    <a:pt x="305" y="1200"/>
                  </a:cubicBezTo>
                  <a:cubicBezTo>
                    <a:pt x="305" y="1200"/>
                    <a:pt x="305" y="1200"/>
                    <a:pt x="343" y="1130"/>
                  </a:cubicBezTo>
                  <a:cubicBezTo>
                    <a:pt x="343" y="1130"/>
                    <a:pt x="343" y="1130"/>
                    <a:pt x="387" y="1060"/>
                  </a:cubicBezTo>
                  <a:cubicBezTo>
                    <a:pt x="413" y="1016"/>
                    <a:pt x="438" y="971"/>
                    <a:pt x="470" y="933"/>
                  </a:cubicBezTo>
                  <a:cubicBezTo>
                    <a:pt x="496" y="889"/>
                    <a:pt x="527" y="845"/>
                    <a:pt x="553" y="806"/>
                  </a:cubicBezTo>
                  <a:cubicBezTo>
                    <a:pt x="584" y="768"/>
                    <a:pt x="616" y="724"/>
                    <a:pt x="648" y="686"/>
                  </a:cubicBezTo>
                  <a:cubicBezTo>
                    <a:pt x="705" y="609"/>
                    <a:pt x="769" y="540"/>
                    <a:pt x="832" y="476"/>
                  </a:cubicBezTo>
                  <a:cubicBezTo>
                    <a:pt x="889" y="413"/>
                    <a:pt x="953" y="349"/>
                    <a:pt x="1010" y="298"/>
                  </a:cubicBezTo>
                  <a:cubicBezTo>
                    <a:pt x="1067" y="248"/>
                    <a:pt x="1118" y="197"/>
                    <a:pt x="1168" y="159"/>
                  </a:cubicBezTo>
                  <a:cubicBezTo>
                    <a:pt x="1219" y="121"/>
                    <a:pt x="1264" y="89"/>
                    <a:pt x="1302" y="64"/>
                  </a:cubicBezTo>
                  <a:cubicBezTo>
                    <a:pt x="1340" y="32"/>
                    <a:pt x="1378" y="13"/>
                    <a:pt x="1397" y="0"/>
                  </a:cubicBezTo>
                  <a:lnTo>
                    <a:pt x="1397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4" name="Freeform 68"/>
            <p:cNvSpPr>
              <a:spLocks noChangeArrowheads="1"/>
            </p:cNvSpPr>
            <p:nvPr/>
          </p:nvSpPr>
          <p:spPr bwMode="auto">
            <a:xfrm>
              <a:off x="19050241" y="7168813"/>
              <a:ext cx="1436021" cy="1894317"/>
            </a:xfrm>
            <a:custGeom>
              <a:avLst/>
              <a:gdLst>
                <a:gd name="T0" fmla="*/ 1613 w 1620"/>
                <a:gd name="T1" fmla="*/ 0 h 2134"/>
                <a:gd name="T2" fmla="*/ 1619 w 1620"/>
                <a:gd name="T3" fmla="*/ 25 h 2134"/>
                <a:gd name="T4" fmla="*/ 1613 w 1620"/>
                <a:gd name="T5" fmla="*/ 31 h 2134"/>
                <a:gd name="T6" fmla="*/ 1587 w 1620"/>
                <a:gd name="T7" fmla="*/ 38 h 2134"/>
                <a:gd name="T8" fmla="*/ 1486 w 1620"/>
                <a:gd name="T9" fmla="*/ 95 h 2134"/>
                <a:gd name="T10" fmla="*/ 1346 w 1620"/>
                <a:gd name="T11" fmla="*/ 190 h 2134"/>
                <a:gd name="T12" fmla="*/ 1181 w 1620"/>
                <a:gd name="T13" fmla="*/ 342 h 2134"/>
                <a:gd name="T14" fmla="*/ 1010 w 1620"/>
                <a:gd name="T15" fmla="*/ 539 h 2134"/>
                <a:gd name="T16" fmla="*/ 838 w 1620"/>
                <a:gd name="T17" fmla="*/ 781 h 2134"/>
                <a:gd name="T18" fmla="*/ 762 w 1620"/>
                <a:gd name="T19" fmla="*/ 914 h 2134"/>
                <a:gd name="T20" fmla="*/ 686 w 1620"/>
                <a:gd name="T21" fmla="*/ 1053 h 2134"/>
                <a:gd name="T22" fmla="*/ 553 w 1620"/>
                <a:gd name="T23" fmla="*/ 1345 h 2134"/>
                <a:gd name="T24" fmla="*/ 495 w 1620"/>
                <a:gd name="T25" fmla="*/ 1498 h 2134"/>
                <a:gd name="T26" fmla="*/ 445 w 1620"/>
                <a:gd name="T27" fmla="*/ 1656 h 2134"/>
                <a:gd name="T28" fmla="*/ 394 w 1620"/>
                <a:gd name="T29" fmla="*/ 1809 h 2134"/>
                <a:gd name="T30" fmla="*/ 349 w 1620"/>
                <a:gd name="T31" fmla="*/ 1955 h 2134"/>
                <a:gd name="T32" fmla="*/ 292 w 1620"/>
                <a:gd name="T33" fmla="*/ 2133 h 2134"/>
                <a:gd name="T34" fmla="*/ 0 w 1620"/>
                <a:gd name="T35" fmla="*/ 2133 h 2134"/>
                <a:gd name="T36" fmla="*/ 70 w 1620"/>
                <a:gd name="T37" fmla="*/ 1866 h 2134"/>
                <a:gd name="T38" fmla="*/ 191 w 1620"/>
                <a:gd name="T39" fmla="*/ 1555 h 2134"/>
                <a:gd name="T40" fmla="*/ 267 w 1620"/>
                <a:gd name="T41" fmla="*/ 1403 h 2134"/>
                <a:gd name="T42" fmla="*/ 343 w 1620"/>
                <a:gd name="T43" fmla="*/ 1250 h 2134"/>
                <a:gd name="T44" fmla="*/ 514 w 1620"/>
                <a:gd name="T45" fmla="*/ 952 h 2134"/>
                <a:gd name="T46" fmla="*/ 603 w 1620"/>
                <a:gd name="T47" fmla="*/ 812 h 2134"/>
                <a:gd name="T48" fmla="*/ 705 w 1620"/>
                <a:gd name="T49" fmla="*/ 685 h 2134"/>
                <a:gd name="T50" fmla="*/ 749 w 1620"/>
                <a:gd name="T51" fmla="*/ 622 h 2134"/>
                <a:gd name="T52" fmla="*/ 806 w 1620"/>
                <a:gd name="T53" fmla="*/ 558 h 2134"/>
                <a:gd name="T54" fmla="*/ 908 w 1620"/>
                <a:gd name="T55" fmla="*/ 450 h 2134"/>
                <a:gd name="T56" fmla="*/ 1111 w 1620"/>
                <a:gd name="T57" fmla="*/ 260 h 2134"/>
                <a:gd name="T58" fmla="*/ 1301 w 1620"/>
                <a:gd name="T59" fmla="*/ 127 h 2134"/>
                <a:gd name="T60" fmla="*/ 1467 w 1620"/>
                <a:gd name="T61" fmla="*/ 51 h 2134"/>
                <a:gd name="T62" fmla="*/ 1613 w 1620"/>
                <a:gd name="T63" fmla="*/ 0 h 2134"/>
                <a:gd name="T64" fmla="*/ 1613 w 1620"/>
                <a:gd name="T65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0" h="2134">
                  <a:moveTo>
                    <a:pt x="1613" y="0"/>
                  </a:moveTo>
                  <a:cubicBezTo>
                    <a:pt x="1613" y="0"/>
                    <a:pt x="1613" y="0"/>
                    <a:pt x="1619" y="25"/>
                  </a:cubicBezTo>
                  <a:cubicBezTo>
                    <a:pt x="1619" y="25"/>
                    <a:pt x="1619" y="25"/>
                    <a:pt x="1613" y="31"/>
                  </a:cubicBezTo>
                  <a:cubicBezTo>
                    <a:pt x="1606" y="31"/>
                    <a:pt x="1600" y="38"/>
                    <a:pt x="1587" y="38"/>
                  </a:cubicBezTo>
                  <a:cubicBezTo>
                    <a:pt x="1562" y="51"/>
                    <a:pt x="1530" y="70"/>
                    <a:pt x="1486" y="95"/>
                  </a:cubicBezTo>
                  <a:cubicBezTo>
                    <a:pt x="1448" y="120"/>
                    <a:pt x="1397" y="152"/>
                    <a:pt x="1346" y="190"/>
                  </a:cubicBezTo>
                  <a:cubicBezTo>
                    <a:pt x="1295" y="235"/>
                    <a:pt x="1238" y="279"/>
                    <a:pt x="1181" y="342"/>
                  </a:cubicBezTo>
                  <a:cubicBezTo>
                    <a:pt x="1124" y="400"/>
                    <a:pt x="1067" y="463"/>
                    <a:pt x="1010" y="539"/>
                  </a:cubicBezTo>
                  <a:cubicBezTo>
                    <a:pt x="953" y="609"/>
                    <a:pt x="895" y="692"/>
                    <a:pt x="838" y="781"/>
                  </a:cubicBezTo>
                  <a:cubicBezTo>
                    <a:pt x="813" y="819"/>
                    <a:pt x="787" y="869"/>
                    <a:pt x="762" y="914"/>
                  </a:cubicBezTo>
                  <a:cubicBezTo>
                    <a:pt x="737" y="958"/>
                    <a:pt x="711" y="1003"/>
                    <a:pt x="686" y="1053"/>
                  </a:cubicBezTo>
                  <a:cubicBezTo>
                    <a:pt x="635" y="1149"/>
                    <a:pt x="591" y="1244"/>
                    <a:pt x="553" y="1345"/>
                  </a:cubicBezTo>
                  <a:cubicBezTo>
                    <a:pt x="533" y="1396"/>
                    <a:pt x="508" y="1447"/>
                    <a:pt x="495" y="1498"/>
                  </a:cubicBezTo>
                  <a:cubicBezTo>
                    <a:pt x="476" y="1549"/>
                    <a:pt x="457" y="1599"/>
                    <a:pt x="445" y="1656"/>
                  </a:cubicBezTo>
                  <a:cubicBezTo>
                    <a:pt x="426" y="1707"/>
                    <a:pt x="413" y="1758"/>
                    <a:pt x="394" y="1809"/>
                  </a:cubicBezTo>
                  <a:cubicBezTo>
                    <a:pt x="381" y="1860"/>
                    <a:pt x="368" y="1904"/>
                    <a:pt x="349" y="1955"/>
                  </a:cubicBezTo>
                  <a:cubicBezTo>
                    <a:pt x="337" y="2018"/>
                    <a:pt x="311" y="2075"/>
                    <a:pt x="292" y="2133"/>
                  </a:cubicBezTo>
                  <a:cubicBezTo>
                    <a:pt x="292" y="2133"/>
                    <a:pt x="292" y="2133"/>
                    <a:pt x="0" y="2133"/>
                  </a:cubicBezTo>
                  <a:cubicBezTo>
                    <a:pt x="13" y="2044"/>
                    <a:pt x="38" y="1955"/>
                    <a:pt x="70" y="1866"/>
                  </a:cubicBezTo>
                  <a:cubicBezTo>
                    <a:pt x="102" y="1764"/>
                    <a:pt x="146" y="1663"/>
                    <a:pt x="191" y="1555"/>
                  </a:cubicBezTo>
                  <a:cubicBezTo>
                    <a:pt x="216" y="1504"/>
                    <a:pt x="242" y="1453"/>
                    <a:pt x="267" y="1403"/>
                  </a:cubicBezTo>
                  <a:cubicBezTo>
                    <a:pt x="292" y="1352"/>
                    <a:pt x="318" y="1301"/>
                    <a:pt x="343" y="1250"/>
                  </a:cubicBezTo>
                  <a:cubicBezTo>
                    <a:pt x="394" y="1149"/>
                    <a:pt x="451" y="1047"/>
                    <a:pt x="514" y="952"/>
                  </a:cubicBezTo>
                  <a:cubicBezTo>
                    <a:pt x="540" y="907"/>
                    <a:pt x="572" y="857"/>
                    <a:pt x="603" y="812"/>
                  </a:cubicBezTo>
                  <a:cubicBezTo>
                    <a:pt x="635" y="768"/>
                    <a:pt x="667" y="723"/>
                    <a:pt x="705" y="685"/>
                  </a:cubicBezTo>
                  <a:cubicBezTo>
                    <a:pt x="717" y="660"/>
                    <a:pt x="737" y="641"/>
                    <a:pt x="749" y="622"/>
                  </a:cubicBezTo>
                  <a:cubicBezTo>
                    <a:pt x="768" y="596"/>
                    <a:pt x="787" y="577"/>
                    <a:pt x="806" y="558"/>
                  </a:cubicBezTo>
                  <a:cubicBezTo>
                    <a:pt x="838" y="520"/>
                    <a:pt x="870" y="482"/>
                    <a:pt x="908" y="450"/>
                  </a:cubicBezTo>
                  <a:cubicBezTo>
                    <a:pt x="978" y="381"/>
                    <a:pt x="1048" y="317"/>
                    <a:pt x="1111" y="260"/>
                  </a:cubicBezTo>
                  <a:cubicBezTo>
                    <a:pt x="1181" y="209"/>
                    <a:pt x="1244" y="165"/>
                    <a:pt x="1301" y="127"/>
                  </a:cubicBezTo>
                  <a:cubicBezTo>
                    <a:pt x="1365" y="95"/>
                    <a:pt x="1422" y="70"/>
                    <a:pt x="1467" y="51"/>
                  </a:cubicBezTo>
                  <a:cubicBezTo>
                    <a:pt x="1543" y="12"/>
                    <a:pt x="1594" y="0"/>
                    <a:pt x="1613" y="0"/>
                  </a:cubicBezTo>
                  <a:lnTo>
                    <a:pt x="1613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5" name="Freeform 69"/>
            <p:cNvSpPr>
              <a:spLocks noChangeArrowheads="1"/>
            </p:cNvSpPr>
            <p:nvPr/>
          </p:nvSpPr>
          <p:spPr bwMode="auto">
            <a:xfrm>
              <a:off x="18345926" y="7000516"/>
              <a:ext cx="1545581" cy="2062615"/>
            </a:xfrm>
            <a:custGeom>
              <a:avLst/>
              <a:gdLst>
                <a:gd name="T0" fmla="*/ 1695 w 1740"/>
                <a:gd name="T1" fmla="*/ 0 h 2325"/>
                <a:gd name="T2" fmla="*/ 1733 w 1740"/>
                <a:gd name="T3" fmla="*/ 7 h 2325"/>
                <a:gd name="T4" fmla="*/ 1739 w 1740"/>
                <a:gd name="T5" fmla="*/ 19 h 2325"/>
                <a:gd name="T6" fmla="*/ 1726 w 1740"/>
                <a:gd name="T7" fmla="*/ 26 h 2325"/>
                <a:gd name="T8" fmla="*/ 1695 w 1740"/>
                <a:gd name="T9" fmla="*/ 38 h 2325"/>
                <a:gd name="T10" fmla="*/ 1587 w 1740"/>
                <a:gd name="T11" fmla="*/ 95 h 2325"/>
                <a:gd name="T12" fmla="*/ 1428 w 1740"/>
                <a:gd name="T13" fmla="*/ 203 h 2325"/>
                <a:gd name="T14" fmla="*/ 1244 w 1740"/>
                <a:gd name="T15" fmla="*/ 375 h 2325"/>
                <a:gd name="T16" fmla="*/ 1053 w 1740"/>
                <a:gd name="T17" fmla="*/ 597 h 2325"/>
                <a:gd name="T18" fmla="*/ 869 w 1740"/>
                <a:gd name="T19" fmla="*/ 870 h 2325"/>
                <a:gd name="T20" fmla="*/ 844 w 1740"/>
                <a:gd name="T21" fmla="*/ 902 h 2325"/>
                <a:gd name="T22" fmla="*/ 825 w 1740"/>
                <a:gd name="T23" fmla="*/ 940 h 2325"/>
                <a:gd name="T24" fmla="*/ 781 w 1740"/>
                <a:gd name="T25" fmla="*/ 1016 h 2325"/>
                <a:gd name="T26" fmla="*/ 698 w 1740"/>
                <a:gd name="T27" fmla="*/ 1175 h 2325"/>
                <a:gd name="T28" fmla="*/ 552 w 1740"/>
                <a:gd name="T29" fmla="*/ 1511 h 2325"/>
                <a:gd name="T30" fmla="*/ 489 w 1740"/>
                <a:gd name="T31" fmla="*/ 1683 h 2325"/>
                <a:gd name="T32" fmla="*/ 438 w 1740"/>
                <a:gd name="T33" fmla="*/ 1854 h 2325"/>
                <a:gd name="T34" fmla="*/ 342 w 1740"/>
                <a:gd name="T35" fmla="*/ 2190 h 2325"/>
                <a:gd name="T36" fmla="*/ 304 w 1740"/>
                <a:gd name="T37" fmla="*/ 2324 h 2325"/>
                <a:gd name="T38" fmla="*/ 0 w 1740"/>
                <a:gd name="T39" fmla="*/ 2324 h 2325"/>
                <a:gd name="T40" fmla="*/ 57 w 1740"/>
                <a:gd name="T41" fmla="*/ 2108 h 2325"/>
                <a:gd name="T42" fmla="*/ 114 w 1740"/>
                <a:gd name="T43" fmla="*/ 1936 h 2325"/>
                <a:gd name="T44" fmla="*/ 152 w 1740"/>
                <a:gd name="T45" fmla="*/ 1847 h 2325"/>
                <a:gd name="T46" fmla="*/ 184 w 1740"/>
                <a:gd name="T47" fmla="*/ 1765 h 2325"/>
                <a:gd name="T48" fmla="*/ 266 w 1740"/>
                <a:gd name="T49" fmla="*/ 1587 h 2325"/>
                <a:gd name="T50" fmla="*/ 342 w 1740"/>
                <a:gd name="T51" fmla="*/ 1416 h 2325"/>
                <a:gd name="T52" fmla="*/ 527 w 1740"/>
                <a:gd name="T53" fmla="*/ 1079 h 2325"/>
                <a:gd name="T54" fmla="*/ 622 w 1740"/>
                <a:gd name="T55" fmla="*/ 921 h 2325"/>
                <a:gd name="T56" fmla="*/ 673 w 1740"/>
                <a:gd name="T57" fmla="*/ 845 h 2325"/>
                <a:gd name="T58" fmla="*/ 704 w 1740"/>
                <a:gd name="T59" fmla="*/ 813 h 2325"/>
                <a:gd name="T60" fmla="*/ 730 w 1740"/>
                <a:gd name="T61" fmla="*/ 775 h 2325"/>
                <a:gd name="T62" fmla="*/ 781 w 1740"/>
                <a:gd name="T63" fmla="*/ 705 h 2325"/>
                <a:gd name="T64" fmla="*/ 838 w 1740"/>
                <a:gd name="T65" fmla="*/ 635 h 2325"/>
                <a:gd name="T66" fmla="*/ 952 w 1740"/>
                <a:gd name="T67" fmla="*/ 508 h 2325"/>
                <a:gd name="T68" fmla="*/ 1174 w 1740"/>
                <a:gd name="T69" fmla="*/ 299 h 2325"/>
                <a:gd name="T70" fmla="*/ 1390 w 1740"/>
                <a:gd name="T71" fmla="*/ 146 h 2325"/>
                <a:gd name="T72" fmla="*/ 1561 w 1740"/>
                <a:gd name="T73" fmla="*/ 51 h 2325"/>
                <a:gd name="T74" fmla="*/ 1695 w 1740"/>
                <a:gd name="T75" fmla="*/ 0 h 2325"/>
                <a:gd name="T76" fmla="*/ 1695 w 1740"/>
                <a:gd name="T77" fmla="*/ 0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40" h="2325">
                  <a:moveTo>
                    <a:pt x="1695" y="0"/>
                  </a:moveTo>
                  <a:cubicBezTo>
                    <a:pt x="1707" y="7"/>
                    <a:pt x="1720" y="7"/>
                    <a:pt x="1733" y="7"/>
                  </a:cubicBezTo>
                  <a:cubicBezTo>
                    <a:pt x="1733" y="7"/>
                    <a:pt x="1733" y="7"/>
                    <a:pt x="1739" y="19"/>
                  </a:cubicBezTo>
                  <a:cubicBezTo>
                    <a:pt x="1739" y="19"/>
                    <a:pt x="1733" y="19"/>
                    <a:pt x="1726" y="26"/>
                  </a:cubicBezTo>
                  <a:cubicBezTo>
                    <a:pt x="1720" y="26"/>
                    <a:pt x="1707" y="32"/>
                    <a:pt x="1695" y="38"/>
                  </a:cubicBezTo>
                  <a:cubicBezTo>
                    <a:pt x="1669" y="51"/>
                    <a:pt x="1631" y="70"/>
                    <a:pt x="1587" y="95"/>
                  </a:cubicBezTo>
                  <a:cubicBezTo>
                    <a:pt x="1542" y="121"/>
                    <a:pt x="1485" y="159"/>
                    <a:pt x="1428" y="203"/>
                  </a:cubicBezTo>
                  <a:cubicBezTo>
                    <a:pt x="1371" y="254"/>
                    <a:pt x="1307" y="305"/>
                    <a:pt x="1244" y="375"/>
                  </a:cubicBezTo>
                  <a:cubicBezTo>
                    <a:pt x="1180" y="438"/>
                    <a:pt x="1117" y="515"/>
                    <a:pt x="1053" y="597"/>
                  </a:cubicBezTo>
                  <a:cubicBezTo>
                    <a:pt x="990" y="679"/>
                    <a:pt x="926" y="768"/>
                    <a:pt x="869" y="870"/>
                  </a:cubicBezTo>
                  <a:cubicBezTo>
                    <a:pt x="857" y="883"/>
                    <a:pt x="850" y="889"/>
                    <a:pt x="844" y="902"/>
                  </a:cubicBezTo>
                  <a:cubicBezTo>
                    <a:pt x="838" y="914"/>
                    <a:pt x="831" y="927"/>
                    <a:pt x="825" y="940"/>
                  </a:cubicBezTo>
                  <a:cubicBezTo>
                    <a:pt x="812" y="965"/>
                    <a:pt x="793" y="990"/>
                    <a:pt x="781" y="1016"/>
                  </a:cubicBezTo>
                  <a:cubicBezTo>
                    <a:pt x="755" y="1073"/>
                    <a:pt x="723" y="1124"/>
                    <a:pt x="698" y="1175"/>
                  </a:cubicBezTo>
                  <a:cubicBezTo>
                    <a:pt x="647" y="1283"/>
                    <a:pt x="596" y="1397"/>
                    <a:pt x="552" y="1511"/>
                  </a:cubicBezTo>
                  <a:cubicBezTo>
                    <a:pt x="533" y="1568"/>
                    <a:pt x="508" y="1619"/>
                    <a:pt x="489" y="1683"/>
                  </a:cubicBezTo>
                  <a:cubicBezTo>
                    <a:pt x="476" y="1740"/>
                    <a:pt x="451" y="1797"/>
                    <a:pt x="438" y="1854"/>
                  </a:cubicBezTo>
                  <a:cubicBezTo>
                    <a:pt x="406" y="1968"/>
                    <a:pt x="374" y="2082"/>
                    <a:pt x="342" y="2190"/>
                  </a:cubicBezTo>
                  <a:cubicBezTo>
                    <a:pt x="330" y="2235"/>
                    <a:pt x="317" y="2279"/>
                    <a:pt x="304" y="2324"/>
                  </a:cubicBezTo>
                  <a:cubicBezTo>
                    <a:pt x="304" y="2324"/>
                    <a:pt x="304" y="2324"/>
                    <a:pt x="0" y="2324"/>
                  </a:cubicBezTo>
                  <a:cubicBezTo>
                    <a:pt x="19" y="2254"/>
                    <a:pt x="38" y="2178"/>
                    <a:pt x="57" y="2108"/>
                  </a:cubicBezTo>
                  <a:cubicBezTo>
                    <a:pt x="76" y="2051"/>
                    <a:pt x="95" y="1994"/>
                    <a:pt x="114" y="1936"/>
                  </a:cubicBezTo>
                  <a:cubicBezTo>
                    <a:pt x="127" y="1905"/>
                    <a:pt x="139" y="1879"/>
                    <a:pt x="152" y="1847"/>
                  </a:cubicBezTo>
                  <a:cubicBezTo>
                    <a:pt x="165" y="1822"/>
                    <a:pt x="178" y="1790"/>
                    <a:pt x="184" y="1765"/>
                  </a:cubicBezTo>
                  <a:cubicBezTo>
                    <a:pt x="209" y="1708"/>
                    <a:pt x="235" y="1651"/>
                    <a:pt x="266" y="1587"/>
                  </a:cubicBezTo>
                  <a:cubicBezTo>
                    <a:pt x="292" y="1530"/>
                    <a:pt x="317" y="1473"/>
                    <a:pt x="342" y="1416"/>
                  </a:cubicBezTo>
                  <a:cubicBezTo>
                    <a:pt x="400" y="1302"/>
                    <a:pt x="463" y="1187"/>
                    <a:pt x="527" y="1079"/>
                  </a:cubicBezTo>
                  <a:cubicBezTo>
                    <a:pt x="558" y="1029"/>
                    <a:pt x="590" y="972"/>
                    <a:pt x="622" y="921"/>
                  </a:cubicBezTo>
                  <a:cubicBezTo>
                    <a:pt x="641" y="895"/>
                    <a:pt x="660" y="870"/>
                    <a:pt x="673" y="845"/>
                  </a:cubicBezTo>
                  <a:cubicBezTo>
                    <a:pt x="685" y="832"/>
                    <a:pt x="692" y="819"/>
                    <a:pt x="704" y="813"/>
                  </a:cubicBezTo>
                  <a:cubicBezTo>
                    <a:pt x="711" y="800"/>
                    <a:pt x="717" y="787"/>
                    <a:pt x="730" y="775"/>
                  </a:cubicBezTo>
                  <a:cubicBezTo>
                    <a:pt x="749" y="749"/>
                    <a:pt x="762" y="724"/>
                    <a:pt x="781" y="705"/>
                  </a:cubicBezTo>
                  <a:cubicBezTo>
                    <a:pt x="800" y="679"/>
                    <a:pt x="819" y="660"/>
                    <a:pt x="838" y="635"/>
                  </a:cubicBezTo>
                  <a:cubicBezTo>
                    <a:pt x="876" y="591"/>
                    <a:pt x="914" y="546"/>
                    <a:pt x="952" y="508"/>
                  </a:cubicBezTo>
                  <a:cubicBezTo>
                    <a:pt x="1028" y="432"/>
                    <a:pt x="1104" y="356"/>
                    <a:pt x="1174" y="299"/>
                  </a:cubicBezTo>
                  <a:cubicBezTo>
                    <a:pt x="1250" y="235"/>
                    <a:pt x="1320" y="184"/>
                    <a:pt x="1390" y="146"/>
                  </a:cubicBezTo>
                  <a:cubicBezTo>
                    <a:pt x="1453" y="102"/>
                    <a:pt x="1510" y="70"/>
                    <a:pt x="1561" y="51"/>
                  </a:cubicBezTo>
                  <a:cubicBezTo>
                    <a:pt x="1625" y="26"/>
                    <a:pt x="1669" y="7"/>
                    <a:pt x="1695" y="0"/>
                  </a:cubicBezTo>
                  <a:lnTo>
                    <a:pt x="1695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6" name="Freeform 70"/>
            <p:cNvSpPr>
              <a:spLocks noChangeArrowheads="1"/>
            </p:cNvSpPr>
            <p:nvPr/>
          </p:nvSpPr>
          <p:spPr bwMode="auto">
            <a:xfrm>
              <a:off x="17622047" y="6887013"/>
              <a:ext cx="1655138" cy="2176116"/>
            </a:xfrm>
            <a:custGeom>
              <a:avLst/>
              <a:gdLst>
                <a:gd name="T0" fmla="*/ 1796 w 1867"/>
                <a:gd name="T1" fmla="*/ 0 h 2452"/>
                <a:gd name="T2" fmla="*/ 1866 w 1867"/>
                <a:gd name="T3" fmla="*/ 13 h 2452"/>
                <a:gd name="T4" fmla="*/ 1866 w 1867"/>
                <a:gd name="T5" fmla="*/ 13 h 2452"/>
                <a:gd name="T6" fmla="*/ 1834 w 1867"/>
                <a:gd name="T7" fmla="*/ 26 h 2452"/>
                <a:gd name="T8" fmla="*/ 1714 w 1867"/>
                <a:gd name="T9" fmla="*/ 83 h 2452"/>
                <a:gd name="T10" fmla="*/ 1549 w 1867"/>
                <a:gd name="T11" fmla="*/ 203 h 2452"/>
                <a:gd name="T12" fmla="*/ 1358 w 1867"/>
                <a:gd name="T13" fmla="*/ 375 h 2452"/>
                <a:gd name="T14" fmla="*/ 1155 w 1867"/>
                <a:gd name="T15" fmla="*/ 610 h 2452"/>
                <a:gd name="T16" fmla="*/ 958 w 1867"/>
                <a:gd name="T17" fmla="*/ 895 h 2452"/>
                <a:gd name="T18" fmla="*/ 774 w 1867"/>
                <a:gd name="T19" fmla="*/ 1219 h 2452"/>
                <a:gd name="T20" fmla="*/ 730 w 1867"/>
                <a:gd name="T21" fmla="*/ 1302 h 2452"/>
                <a:gd name="T22" fmla="*/ 692 w 1867"/>
                <a:gd name="T23" fmla="*/ 1390 h 2452"/>
                <a:gd name="T24" fmla="*/ 647 w 1867"/>
                <a:gd name="T25" fmla="*/ 1479 h 2452"/>
                <a:gd name="T26" fmla="*/ 609 w 1867"/>
                <a:gd name="T27" fmla="*/ 1568 h 2452"/>
                <a:gd name="T28" fmla="*/ 577 w 1867"/>
                <a:gd name="T29" fmla="*/ 1657 h 2452"/>
                <a:gd name="T30" fmla="*/ 539 w 1867"/>
                <a:gd name="T31" fmla="*/ 1746 h 2452"/>
                <a:gd name="T32" fmla="*/ 508 w 1867"/>
                <a:gd name="T33" fmla="*/ 1835 h 2452"/>
                <a:gd name="T34" fmla="*/ 476 w 1867"/>
                <a:gd name="T35" fmla="*/ 1924 h 2452"/>
                <a:gd name="T36" fmla="*/ 419 w 1867"/>
                <a:gd name="T37" fmla="*/ 2101 h 2452"/>
                <a:gd name="T38" fmla="*/ 362 w 1867"/>
                <a:gd name="T39" fmla="*/ 2279 h 2452"/>
                <a:gd name="T40" fmla="*/ 305 w 1867"/>
                <a:gd name="T41" fmla="*/ 2444 h 2452"/>
                <a:gd name="T42" fmla="*/ 305 w 1867"/>
                <a:gd name="T43" fmla="*/ 2451 h 2452"/>
                <a:gd name="T44" fmla="*/ 0 w 1867"/>
                <a:gd name="T45" fmla="*/ 2451 h 2452"/>
                <a:gd name="T46" fmla="*/ 25 w 1867"/>
                <a:gd name="T47" fmla="*/ 2355 h 2452"/>
                <a:gd name="T48" fmla="*/ 82 w 1867"/>
                <a:gd name="T49" fmla="*/ 2184 h 2452"/>
                <a:gd name="T50" fmla="*/ 228 w 1867"/>
                <a:gd name="T51" fmla="*/ 1828 h 2452"/>
                <a:gd name="T52" fmla="*/ 273 w 1867"/>
                <a:gd name="T53" fmla="*/ 1733 h 2452"/>
                <a:gd name="T54" fmla="*/ 317 w 1867"/>
                <a:gd name="T55" fmla="*/ 1644 h 2452"/>
                <a:gd name="T56" fmla="*/ 362 w 1867"/>
                <a:gd name="T57" fmla="*/ 1556 h 2452"/>
                <a:gd name="T58" fmla="*/ 406 w 1867"/>
                <a:gd name="T59" fmla="*/ 1467 h 2452"/>
                <a:gd name="T60" fmla="*/ 450 w 1867"/>
                <a:gd name="T61" fmla="*/ 1378 h 2452"/>
                <a:gd name="T62" fmla="*/ 501 w 1867"/>
                <a:gd name="T63" fmla="*/ 1289 h 2452"/>
                <a:gd name="T64" fmla="*/ 552 w 1867"/>
                <a:gd name="T65" fmla="*/ 1206 h 2452"/>
                <a:gd name="T66" fmla="*/ 603 w 1867"/>
                <a:gd name="T67" fmla="*/ 1117 h 2452"/>
                <a:gd name="T68" fmla="*/ 704 w 1867"/>
                <a:gd name="T69" fmla="*/ 959 h 2452"/>
                <a:gd name="T70" fmla="*/ 819 w 1867"/>
                <a:gd name="T71" fmla="*/ 800 h 2452"/>
                <a:gd name="T72" fmla="*/ 933 w 1867"/>
                <a:gd name="T73" fmla="*/ 654 h 2452"/>
                <a:gd name="T74" fmla="*/ 990 w 1867"/>
                <a:gd name="T75" fmla="*/ 591 h 2452"/>
                <a:gd name="T76" fmla="*/ 1054 w 1867"/>
                <a:gd name="T77" fmla="*/ 521 h 2452"/>
                <a:gd name="T78" fmla="*/ 1288 w 1867"/>
                <a:gd name="T79" fmla="*/ 299 h 2452"/>
                <a:gd name="T80" fmla="*/ 1504 w 1867"/>
                <a:gd name="T81" fmla="*/ 140 h 2452"/>
                <a:gd name="T82" fmla="*/ 1695 w 1867"/>
                <a:gd name="T83" fmla="*/ 38 h 2452"/>
                <a:gd name="T84" fmla="*/ 1796 w 1867"/>
                <a:gd name="T85" fmla="*/ 0 h 2452"/>
                <a:gd name="T86" fmla="*/ 1796 w 1867"/>
                <a:gd name="T87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7" h="2452">
                  <a:moveTo>
                    <a:pt x="1796" y="0"/>
                  </a:moveTo>
                  <a:cubicBezTo>
                    <a:pt x="1815" y="7"/>
                    <a:pt x="1841" y="7"/>
                    <a:pt x="1866" y="13"/>
                  </a:cubicBezTo>
                  <a:lnTo>
                    <a:pt x="1866" y="13"/>
                  </a:lnTo>
                  <a:cubicBezTo>
                    <a:pt x="1854" y="13"/>
                    <a:pt x="1847" y="19"/>
                    <a:pt x="1834" y="26"/>
                  </a:cubicBezTo>
                  <a:cubicBezTo>
                    <a:pt x="1803" y="38"/>
                    <a:pt x="1765" y="57"/>
                    <a:pt x="1714" y="83"/>
                  </a:cubicBezTo>
                  <a:cubicBezTo>
                    <a:pt x="1669" y="115"/>
                    <a:pt x="1612" y="153"/>
                    <a:pt x="1549" y="203"/>
                  </a:cubicBezTo>
                  <a:cubicBezTo>
                    <a:pt x="1485" y="248"/>
                    <a:pt x="1422" y="305"/>
                    <a:pt x="1358" y="375"/>
                  </a:cubicBezTo>
                  <a:cubicBezTo>
                    <a:pt x="1288" y="445"/>
                    <a:pt x="1219" y="527"/>
                    <a:pt x="1155" y="610"/>
                  </a:cubicBezTo>
                  <a:cubicBezTo>
                    <a:pt x="1085" y="699"/>
                    <a:pt x="1022" y="794"/>
                    <a:pt x="958" y="895"/>
                  </a:cubicBezTo>
                  <a:cubicBezTo>
                    <a:pt x="895" y="997"/>
                    <a:pt x="831" y="1105"/>
                    <a:pt x="774" y="1219"/>
                  </a:cubicBezTo>
                  <a:cubicBezTo>
                    <a:pt x="762" y="1244"/>
                    <a:pt x="743" y="1276"/>
                    <a:pt x="730" y="1302"/>
                  </a:cubicBezTo>
                  <a:cubicBezTo>
                    <a:pt x="717" y="1333"/>
                    <a:pt x="704" y="1359"/>
                    <a:pt x="692" y="1390"/>
                  </a:cubicBezTo>
                  <a:cubicBezTo>
                    <a:pt x="679" y="1416"/>
                    <a:pt x="660" y="1448"/>
                    <a:pt x="647" y="1479"/>
                  </a:cubicBezTo>
                  <a:cubicBezTo>
                    <a:pt x="647" y="1479"/>
                    <a:pt x="647" y="1479"/>
                    <a:pt x="609" y="1568"/>
                  </a:cubicBezTo>
                  <a:cubicBezTo>
                    <a:pt x="609" y="1568"/>
                    <a:pt x="609" y="1568"/>
                    <a:pt x="577" y="1657"/>
                  </a:cubicBezTo>
                  <a:cubicBezTo>
                    <a:pt x="565" y="1683"/>
                    <a:pt x="552" y="1714"/>
                    <a:pt x="539" y="1746"/>
                  </a:cubicBezTo>
                  <a:cubicBezTo>
                    <a:pt x="527" y="1771"/>
                    <a:pt x="520" y="1803"/>
                    <a:pt x="508" y="1835"/>
                  </a:cubicBezTo>
                  <a:cubicBezTo>
                    <a:pt x="495" y="1867"/>
                    <a:pt x="489" y="1892"/>
                    <a:pt x="476" y="1924"/>
                  </a:cubicBezTo>
                  <a:cubicBezTo>
                    <a:pt x="457" y="1987"/>
                    <a:pt x="438" y="2044"/>
                    <a:pt x="419" y="2101"/>
                  </a:cubicBezTo>
                  <a:cubicBezTo>
                    <a:pt x="400" y="2165"/>
                    <a:pt x="381" y="2222"/>
                    <a:pt x="362" y="2279"/>
                  </a:cubicBezTo>
                  <a:cubicBezTo>
                    <a:pt x="343" y="2336"/>
                    <a:pt x="324" y="2393"/>
                    <a:pt x="305" y="2444"/>
                  </a:cubicBezTo>
                  <a:lnTo>
                    <a:pt x="305" y="2451"/>
                  </a:lnTo>
                  <a:cubicBezTo>
                    <a:pt x="305" y="2451"/>
                    <a:pt x="305" y="2451"/>
                    <a:pt x="0" y="2451"/>
                  </a:cubicBezTo>
                  <a:cubicBezTo>
                    <a:pt x="13" y="2419"/>
                    <a:pt x="19" y="2387"/>
                    <a:pt x="25" y="2355"/>
                  </a:cubicBezTo>
                  <a:cubicBezTo>
                    <a:pt x="44" y="2298"/>
                    <a:pt x="63" y="2241"/>
                    <a:pt x="82" y="2184"/>
                  </a:cubicBezTo>
                  <a:cubicBezTo>
                    <a:pt x="127" y="2063"/>
                    <a:pt x="171" y="1943"/>
                    <a:pt x="228" y="1828"/>
                  </a:cubicBezTo>
                  <a:cubicBezTo>
                    <a:pt x="241" y="1797"/>
                    <a:pt x="260" y="1765"/>
                    <a:pt x="273" y="1733"/>
                  </a:cubicBezTo>
                  <a:cubicBezTo>
                    <a:pt x="286" y="1708"/>
                    <a:pt x="298" y="1676"/>
                    <a:pt x="317" y="1644"/>
                  </a:cubicBezTo>
                  <a:cubicBezTo>
                    <a:pt x="330" y="1619"/>
                    <a:pt x="343" y="1587"/>
                    <a:pt x="362" y="1556"/>
                  </a:cubicBezTo>
                  <a:cubicBezTo>
                    <a:pt x="362" y="1556"/>
                    <a:pt x="362" y="1556"/>
                    <a:pt x="406" y="1467"/>
                  </a:cubicBezTo>
                  <a:cubicBezTo>
                    <a:pt x="406" y="1467"/>
                    <a:pt x="406" y="1467"/>
                    <a:pt x="450" y="1378"/>
                  </a:cubicBezTo>
                  <a:cubicBezTo>
                    <a:pt x="470" y="1353"/>
                    <a:pt x="482" y="1321"/>
                    <a:pt x="501" y="1289"/>
                  </a:cubicBezTo>
                  <a:cubicBezTo>
                    <a:pt x="514" y="1264"/>
                    <a:pt x="533" y="1232"/>
                    <a:pt x="552" y="1206"/>
                  </a:cubicBezTo>
                  <a:cubicBezTo>
                    <a:pt x="565" y="1175"/>
                    <a:pt x="584" y="1149"/>
                    <a:pt x="603" y="1117"/>
                  </a:cubicBezTo>
                  <a:cubicBezTo>
                    <a:pt x="635" y="1067"/>
                    <a:pt x="673" y="1010"/>
                    <a:pt x="704" y="959"/>
                  </a:cubicBezTo>
                  <a:cubicBezTo>
                    <a:pt x="743" y="902"/>
                    <a:pt x="781" y="851"/>
                    <a:pt x="819" y="800"/>
                  </a:cubicBezTo>
                  <a:cubicBezTo>
                    <a:pt x="857" y="749"/>
                    <a:pt x="895" y="705"/>
                    <a:pt x="933" y="654"/>
                  </a:cubicBezTo>
                  <a:cubicBezTo>
                    <a:pt x="952" y="635"/>
                    <a:pt x="971" y="610"/>
                    <a:pt x="990" y="591"/>
                  </a:cubicBezTo>
                  <a:cubicBezTo>
                    <a:pt x="1009" y="565"/>
                    <a:pt x="1028" y="546"/>
                    <a:pt x="1054" y="521"/>
                  </a:cubicBezTo>
                  <a:cubicBezTo>
                    <a:pt x="1130" y="438"/>
                    <a:pt x="1206" y="369"/>
                    <a:pt x="1288" y="299"/>
                  </a:cubicBezTo>
                  <a:cubicBezTo>
                    <a:pt x="1365" y="235"/>
                    <a:pt x="1441" y="184"/>
                    <a:pt x="1504" y="140"/>
                  </a:cubicBezTo>
                  <a:cubicBezTo>
                    <a:pt x="1574" y="96"/>
                    <a:pt x="1638" y="64"/>
                    <a:pt x="1695" y="38"/>
                  </a:cubicBezTo>
                  <a:cubicBezTo>
                    <a:pt x="1733" y="26"/>
                    <a:pt x="1765" y="13"/>
                    <a:pt x="1796" y="0"/>
                  </a:cubicBezTo>
                  <a:lnTo>
                    <a:pt x="1796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  <p:sp>
          <p:nvSpPr>
            <p:cNvPr id="507" name="Freeform 71"/>
            <p:cNvSpPr>
              <a:spLocks noChangeArrowheads="1"/>
            </p:cNvSpPr>
            <p:nvPr/>
          </p:nvSpPr>
          <p:spPr bwMode="auto">
            <a:xfrm>
              <a:off x="16859039" y="6836131"/>
              <a:ext cx="1780352" cy="2226998"/>
            </a:xfrm>
            <a:custGeom>
              <a:avLst/>
              <a:gdLst>
                <a:gd name="T0" fmla="*/ 1923 w 2007"/>
                <a:gd name="T1" fmla="*/ 0 h 2509"/>
                <a:gd name="T2" fmla="*/ 2006 w 2007"/>
                <a:gd name="T3" fmla="*/ 6 h 2509"/>
                <a:gd name="T4" fmla="*/ 1930 w 2007"/>
                <a:gd name="T5" fmla="*/ 57 h 2509"/>
                <a:gd name="T6" fmla="*/ 1765 w 2007"/>
                <a:gd name="T7" fmla="*/ 178 h 2509"/>
                <a:gd name="T8" fmla="*/ 1568 w 2007"/>
                <a:gd name="T9" fmla="*/ 356 h 2509"/>
                <a:gd name="T10" fmla="*/ 1352 w 2007"/>
                <a:gd name="T11" fmla="*/ 584 h 2509"/>
                <a:gd name="T12" fmla="*/ 1136 w 2007"/>
                <a:gd name="T13" fmla="*/ 857 h 2509"/>
                <a:gd name="T14" fmla="*/ 1028 w 2007"/>
                <a:gd name="T15" fmla="*/ 1003 h 2509"/>
                <a:gd name="T16" fmla="*/ 927 w 2007"/>
                <a:gd name="T17" fmla="*/ 1162 h 2509"/>
                <a:gd name="T18" fmla="*/ 825 w 2007"/>
                <a:gd name="T19" fmla="*/ 1327 h 2509"/>
                <a:gd name="T20" fmla="*/ 774 w 2007"/>
                <a:gd name="T21" fmla="*/ 1410 h 2509"/>
                <a:gd name="T22" fmla="*/ 730 w 2007"/>
                <a:gd name="T23" fmla="*/ 1492 h 2509"/>
                <a:gd name="T24" fmla="*/ 685 w 2007"/>
                <a:gd name="T25" fmla="*/ 1581 h 2509"/>
                <a:gd name="T26" fmla="*/ 647 w 2007"/>
                <a:gd name="T27" fmla="*/ 1663 h 2509"/>
                <a:gd name="T28" fmla="*/ 603 w 2007"/>
                <a:gd name="T29" fmla="*/ 1752 h 2509"/>
                <a:gd name="T30" fmla="*/ 565 w 2007"/>
                <a:gd name="T31" fmla="*/ 1841 h 2509"/>
                <a:gd name="T32" fmla="*/ 527 w 2007"/>
                <a:gd name="T33" fmla="*/ 1924 h 2509"/>
                <a:gd name="T34" fmla="*/ 495 w 2007"/>
                <a:gd name="T35" fmla="*/ 2012 h 2509"/>
                <a:gd name="T36" fmla="*/ 457 w 2007"/>
                <a:gd name="T37" fmla="*/ 2095 h 2509"/>
                <a:gd name="T38" fmla="*/ 425 w 2007"/>
                <a:gd name="T39" fmla="*/ 2178 h 2509"/>
                <a:gd name="T40" fmla="*/ 285 w 2007"/>
                <a:gd name="T41" fmla="*/ 2501 h 2509"/>
                <a:gd name="T42" fmla="*/ 285 w 2007"/>
                <a:gd name="T43" fmla="*/ 2508 h 2509"/>
                <a:gd name="T44" fmla="*/ 0 w 2007"/>
                <a:gd name="T45" fmla="*/ 2508 h 2509"/>
                <a:gd name="T46" fmla="*/ 25 w 2007"/>
                <a:gd name="T47" fmla="*/ 2406 h 2509"/>
                <a:gd name="T48" fmla="*/ 152 w 2007"/>
                <a:gd name="T49" fmla="*/ 2063 h 2509"/>
                <a:gd name="T50" fmla="*/ 190 w 2007"/>
                <a:gd name="T51" fmla="*/ 1974 h 2509"/>
                <a:gd name="T52" fmla="*/ 235 w 2007"/>
                <a:gd name="T53" fmla="*/ 1892 h 2509"/>
                <a:gd name="T54" fmla="*/ 330 w 2007"/>
                <a:gd name="T55" fmla="*/ 1720 h 2509"/>
                <a:gd name="T56" fmla="*/ 432 w 2007"/>
                <a:gd name="T57" fmla="*/ 1549 h 2509"/>
                <a:gd name="T58" fmla="*/ 482 w 2007"/>
                <a:gd name="T59" fmla="*/ 1460 h 2509"/>
                <a:gd name="T60" fmla="*/ 533 w 2007"/>
                <a:gd name="T61" fmla="*/ 1378 h 2509"/>
                <a:gd name="T62" fmla="*/ 590 w 2007"/>
                <a:gd name="T63" fmla="*/ 1295 h 2509"/>
                <a:gd name="T64" fmla="*/ 647 w 2007"/>
                <a:gd name="T65" fmla="*/ 1213 h 2509"/>
                <a:gd name="T66" fmla="*/ 762 w 2007"/>
                <a:gd name="T67" fmla="*/ 1048 h 2509"/>
                <a:gd name="T68" fmla="*/ 882 w 2007"/>
                <a:gd name="T69" fmla="*/ 895 h 2509"/>
                <a:gd name="T70" fmla="*/ 1003 w 2007"/>
                <a:gd name="T71" fmla="*/ 749 h 2509"/>
                <a:gd name="T72" fmla="*/ 1066 w 2007"/>
                <a:gd name="T73" fmla="*/ 679 h 2509"/>
                <a:gd name="T74" fmla="*/ 1130 w 2007"/>
                <a:gd name="T75" fmla="*/ 616 h 2509"/>
                <a:gd name="T76" fmla="*/ 1257 w 2007"/>
                <a:gd name="T77" fmla="*/ 489 h 2509"/>
                <a:gd name="T78" fmla="*/ 1498 w 2007"/>
                <a:gd name="T79" fmla="*/ 279 h 2509"/>
                <a:gd name="T80" fmla="*/ 1720 w 2007"/>
                <a:gd name="T81" fmla="*/ 121 h 2509"/>
                <a:gd name="T82" fmla="*/ 1898 w 2007"/>
                <a:gd name="T83" fmla="*/ 13 h 2509"/>
                <a:gd name="T84" fmla="*/ 1923 w 2007"/>
                <a:gd name="T85" fmla="*/ 0 h 2509"/>
                <a:gd name="T86" fmla="*/ 1923 w 2007"/>
                <a:gd name="T87" fmla="*/ 0 h 2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7" h="2509">
                  <a:moveTo>
                    <a:pt x="1923" y="0"/>
                  </a:moveTo>
                  <a:cubicBezTo>
                    <a:pt x="1955" y="0"/>
                    <a:pt x="1980" y="0"/>
                    <a:pt x="2006" y="6"/>
                  </a:cubicBezTo>
                  <a:cubicBezTo>
                    <a:pt x="1987" y="19"/>
                    <a:pt x="1955" y="38"/>
                    <a:pt x="1930" y="57"/>
                  </a:cubicBezTo>
                  <a:cubicBezTo>
                    <a:pt x="1879" y="89"/>
                    <a:pt x="1828" y="133"/>
                    <a:pt x="1765" y="178"/>
                  </a:cubicBezTo>
                  <a:cubicBezTo>
                    <a:pt x="1701" y="229"/>
                    <a:pt x="1638" y="292"/>
                    <a:pt x="1568" y="356"/>
                  </a:cubicBezTo>
                  <a:cubicBezTo>
                    <a:pt x="1498" y="426"/>
                    <a:pt x="1428" y="502"/>
                    <a:pt x="1352" y="584"/>
                  </a:cubicBezTo>
                  <a:cubicBezTo>
                    <a:pt x="1282" y="667"/>
                    <a:pt x="1206" y="756"/>
                    <a:pt x="1136" y="857"/>
                  </a:cubicBezTo>
                  <a:cubicBezTo>
                    <a:pt x="1098" y="902"/>
                    <a:pt x="1066" y="952"/>
                    <a:pt x="1028" y="1003"/>
                  </a:cubicBezTo>
                  <a:cubicBezTo>
                    <a:pt x="996" y="1060"/>
                    <a:pt x="958" y="1111"/>
                    <a:pt x="927" y="1162"/>
                  </a:cubicBezTo>
                  <a:cubicBezTo>
                    <a:pt x="889" y="1219"/>
                    <a:pt x="857" y="1270"/>
                    <a:pt x="825" y="1327"/>
                  </a:cubicBezTo>
                  <a:cubicBezTo>
                    <a:pt x="806" y="1352"/>
                    <a:pt x="793" y="1378"/>
                    <a:pt x="774" y="1410"/>
                  </a:cubicBezTo>
                  <a:cubicBezTo>
                    <a:pt x="762" y="1435"/>
                    <a:pt x="749" y="1467"/>
                    <a:pt x="730" y="1492"/>
                  </a:cubicBezTo>
                  <a:cubicBezTo>
                    <a:pt x="730" y="1492"/>
                    <a:pt x="730" y="1492"/>
                    <a:pt x="685" y="1581"/>
                  </a:cubicBezTo>
                  <a:cubicBezTo>
                    <a:pt x="673" y="1606"/>
                    <a:pt x="660" y="1638"/>
                    <a:pt x="647" y="1663"/>
                  </a:cubicBezTo>
                  <a:cubicBezTo>
                    <a:pt x="628" y="1695"/>
                    <a:pt x="616" y="1720"/>
                    <a:pt x="603" y="1752"/>
                  </a:cubicBezTo>
                  <a:cubicBezTo>
                    <a:pt x="590" y="1778"/>
                    <a:pt x="578" y="1809"/>
                    <a:pt x="565" y="1841"/>
                  </a:cubicBezTo>
                  <a:cubicBezTo>
                    <a:pt x="552" y="1867"/>
                    <a:pt x="539" y="1898"/>
                    <a:pt x="527" y="1924"/>
                  </a:cubicBezTo>
                  <a:cubicBezTo>
                    <a:pt x="520" y="1955"/>
                    <a:pt x="508" y="1981"/>
                    <a:pt x="495" y="2012"/>
                  </a:cubicBezTo>
                  <a:cubicBezTo>
                    <a:pt x="482" y="2038"/>
                    <a:pt x="470" y="2070"/>
                    <a:pt x="457" y="2095"/>
                  </a:cubicBezTo>
                  <a:cubicBezTo>
                    <a:pt x="444" y="2127"/>
                    <a:pt x="438" y="2152"/>
                    <a:pt x="425" y="2178"/>
                  </a:cubicBezTo>
                  <a:cubicBezTo>
                    <a:pt x="374" y="2292"/>
                    <a:pt x="330" y="2400"/>
                    <a:pt x="285" y="2501"/>
                  </a:cubicBezTo>
                  <a:cubicBezTo>
                    <a:pt x="285" y="2501"/>
                    <a:pt x="285" y="2501"/>
                    <a:pt x="285" y="2508"/>
                  </a:cubicBezTo>
                  <a:cubicBezTo>
                    <a:pt x="285" y="2508"/>
                    <a:pt x="285" y="2508"/>
                    <a:pt x="0" y="2508"/>
                  </a:cubicBezTo>
                  <a:cubicBezTo>
                    <a:pt x="6" y="2469"/>
                    <a:pt x="19" y="2438"/>
                    <a:pt x="25" y="2406"/>
                  </a:cubicBezTo>
                  <a:cubicBezTo>
                    <a:pt x="63" y="2292"/>
                    <a:pt x="101" y="2178"/>
                    <a:pt x="152" y="2063"/>
                  </a:cubicBezTo>
                  <a:cubicBezTo>
                    <a:pt x="165" y="2038"/>
                    <a:pt x="178" y="2006"/>
                    <a:pt x="190" y="1974"/>
                  </a:cubicBezTo>
                  <a:cubicBezTo>
                    <a:pt x="203" y="1949"/>
                    <a:pt x="216" y="1917"/>
                    <a:pt x="235" y="1892"/>
                  </a:cubicBezTo>
                  <a:cubicBezTo>
                    <a:pt x="260" y="1835"/>
                    <a:pt x="292" y="1778"/>
                    <a:pt x="330" y="1720"/>
                  </a:cubicBezTo>
                  <a:cubicBezTo>
                    <a:pt x="362" y="1663"/>
                    <a:pt x="393" y="1606"/>
                    <a:pt x="432" y="1549"/>
                  </a:cubicBezTo>
                  <a:cubicBezTo>
                    <a:pt x="444" y="1517"/>
                    <a:pt x="463" y="1492"/>
                    <a:pt x="482" y="1460"/>
                  </a:cubicBezTo>
                  <a:cubicBezTo>
                    <a:pt x="482" y="1460"/>
                    <a:pt x="482" y="1460"/>
                    <a:pt x="533" y="1378"/>
                  </a:cubicBezTo>
                  <a:cubicBezTo>
                    <a:pt x="552" y="1346"/>
                    <a:pt x="571" y="1321"/>
                    <a:pt x="590" y="1295"/>
                  </a:cubicBezTo>
                  <a:cubicBezTo>
                    <a:pt x="609" y="1263"/>
                    <a:pt x="628" y="1238"/>
                    <a:pt x="647" y="1213"/>
                  </a:cubicBezTo>
                  <a:cubicBezTo>
                    <a:pt x="679" y="1156"/>
                    <a:pt x="723" y="1105"/>
                    <a:pt x="762" y="1048"/>
                  </a:cubicBezTo>
                  <a:cubicBezTo>
                    <a:pt x="800" y="997"/>
                    <a:pt x="838" y="946"/>
                    <a:pt x="882" y="895"/>
                  </a:cubicBezTo>
                  <a:cubicBezTo>
                    <a:pt x="920" y="844"/>
                    <a:pt x="965" y="794"/>
                    <a:pt x="1003" y="749"/>
                  </a:cubicBezTo>
                  <a:cubicBezTo>
                    <a:pt x="1028" y="724"/>
                    <a:pt x="1047" y="705"/>
                    <a:pt x="1066" y="679"/>
                  </a:cubicBezTo>
                  <a:cubicBezTo>
                    <a:pt x="1092" y="660"/>
                    <a:pt x="1111" y="635"/>
                    <a:pt x="1130" y="616"/>
                  </a:cubicBezTo>
                  <a:cubicBezTo>
                    <a:pt x="1174" y="572"/>
                    <a:pt x="1212" y="533"/>
                    <a:pt x="1257" y="489"/>
                  </a:cubicBezTo>
                  <a:cubicBezTo>
                    <a:pt x="1339" y="413"/>
                    <a:pt x="1422" y="343"/>
                    <a:pt x="1498" y="279"/>
                  </a:cubicBezTo>
                  <a:cubicBezTo>
                    <a:pt x="1580" y="222"/>
                    <a:pt x="1650" y="165"/>
                    <a:pt x="1720" y="121"/>
                  </a:cubicBezTo>
                  <a:cubicBezTo>
                    <a:pt x="1790" y="76"/>
                    <a:pt x="1847" y="38"/>
                    <a:pt x="1898" y="13"/>
                  </a:cubicBezTo>
                  <a:cubicBezTo>
                    <a:pt x="1911" y="6"/>
                    <a:pt x="1917" y="6"/>
                    <a:pt x="1923" y="0"/>
                  </a:cubicBezTo>
                  <a:lnTo>
                    <a:pt x="1923" y="0"/>
                  </a:lnTo>
                </a:path>
              </a:pathLst>
            </a:custGeom>
            <a:solidFill>
              <a:srgbClr val="7E57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76183" tIns="38092" rIns="76183" bIns="38092" anchor="ctr"/>
            <a:lstStyle/>
            <a:p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8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632E-6 3.11163E-6 C -0.00072 0.00671 -0.00091 0.01399 -0.03771 3.11163E-6 C -0.0747 -0.01342 -0.16999 -0.05576 -0.22157 -0.08028 C -0.27309 -0.10411 -0.31366 -0.12956 -0.34688 -0.14587 C -0.38003 -0.16206 -0.37352 -0.17953 -0.42054 -0.17756 C -0.46756 -0.17594 -0.58284 -0.14737 -0.62883 -0.13592 C -0.67494 -0.12435 -0.6765 -0.11614 -0.69676 -0.10781 C -0.71695 -0.09983 -0.72105 -0.07901 -0.75055 -0.08583 C -0.78025 -0.093 -0.84707 -0.12562 -0.87456 -0.14969 C -0.90224 -0.17421 -0.90256 -0.21284 -0.91676 -0.23158 C -0.93103 -0.25032 -0.94555 -0.25715 -0.95975 -0.26293 " pathEditMode="relative" rAng="0" ptsTypes="aaaaaaaaaaA">
                                      <p:cBhvr>
                                        <p:cTn id="175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87" y="-12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/>
      <p:bldP spid="401" grpId="0" animBg="1"/>
      <p:bldP spid="403" grpId="0" animBg="1"/>
      <p:bldP spid="404" grpId="0" animBg="1"/>
      <p:bldP spid="422" grpId="0" animBg="1"/>
      <p:bldP spid="649" grpId="0" animBg="1"/>
      <p:bldP spid="648" grpId="0" animBg="1"/>
      <p:bldP spid="6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1500613"/>
            <a:ext cx="1828800" cy="18288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9400" y="1173771"/>
            <a:ext cx="5816600" cy="1325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30B3A0"/>
                </a:solidFill>
                <a:latin typeface="The Bold Font" pitchFamily="2" charset="0"/>
              </a:rPr>
              <a:t>SUBSTITUTION </a:t>
            </a:r>
            <a:br>
              <a:rPr lang="en-US" sz="4800" dirty="0" smtClean="0">
                <a:solidFill>
                  <a:srgbClr val="30B3A0"/>
                </a:solidFill>
                <a:latin typeface="The Bold Font" pitchFamily="2" charset="0"/>
              </a:rPr>
            </a:br>
            <a:r>
              <a:rPr lang="en-US" sz="7200" dirty="0" smtClean="0">
                <a:solidFill>
                  <a:srgbClr val="179889"/>
                </a:solidFill>
                <a:latin typeface="The Bold Font" pitchFamily="2" charset="0"/>
              </a:rPr>
              <a:t>CIPHER</a:t>
            </a:r>
            <a:endParaRPr lang="en-US" sz="72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9400" y="175050"/>
            <a:ext cx="581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Harabara Mais Demo" panose="020B0603050302020204" pitchFamily="34" charset="0"/>
              </a:rPr>
              <a:t>What is a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Harabara Mais Demo" panose="020B06030503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428999"/>
            <a:ext cx="680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E2E2E"/>
                </a:solidFill>
                <a:effectLst/>
                <a:latin typeface="Arial Rounded MT Bold" panose="020F0704030504030204" pitchFamily="34" charset="0"/>
              </a:rPr>
              <a:t>Substitution ciphers encrypt the plaintext by swapping each letter or symbol in the plaintext by a different symbol as directed by the key.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257799"/>
            <a:ext cx="680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2E2E2E"/>
                </a:solidFill>
                <a:effectLst/>
                <a:latin typeface="Arial Rounded MT Bold" panose="020F0704030504030204" pitchFamily="34" charset="0"/>
              </a:rPr>
              <a:t>The key is your ‘new alphabet’.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84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4004"/>
            <a:ext cx="12192000" cy="1219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12900" y="2544254"/>
            <a:ext cx="581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The Bold Font" pitchFamily="2" charset="0"/>
              </a:rPr>
              <a:t>The</a:t>
            </a:r>
            <a:endParaRPr lang="en-US" sz="7200" dirty="0">
              <a:solidFill>
                <a:schemeClr val="bg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87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17048" r="10249" b="15609"/>
          <a:stretch/>
        </p:blipFill>
        <p:spPr>
          <a:xfrm>
            <a:off x="0" y="-8791"/>
            <a:ext cx="12192000" cy="6866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147" y="1447140"/>
            <a:ext cx="4902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PRIMETIME" pitchFamily="2" charset="0"/>
              </a:rPr>
              <a:t>U</a:t>
            </a:r>
            <a:r>
              <a:rPr lang="en-US" sz="2000" dirty="0" smtClean="0">
                <a:solidFill>
                  <a:srgbClr val="30B3A0"/>
                </a:solidFill>
                <a:latin typeface="PRIMETIME" pitchFamily="2" charset="0"/>
              </a:rPr>
              <a:t>nified </a:t>
            </a:r>
            <a:r>
              <a:rPr lang="en-US" sz="4400" dirty="0" smtClean="0">
                <a:solidFill>
                  <a:srgbClr val="30B3A0"/>
                </a:solidFill>
                <a:latin typeface="PRIMETIME" pitchFamily="2" charset="0"/>
              </a:rPr>
              <a:t>M</a:t>
            </a:r>
            <a:r>
              <a:rPr lang="en-US" sz="2000" dirty="0" smtClean="0">
                <a:solidFill>
                  <a:srgbClr val="30B3A0"/>
                </a:solidFill>
                <a:latin typeface="PRIMETIME" pitchFamily="2" charset="0"/>
              </a:rPr>
              <a:t>odeling </a:t>
            </a:r>
            <a:r>
              <a:rPr lang="en-US" sz="4400" dirty="0" smtClean="0">
                <a:solidFill>
                  <a:srgbClr val="30B3A0"/>
                </a:solidFill>
                <a:latin typeface="PRIMETIME" pitchFamily="2" charset="0"/>
              </a:rPr>
              <a:t>L</a:t>
            </a:r>
            <a:r>
              <a:rPr lang="en-US" sz="2000" dirty="0" smtClean="0">
                <a:solidFill>
                  <a:srgbClr val="30B3A0"/>
                </a:solidFill>
                <a:latin typeface="PRIMETIME" pitchFamily="2" charset="0"/>
              </a:rPr>
              <a:t>anguage</a:t>
            </a:r>
            <a:endParaRPr lang="en-US" sz="4400" dirty="0">
              <a:solidFill>
                <a:srgbClr val="30B3A0"/>
              </a:solidFill>
              <a:latin typeface="PRIMETIM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418" y="2601302"/>
            <a:ext cx="4356282" cy="400110"/>
          </a:xfrm>
          <a:prstGeom prst="rect">
            <a:avLst/>
          </a:prstGeom>
          <a:noFill/>
          <a:ln w="38100">
            <a:solidFill>
              <a:srgbClr val="30B3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otham Book" pitchFamily="50" charset="0"/>
                <a:cs typeface="Gotham Book" pitchFamily="50" charset="0"/>
              </a:rPr>
              <a:t>c</a:t>
            </a:r>
            <a:r>
              <a:rPr lang="en-US" sz="2000" dirty="0" smtClean="0">
                <a:latin typeface="Gotham Book" pitchFamily="50" charset="0"/>
                <a:cs typeface="Gotham Book" pitchFamily="50" charset="0"/>
              </a:rPr>
              <a:t>lass </a:t>
            </a:r>
            <a:r>
              <a:rPr lang="en-US" sz="2000" dirty="0" err="1" smtClean="0">
                <a:latin typeface="Gotham Book" pitchFamily="50" charset="0"/>
                <a:cs typeface="Gotham Book" pitchFamily="50" charset="0"/>
              </a:rPr>
              <a:t>SubstitutionCipher</a:t>
            </a:r>
            <a:endParaRPr lang="en-US" sz="2000" dirty="0">
              <a:latin typeface="Gotham Book" pitchFamily="50" charset="0"/>
              <a:cs typeface="Gotham Book" pitchFamily="50" charset="0"/>
            </a:endParaRPr>
          </a:p>
        </p:txBody>
      </p:sp>
      <p:cxnSp>
        <p:nvCxnSpPr>
          <p:cNvPr id="10" name="Straight Connector 9"/>
          <p:cNvCxnSpPr>
            <a:stCxn id="9" idx="2"/>
            <a:endCxn id="11" idx="0"/>
          </p:cNvCxnSpPr>
          <p:nvPr/>
        </p:nvCxnSpPr>
        <p:spPr>
          <a:xfrm>
            <a:off x="2533559" y="3001412"/>
            <a:ext cx="0" cy="251465"/>
          </a:xfrm>
          <a:prstGeom prst="line">
            <a:avLst/>
          </a:prstGeom>
          <a:ln w="38100">
            <a:solidFill>
              <a:srgbClr val="179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418" y="3252878"/>
            <a:ext cx="4356282" cy="400110"/>
          </a:xfrm>
          <a:prstGeom prst="rect">
            <a:avLst/>
          </a:prstGeom>
          <a:noFill/>
          <a:ln w="38100">
            <a:solidFill>
              <a:srgbClr val="1798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otham Book" pitchFamily="50" charset="0"/>
                <a:cs typeface="Gotham Book" pitchFamily="50" charset="0"/>
              </a:rPr>
              <a:t>p</a:t>
            </a:r>
            <a:r>
              <a:rPr lang="en-US" sz="2000" dirty="0" smtClean="0">
                <a:latin typeface="Gotham Book" pitchFamily="50" charset="0"/>
                <a:cs typeface="Gotham Book" pitchFamily="50" charset="0"/>
              </a:rPr>
              <a:t>ublic </a:t>
            </a:r>
            <a:r>
              <a:rPr lang="en-US" sz="2000" dirty="0" err="1" smtClean="0">
                <a:latin typeface="Gotham Book" pitchFamily="50" charset="0"/>
                <a:cs typeface="Gotham Book" pitchFamily="50" charset="0"/>
              </a:rPr>
              <a:t>SubstitutionCipher</a:t>
            </a:r>
            <a:endParaRPr lang="en-US" sz="20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418" y="3652987"/>
            <a:ext cx="4356282" cy="400110"/>
          </a:xfrm>
          <a:prstGeom prst="rect">
            <a:avLst/>
          </a:prstGeom>
          <a:noFill/>
          <a:ln w="38100">
            <a:solidFill>
              <a:srgbClr val="1798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otham Book" pitchFamily="50" charset="0"/>
                <a:cs typeface="Gotham Book" pitchFamily="50" charset="0"/>
              </a:rPr>
              <a:t>p</a:t>
            </a:r>
            <a:r>
              <a:rPr lang="en-US" sz="2000" dirty="0" smtClean="0">
                <a:latin typeface="Gotham Book" pitchFamily="50" charset="0"/>
                <a:cs typeface="Gotham Book" pitchFamily="50" charset="0"/>
              </a:rPr>
              <a:t>ublic void </a:t>
            </a:r>
            <a:r>
              <a:rPr lang="en-US" sz="2000" dirty="0" err="1" smtClean="0">
                <a:latin typeface="Gotham Book" pitchFamily="50" charset="0"/>
                <a:cs typeface="Gotham Book" pitchFamily="50" charset="0"/>
              </a:rPr>
              <a:t>setKey</a:t>
            </a:r>
            <a:endParaRPr lang="en-US" sz="20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418" y="4046432"/>
            <a:ext cx="4356282" cy="400110"/>
          </a:xfrm>
          <a:prstGeom prst="rect">
            <a:avLst/>
          </a:prstGeom>
          <a:noFill/>
          <a:ln w="38100">
            <a:solidFill>
              <a:srgbClr val="1798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otham Book" pitchFamily="50" charset="0"/>
                <a:cs typeface="Gotham Book" pitchFamily="50" charset="0"/>
              </a:rPr>
              <a:t>public String encrypt</a:t>
            </a:r>
            <a:endParaRPr lang="en-US" sz="20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418" y="4446541"/>
            <a:ext cx="4356282" cy="400110"/>
          </a:xfrm>
          <a:prstGeom prst="rect">
            <a:avLst/>
          </a:prstGeom>
          <a:noFill/>
          <a:ln w="38100">
            <a:solidFill>
              <a:srgbClr val="1798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otham Book" pitchFamily="50" charset="0"/>
                <a:cs typeface="Gotham Book" pitchFamily="50" charset="0"/>
              </a:rPr>
              <a:t>public String decrypt</a:t>
            </a:r>
            <a:endParaRPr lang="en-US" sz="2000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418" y="4846651"/>
            <a:ext cx="4356282" cy="400110"/>
          </a:xfrm>
          <a:prstGeom prst="rect">
            <a:avLst/>
          </a:prstGeom>
          <a:noFill/>
          <a:ln w="38100">
            <a:solidFill>
              <a:srgbClr val="1798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otham Book" pitchFamily="50" charset="0"/>
                <a:cs typeface="Gotham Book" pitchFamily="50" charset="0"/>
              </a:rPr>
              <a:t>private String transform</a:t>
            </a:r>
            <a:endParaRPr lang="en-US" sz="2000" dirty="0"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12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17048" r="10249" b="15609"/>
          <a:stretch/>
        </p:blipFill>
        <p:spPr>
          <a:xfrm>
            <a:off x="0" y="-8791"/>
            <a:ext cx="12192000" cy="68667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977" y="2899033"/>
            <a:ext cx="522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PRIMETIME" pitchFamily="2" charset="0"/>
              </a:rPr>
              <a:t>Field Variables</a:t>
            </a:r>
            <a:endParaRPr lang="en-US" sz="4400" dirty="0">
              <a:solidFill>
                <a:srgbClr val="30B3A0"/>
              </a:solidFill>
              <a:latin typeface="PRIMETIM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977" y="3668474"/>
            <a:ext cx="680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static final </a:t>
            </a:r>
            <a:r>
              <a:rPr lang="en-US" sz="2800" dirty="0" err="1">
                <a:latin typeface="Arial Rounded MT Bold" panose="020F0704030504030204" pitchFamily="34" charset="0"/>
              </a:rPr>
              <a:t>int</a:t>
            </a:r>
            <a:r>
              <a:rPr lang="en-US" sz="2800" dirty="0">
                <a:latin typeface="Arial Rounded MT Bold" panose="020F0704030504030204" pitchFamily="34" charset="0"/>
              </a:rPr>
              <a:t> MAX = </a:t>
            </a:r>
            <a:r>
              <a:rPr lang="en-US" sz="2800" dirty="0" smtClean="0">
                <a:latin typeface="Arial Rounded MT Bold" panose="020F0704030504030204" pitchFamily="34" charset="0"/>
              </a:rPr>
              <a:t>26;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protected char[] encoder;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protected</a:t>
            </a:r>
            <a:r>
              <a:rPr lang="en-US" sz="2800" dirty="0">
                <a:latin typeface="Arial Rounded MT Bold" panose="020F0704030504030204" pitchFamily="34" charset="0"/>
              </a:rPr>
              <a:t> char[] decoder;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3443" y="1186834"/>
            <a:ext cx="6807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rgbClr val="30B3A0"/>
                </a:solidFill>
                <a:effectLst/>
                <a:latin typeface="PRIMETIME" pitchFamily="2" charset="0"/>
              </a:rPr>
              <a:t>Package used:</a:t>
            </a:r>
            <a:endParaRPr lang="en-US" sz="3600" b="0" i="0" dirty="0" smtClean="0">
              <a:solidFill>
                <a:srgbClr val="30B3A0"/>
              </a:solidFill>
              <a:effectLst/>
              <a:latin typeface="PRIMETIME" pitchFamily="2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import</a:t>
            </a:r>
            <a:r>
              <a:rPr lang="en-US" dirty="0">
                <a:latin typeface="Arial Rounded MT Bold" panose="020F0704030504030204" pitchFamily="34" charset="0"/>
              </a:rPr>
              <a:t> </a:t>
            </a:r>
            <a:r>
              <a:rPr lang="en-US" dirty="0" err="1">
                <a:latin typeface="Arial Rounded MT Bold" panose="020F0704030504030204" pitchFamily="34" charset="0"/>
              </a:rPr>
              <a:t>javax.swing.JOptionPane</a:t>
            </a:r>
            <a:r>
              <a:rPr lang="en-US" dirty="0">
                <a:latin typeface="Arial Rounded MT Bold" panose="020F0704030504030204" pitchFamily="34" charset="0"/>
              </a:rPr>
              <a:t>;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86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38273" y="2456710"/>
            <a:ext cx="6501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30B3A0"/>
                </a:solidFill>
                <a:latin typeface="PRIMETIME" pitchFamily="2" charset="0"/>
              </a:rPr>
              <a:t>The flow</a:t>
            </a:r>
            <a:endParaRPr lang="en-US" sz="8800" dirty="0">
              <a:solidFill>
                <a:srgbClr val="30B3A0"/>
              </a:solidFill>
              <a:latin typeface="PRIME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94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3418" y="1929790"/>
            <a:ext cx="9043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      </a:t>
            </a:r>
            <a:r>
              <a:rPr lang="en-US" b="0" dirty="0" smtClean="0">
                <a:solidFill>
                  <a:srgbClr val="FEDE5D"/>
                </a:solidFill>
                <a:effectLst/>
                <a:latin typeface="Arial Rounded MT Bold" panose="020F0704030504030204" pitchFamily="34" charset="0"/>
              </a:rPr>
              <a:t>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en-US" b="0" dirty="0" err="1" smtClean="0">
                <a:solidFill>
                  <a:srgbClr val="FF7EDB"/>
                </a:solidFill>
                <a:effectLst/>
                <a:latin typeface="Arial Rounded MT Bold" panose="020F0704030504030204" pitchFamily="34" charset="0"/>
              </a:rPr>
              <a:t>KeyString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en-US" b="0" dirty="0" smtClean="0">
                <a:effectLst/>
                <a:latin typeface="Arial Rounded MT Bold" panose="020F0704030504030204" pitchFamily="34" charset="0"/>
              </a:rPr>
              <a:t>= ”</a:t>
            </a:r>
            <a:r>
              <a:rPr lang="en-US" b="0" dirty="0" smtClean="0">
                <a:solidFill>
                  <a:srgbClr val="FF8B39"/>
                </a:solidFill>
                <a:effectLst/>
                <a:latin typeface="Arial Rounded MT Bold" panose="020F0704030504030204" pitchFamily="34" charset="0"/>
              </a:rPr>
              <a:t>FJORDBANKGLYPHSVEXTCWMQUIZ"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;       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      </a:t>
            </a:r>
            <a:r>
              <a:rPr lang="en-US" b="0" dirty="0" err="1" smtClean="0">
                <a:solidFill>
                  <a:srgbClr val="FEDE5D"/>
                </a:solidFill>
                <a:effectLst/>
                <a:latin typeface="Arial Rounded MT Bold" panose="020F0704030504030204" pitchFamily="34" charset="0"/>
              </a:rPr>
              <a:t>SubstitutionCipher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en-US" b="0" dirty="0" err="1" smtClean="0">
                <a:solidFill>
                  <a:srgbClr val="FF7EDB"/>
                </a:solidFill>
                <a:effectLst/>
                <a:latin typeface="Arial Rounded MT Bold" panose="020F0704030504030204" pitchFamily="34" charset="0"/>
              </a:rPr>
              <a:t>subCipher</a:t>
            </a:r>
            <a:r>
              <a:rPr lang="en-US" b="0" dirty="0" smtClean="0">
                <a:effectLst/>
                <a:latin typeface="Arial Rounded MT Bold" panose="020F0704030504030204" pitchFamily="34" charset="0"/>
              </a:rPr>
              <a:t> =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en-US" b="0" dirty="0" smtClean="0">
                <a:solidFill>
                  <a:srgbClr val="FEDE5D"/>
                </a:solidFill>
                <a:effectLst/>
                <a:latin typeface="Arial Rounded MT Bold" panose="020F0704030504030204" pitchFamily="34" charset="0"/>
              </a:rPr>
              <a:t>new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lang="en-US" b="0" dirty="0" err="1" smtClean="0">
                <a:solidFill>
                  <a:srgbClr val="36F9F6"/>
                </a:solidFill>
                <a:effectLst/>
                <a:latin typeface="Arial Rounded MT Bold" panose="020F0704030504030204" pitchFamily="34" charset="0"/>
              </a:rPr>
              <a:t>SubstitutionCipher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();</a:t>
            </a:r>
          </a:p>
          <a:p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       </a:t>
            </a:r>
            <a:r>
              <a:rPr lang="en-US" b="0" dirty="0" err="1" smtClean="0">
                <a:solidFill>
                  <a:srgbClr val="FF7EDB"/>
                </a:solidFill>
                <a:effectLst/>
                <a:latin typeface="Arial Rounded MT Bold" panose="020F0704030504030204" pitchFamily="34" charset="0"/>
              </a:rPr>
              <a:t>subCipher</a:t>
            </a:r>
            <a:r>
              <a:rPr lang="en-US" b="0" dirty="0" err="1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US" b="0" dirty="0" err="1" smtClean="0">
                <a:solidFill>
                  <a:srgbClr val="36F9F6"/>
                </a:solidFill>
                <a:effectLst/>
                <a:latin typeface="Arial Rounded MT Bold" panose="020F0704030504030204" pitchFamily="34" charset="0"/>
              </a:rPr>
              <a:t>setKey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dirty="0" err="1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KeyString</a:t>
            </a:r>
            <a:r>
              <a:rPr lang="en-US" b="0" dirty="0" smtClean="0">
                <a:solidFill>
                  <a:srgbClr val="BBBBBB"/>
                </a:solidFill>
                <a:effectLst/>
                <a:latin typeface="Arial Rounded MT Bold" panose="020F0704030504030204" pitchFamily="34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734" y="916172"/>
            <a:ext cx="595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The Bold Font" pitchFamily="2" charset="0"/>
              </a:rPr>
              <a:t>1</a:t>
            </a:r>
            <a:endParaRPr lang="en-US" sz="44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89078" y="1069744"/>
            <a:ext cx="8009135" cy="42225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Setting the key AND CREATING AN OBJECT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093948" y="3597088"/>
            <a:ext cx="60060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30B3A0"/>
                </a:solidFill>
                <a:latin typeface="The Bold Font" pitchFamily="2" charset="0"/>
              </a:rPr>
              <a:t>Key = </a:t>
            </a:r>
            <a:r>
              <a:rPr lang="en-US" b="0" dirty="0" smtClean="0">
                <a:solidFill>
                  <a:srgbClr val="FF8B39"/>
                </a:solidFill>
                <a:effectLst/>
                <a:latin typeface="Arial Rounded MT Bold" panose="020F0704030504030204" pitchFamily="34" charset="0"/>
              </a:rPr>
              <a:t>FJORDBANKGLYPHSVEXTCWMQUIZ</a:t>
            </a:r>
            <a:endParaRPr lang="en-US" dirty="0">
              <a:solidFill>
                <a:srgbClr val="179889"/>
              </a:solidFill>
              <a:latin typeface="The Bold Font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93948" y="4958380"/>
            <a:ext cx="2649487" cy="422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(User-defined)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18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55287" y="43689"/>
            <a:ext cx="595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0B3A0"/>
                </a:solidFill>
                <a:latin typeface="The Bold Font" pitchFamily="2" charset="0"/>
              </a:rPr>
              <a:t>2</a:t>
            </a:r>
            <a:endParaRPr lang="en-US" sz="4400" dirty="0">
              <a:solidFill>
                <a:srgbClr val="30B3A0"/>
              </a:solidFill>
              <a:latin typeface="The Bold Font" pitchFamily="2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45869" y="231342"/>
            <a:ext cx="5816600" cy="54090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GENERATING THE KEY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86" y="288265"/>
            <a:ext cx="4864085" cy="2824050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8278"/>
              </p:ext>
            </p:extLst>
          </p:nvPr>
        </p:nvGraphicFramePr>
        <p:xfrm>
          <a:off x="3808565" y="439944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0348"/>
              </p:ext>
            </p:extLst>
          </p:nvPr>
        </p:nvGraphicFramePr>
        <p:xfrm>
          <a:off x="3808565" y="512163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5355973" y="688834"/>
            <a:ext cx="680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>
                <a:latin typeface="Arial Rounded MT Bold" panose="020F0704030504030204" pitchFamily="34" charset="0"/>
              </a:rPr>
              <a:t>Turns key into char array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Arial Rounded MT Bold" panose="020F0704030504030204" pitchFamily="34" charset="0"/>
              </a:rPr>
              <a:t>Generates the alphabet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Arial Rounded MT Bold" panose="020F0704030504030204" pitchFamily="34" charset="0"/>
              </a:rPr>
              <a:t>Reassigns the alphabet based </a:t>
            </a:r>
            <a:br>
              <a:rPr lang="en-US" sz="2400" dirty="0" smtClean="0">
                <a:latin typeface="Arial Rounded MT Bold" panose="020F0704030504030204" pitchFamily="34" charset="0"/>
              </a:rPr>
            </a:br>
            <a:r>
              <a:rPr lang="en-US" sz="2400" dirty="0" smtClean="0">
                <a:latin typeface="Arial Rounded MT Bold" panose="020F0704030504030204" pitchFamily="34" charset="0"/>
              </a:rPr>
              <a:t>on the new alphabet (key).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Arial Rounded MT Bold" panose="020F0704030504030204" pitchFamily="34" charset="0"/>
              </a:rPr>
              <a:t>Checks if key has exactly 26</a:t>
            </a:r>
            <a:r>
              <a:rPr lang="en-US" sz="2400" dirty="0">
                <a:latin typeface="Arial Rounded MT Bold" panose="020F0704030504030204" pitchFamily="34" charset="0"/>
              </a:rPr>
              <a:t/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 smtClean="0">
                <a:latin typeface="Arial Rounded MT Bold" panose="020F0704030504030204" pitchFamily="34" charset="0"/>
              </a:rPr>
              <a:t>non-repeating uppercase letters</a:t>
            </a:r>
          </a:p>
          <a:p>
            <a:pPr marL="457200" indent="-457200">
              <a:buFontTx/>
              <a:buChar char="-"/>
            </a:pPr>
            <a:endParaRPr lang="en-US" sz="2400" dirty="0" smtClean="0">
              <a:latin typeface="Arial Rounded MT Bold" panose="020F07040305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27227" y="3631845"/>
            <a:ext cx="1481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encoder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76373"/>
              </p:ext>
            </p:extLst>
          </p:nvPr>
        </p:nvGraphicFramePr>
        <p:xfrm>
          <a:off x="3808565" y="367725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2327227" y="5076224"/>
            <a:ext cx="1481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decoder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61422"/>
              </p:ext>
            </p:extLst>
          </p:nvPr>
        </p:nvGraphicFramePr>
        <p:xfrm>
          <a:off x="3808565" y="5533060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7004"/>
              </p:ext>
            </p:extLst>
          </p:nvPr>
        </p:nvGraphicFramePr>
        <p:xfrm>
          <a:off x="3808565" y="4777803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86838"/>
              </p:ext>
            </p:extLst>
          </p:nvPr>
        </p:nvGraphicFramePr>
        <p:xfrm>
          <a:off x="3808565" y="4080025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38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>
            <a:off x="7165074" y="1"/>
            <a:ext cx="5026925" cy="2827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8" b="87631" l="9337" r="89878">
                        <a14:foregroundMark x1="52705" y1="20484" x2="53970" y2="24542"/>
                        <a14:foregroundMark x1="51658" y1="17016" x2="51658" y2="17016"/>
                        <a14:foregroundMark x1="54363" y1="27291" x2="54363" y2="27291"/>
                        <a14:foregroundMark x1="66536" y1="67736" x2="66536" y2="67736"/>
                        <a14:foregroundMark x1="65009" y1="61649" x2="65009" y2="61649"/>
                        <a14:foregroundMark x1="69154" y1="72971" x2="69154" y2="72971"/>
                        <a14:foregroundMark x1="84337" y1="81414" x2="84337" y2="81414"/>
                        <a14:foregroundMark x1="87216" y1="82526" x2="87216" y2="82526"/>
                        <a14:foregroundMark x1="89136" y1="85013" x2="89136" y2="850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8" t="14394" r="10133" b="12729"/>
          <a:stretch/>
        </p:blipFill>
        <p:spPr>
          <a:xfrm rot="10800000">
            <a:off x="0" y="3903260"/>
            <a:ext cx="5252871" cy="2954740"/>
          </a:xfrm>
          <a:prstGeom prst="rect">
            <a:avLst/>
          </a:prstGeom>
        </p:spPr>
      </p:pic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96899"/>
              </p:ext>
            </p:extLst>
          </p:nvPr>
        </p:nvGraphicFramePr>
        <p:xfrm>
          <a:off x="2036915" y="2561404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1724"/>
              </p:ext>
            </p:extLst>
          </p:nvPr>
        </p:nvGraphicFramePr>
        <p:xfrm>
          <a:off x="2036915" y="3762299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sp>
        <p:nvSpPr>
          <p:cNvPr id="92" name="Title 1"/>
          <p:cNvSpPr txBox="1">
            <a:spLocks/>
          </p:cNvSpPr>
          <p:nvPr/>
        </p:nvSpPr>
        <p:spPr>
          <a:xfrm>
            <a:off x="4791046" y="4436597"/>
            <a:ext cx="2374028" cy="540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NEW ALPHABET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4573438" y="1844841"/>
            <a:ext cx="3461391" cy="5409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30B3A0"/>
                </a:solidFill>
                <a:latin typeface="The Bold Font" pitchFamily="2" charset="0"/>
              </a:rPr>
              <a:t>ORIGINAL ALPHABET</a:t>
            </a:r>
            <a:endParaRPr lang="en-US" sz="4000" dirty="0">
              <a:solidFill>
                <a:srgbClr val="179889"/>
              </a:solidFill>
              <a:latin typeface="The Bold Font" pitchFamily="2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2151309" y="302873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2468137" y="3028731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779721" y="3025927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091305" y="302873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408133" y="3028731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3719717" y="3025927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055840" y="302873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372668" y="3028731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684252" y="3025927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995836" y="302873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312664" y="3028731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624248" y="3025927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919251" y="3033132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236079" y="3033133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547663" y="3030329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859247" y="3033132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176075" y="3033133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7487659" y="3030329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7799243" y="3035935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8116071" y="3035936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8427655" y="3033132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8739239" y="3035935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9056067" y="3035936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367651" y="3033132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9679235" y="3028730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9990819" y="3025926"/>
            <a:ext cx="10488" cy="637082"/>
          </a:xfrm>
          <a:prstGeom prst="straightConnector1">
            <a:avLst/>
          </a:prstGeom>
          <a:ln w="76200">
            <a:solidFill>
              <a:srgbClr val="15D7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55555"/>
              </p:ext>
            </p:extLst>
          </p:nvPr>
        </p:nvGraphicFramePr>
        <p:xfrm>
          <a:off x="2036915" y="2303332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86154"/>
              </p:ext>
            </p:extLst>
          </p:nvPr>
        </p:nvGraphicFramePr>
        <p:xfrm>
          <a:off x="2054160" y="4180066"/>
          <a:ext cx="81279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5">
                  <a:extLst>
                    <a:ext uri="{9D8B030D-6E8A-4147-A177-3AD203B41FA5}">
                      <a16:colId xmlns:a16="http://schemas.microsoft.com/office/drawing/2014/main" val="35105899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3601525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528334223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97924585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87862816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985354002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3822033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4132158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5393340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4884026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28424576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11322999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40275100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71332772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861333738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59557704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08845813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78442095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4430602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92304228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2762750617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51713380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4089541079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287753774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1364410091"/>
                    </a:ext>
                  </a:extLst>
                </a:gridCol>
                <a:gridCol w="312615">
                  <a:extLst>
                    <a:ext uri="{9D8B030D-6E8A-4147-A177-3AD203B41FA5}">
                      <a16:colId xmlns:a16="http://schemas.microsoft.com/office/drawing/2014/main" val="389798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46642"/>
                  </a:ext>
                </a:extLst>
              </a:tr>
            </a:tbl>
          </a:graphicData>
        </a:graphic>
      </p:graphicFrame>
      <p:sp>
        <p:nvSpPr>
          <p:cNvPr id="131" name="Title 1"/>
          <p:cNvSpPr txBox="1">
            <a:spLocks/>
          </p:cNvSpPr>
          <p:nvPr/>
        </p:nvSpPr>
        <p:spPr>
          <a:xfrm>
            <a:off x="4334392" y="609654"/>
            <a:ext cx="3824349" cy="845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30B3A0"/>
                </a:solidFill>
                <a:latin typeface="The Bold Font" pitchFamily="2" charset="0"/>
              </a:rPr>
              <a:t>BASICALLY</a:t>
            </a:r>
            <a:endParaRPr lang="en-US" sz="8000" dirty="0">
              <a:solidFill>
                <a:srgbClr val="179889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62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740</Words>
  <Application>Microsoft Office PowerPoint</Application>
  <PresentationFormat>Widescreen</PresentationFormat>
  <Paragraphs>603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Rounded MT Bold</vt:lpstr>
      <vt:lpstr>ARTHIQUE DEMO</vt:lpstr>
      <vt:lpstr>Calibri</vt:lpstr>
      <vt:lpstr>Calibri Light</vt:lpstr>
      <vt:lpstr>Consolas</vt:lpstr>
      <vt:lpstr>Gotham Bold</vt:lpstr>
      <vt:lpstr>Gotham Book</vt:lpstr>
      <vt:lpstr>Harabara Mais Demo</vt:lpstr>
      <vt:lpstr>Lato Regular</vt:lpstr>
      <vt:lpstr>PRIMETIME</vt:lpstr>
      <vt:lpstr>The Bold Font</vt:lpstr>
      <vt:lpstr>Office Theme</vt:lpstr>
      <vt:lpstr>SUBSTITUTION  CIPHER</vt:lpstr>
      <vt:lpstr>SUBSTITUTION  CIPHER</vt:lpstr>
      <vt:lpstr>PowerPoint Presentation</vt:lpstr>
      <vt:lpstr>PowerPoint Presentation</vt:lpstr>
      <vt:lpstr>PowerPoint Presentation</vt:lpstr>
      <vt:lpstr>PowerPoint Presentation</vt:lpstr>
      <vt:lpstr>Setting the key AND CREATING AN OBJECT</vt:lpstr>
      <vt:lpstr>GENERATING THE KEY</vt:lpstr>
      <vt:lpstr>PowerPoint Presentation</vt:lpstr>
      <vt:lpstr>Encrypting a message</vt:lpstr>
      <vt:lpstr>ENCRYPTION</vt:lpstr>
      <vt:lpstr>PowerPoint Presentation</vt:lpstr>
      <vt:lpstr>DECRYPTING a message</vt:lpstr>
      <vt:lpstr>DECRYPTION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Ivan Chavez</dc:creator>
  <cp:lastModifiedBy>Dennis Ivan Chavez</cp:lastModifiedBy>
  <cp:revision>105</cp:revision>
  <dcterms:created xsi:type="dcterms:W3CDTF">2019-12-10T18:43:23Z</dcterms:created>
  <dcterms:modified xsi:type="dcterms:W3CDTF">2019-12-11T05:37:07Z</dcterms:modified>
</cp:coreProperties>
</file>