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B3D08-90DC-41B4-B52A-61686B9DD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0DBCC-CDBB-4C62-B181-38C775931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9EEE7-CD85-4171-9803-DB7F4E52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AAC71-61FB-4CF9-9AFB-A71E7B9C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20289-81C7-4540-A049-9147EB7A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59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F2FCC-3DA6-449B-B6AF-CDDFCE54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E66C04-C2D8-4847-9894-3295A903E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6BB60-FF99-4FEC-8CFE-8F8F881C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353ED-A44F-49C6-B509-F1E84444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897D87-8E3C-43D4-A732-CB83BCC0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38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10AC02-FC0C-4A38-B26E-1DFBEFD8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BC0C85-A7EF-4123-AF46-188D7BB6A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8D863-2B1B-4645-AB1A-5311C74D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7405D-8F73-4212-8EED-9F07DBEA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A4627-E4DF-4936-93BF-3CAC337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495C8-FEAD-42C1-ADBE-A93E28B6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2C79E-7E17-47D4-B0AD-A2FC572B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D15D-4E35-4571-8DDE-43A58B77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FEE68-9292-425B-8135-9704E875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8C9B6-FA53-46A6-A841-500F55A9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9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8AD5C-98D9-453D-A097-F045C686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EE245-D12B-4935-9A7A-30A33570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8799-F59F-4B8B-84E6-D697D07D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E8478-DF07-4C94-B45F-0FA2FBAF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F255DB-2DC6-472C-8079-100B10E9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A680E-4078-40CD-9E66-6D9F90BD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DCDA3-3D0E-4FAB-AFE7-582013F98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4F0B46-D450-4E85-8E0B-B1FC52DA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CE4B38-0B59-4293-B37C-6222BDCD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18E59E-BB45-4655-A107-938091E1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9340E-9D59-482A-BB2C-6CC9778E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5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E654-97DC-4142-84F7-A271ADD9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D404A-347E-4288-956F-6C275E68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D78B1-5B44-49DA-8CFE-2DC1394C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2EB7A9-6BB5-432E-8E20-D42874309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8B7F1D-6338-4F6A-9E7E-144AFEFBA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E97350-FE35-48E4-82A4-DC3F3C2D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D8B083-90BD-4208-9489-72B1C17B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443AA3-7479-4C16-8705-13AADBA5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08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1FE8B-E0BD-46C1-9075-931FDE83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83DA1F-5988-4DB7-8C40-08DA5932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049FD3-66E2-433B-97CA-EBF16171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BE7FD-B160-4ED2-BB30-ED6A34CF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1550A4-1B42-4E72-A900-1A47BF0E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0353EE-2822-40F7-BB34-102D2F36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7ED35C-76DB-40C3-BE91-1279EBCB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80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250A3-4B23-4C94-B0A4-8A8CD074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FE67F-F79C-48FF-9D39-22E45028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6A5236-3AC5-444B-806C-0BCB5C9C3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67DE7E-844F-46C8-9EB6-6E1302B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05991-FC74-4F6E-A93D-98476209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9C1AD-6D83-4895-A47C-46C49194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66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40EE5-979A-4BA5-9EA7-A2A86BEA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2D7CC8-6F18-4C87-8CA9-8E0E77875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EE11F-B85B-44E5-BB16-C97F29B2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40C70E-4A4A-4915-8EE0-7A78D5F0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FF4E0F-5902-42F7-85C3-98A17599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241FC0-6034-4DCB-B6AA-085C7A04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11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0E7622-E410-4BFB-A475-E05F687E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1314C-0379-46E9-BBEB-3B1EEB07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F7EBC-7F6E-4E89-A461-D71742790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5AC3-9508-4B76-A6A5-1C840DCBDB9A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8958A-EF40-4D0B-BB0A-949504DA7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5273D-51A7-487F-9F33-B34C462ED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B4F6-36F8-4E2E-8EBA-D94C52B4F0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1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0FFF3-5F28-4DE4-B5D4-B08C6C99D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249" y="466533"/>
            <a:ext cx="5567265" cy="1793130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+mn-lt"/>
              </a:rPr>
              <a:t>Taskmanagement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77402-B894-405E-B91D-DFDC5A4B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391" y="3238144"/>
            <a:ext cx="3971731" cy="1081929"/>
          </a:xfrm>
        </p:spPr>
        <p:txBody>
          <a:bodyPr>
            <a:normAutofit/>
          </a:bodyPr>
          <a:lstStyle/>
          <a:p>
            <a:r>
              <a:rPr lang="de-DE" sz="2800" dirty="0"/>
              <a:t>Planung und Struktur bis</a:t>
            </a:r>
          </a:p>
          <a:p>
            <a:r>
              <a:rPr lang="de-DE" sz="2800" dirty="0"/>
              <a:t>zum erfolgreichen Projekt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0ACB68-7957-4129-B714-FCB4A9DCD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82" y="2619782"/>
            <a:ext cx="6190167" cy="39095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C029803-8A8F-4A31-B4D3-D92D9FC3F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6204755"/>
            <a:ext cx="2856249" cy="5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4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000" t="-4000" r="4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8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F0740-389D-4EA7-8FBC-DDCF0915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Erweiterbarkeit und mögliche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6FBEC-D2B3-4523-ADEB-CD6B765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404"/>
            <a:ext cx="10515600" cy="4236097"/>
          </a:xfrm>
        </p:spPr>
        <p:txBody>
          <a:bodyPr>
            <a:normAutofit/>
          </a:bodyPr>
          <a:lstStyle/>
          <a:p>
            <a:r>
              <a:rPr lang="de-DE" dirty="0"/>
              <a:t>Kalenderübersicht für Tasks und Deadline</a:t>
            </a:r>
          </a:p>
          <a:p>
            <a:r>
              <a:rPr lang="de-DE" dirty="0"/>
              <a:t>Profilübersicht der Nutzer</a:t>
            </a:r>
          </a:p>
          <a:p>
            <a:r>
              <a:rPr lang="de-DE" dirty="0"/>
              <a:t>Flexible Deadlines und Priorität für Tasks</a:t>
            </a:r>
          </a:p>
          <a:p>
            <a:r>
              <a:rPr lang="de-DE" dirty="0"/>
              <a:t>Tasks erweitern und unterteilen</a:t>
            </a:r>
          </a:p>
          <a:p>
            <a:r>
              <a:rPr lang="de-DE" dirty="0"/>
              <a:t>Umfragen in Gruppen</a:t>
            </a:r>
          </a:p>
          <a:p>
            <a:r>
              <a:rPr lang="de-DE" dirty="0"/>
              <a:t>Aufeinander aufbauende Tasks</a:t>
            </a:r>
          </a:p>
          <a:p>
            <a:r>
              <a:rPr lang="de-DE" dirty="0"/>
              <a:t>Benachrichtigungen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84E0D8-7871-42ED-868D-DEC6D8B6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893" y="1510391"/>
            <a:ext cx="4095157" cy="51634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1F9F6D-0AA3-4489-84DB-9B0A334AD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6204755"/>
            <a:ext cx="2856249" cy="5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Taskmanagement System</vt:lpstr>
      <vt:lpstr>PowerPoint-Präsentation</vt:lpstr>
      <vt:lpstr>Erweiterbarkeit und mögliche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Taskmanagement System</dc:title>
  <dc:creator>Daniel Vogel</dc:creator>
  <cp:lastModifiedBy>Daniel Vogel</cp:lastModifiedBy>
  <cp:revision>6</cp:revision>
  <dcterms:created xsi:type="dcterms:W3CDTF">2022-03-25T21:07:08Z</dcterms:created>
  <dcterms:modified xsi:type="dcterms:W3CDTF">2022-04-06T09:25:39Z</dcterms:modified>
</cp:coreProperties>
</file>