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Jogo </a:t>
          </a:r>
          <a:r>
            <a:rPr lang="pt-PT" noProof="0" dirty="0" err="1"/>
            <a:t>Quiz</a:t>
          </a:r>
          <a:endParaRPr lang="pt-PT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1C942D69-EC7C-4E44-9B46-3FFF4A00D2E0}">
      <dgm:prSet phldrT="[Text]"/>
      <dgm:spPr/>
    </dgm:pt>
    <dgm:pt modelId="{B061B787-B2D7-439C-9FAE-0DC68B985AC7}" type="parTrans" cxnId="{B38CF1F0-E84C-4483-BBF8-C4877997C852}">
      <dgm:prSet/>
      <dgm:spPr/>
      <dgm:t>
        <a:bodyPr/>
        <a:lstStyle/>
        <a:p>
          <a:endParaRPr lang="pt-PT"/>
        </a:p>
      </dgm:t>
    </dgm:pt>
    <dgm:pt modelId="{12C14140-9DE6-4F57-AAA5-A048C4190AFD}" type="sibTrans" cxnId="{B38CF1F0-E84C-4483-BBF8-C4877997C852}">
      <dgm:prSet/>
      <dgm:spPr/>
      <dgm:t>
        <a:bodyPr/>
        <a:lstStyle/>
        <a:p>
          <a:endParaRPr lang="pt-PT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 custLinFactX="-60916" custLinFactNeighborX="-100000" custLinFactNeighborY="4938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 custLinFactNeighborX="-72412" custLinFactNeighborY="1333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91A66877-AC1C-46D9-BF2C-6024B638DEA9}" destId="{76CC3289-2662-43F0-A3C6-BA04A135F08C}" srcOrd="0" destOrd="0" parTransId="{D46DB4DA-1442-4ECE-89FE-BBB1E3489E3D}" sibTransId="{FA28C9D6-476E-43CD-BA23-D6D990FD78D0}"/>
    <dgm:cxn modelId="{7F0DAB6F-9257-4F2D-B31A-3418F73F6952}" srcId="{701D68F5-42F8-47BC-8FED-84C50F595DF0}" destId="{91A66877-AC1C-46D9-BF2C-6024B638DEA9}" srcOrd="0" destOrd="0" parTransId="{913FED05-DF41-48A7-B1F8-81937A468EF9}" sibTransId="{BFCE4A28-C381-46FF-935A-B11534EF7D87}"/>
    <dgm:cxn modelId="{B38CF1F0-E84C-4483-BBF8-C4877997C852}" srcId="{701D68F5-42F8-47BC-8FED-84C50F595DF0}" destId="{1C942D69-EC7C-4E44-9B46-3FFF4A00D2E0}" srcOrd="1" destOrd="0" parTransId="{B061B787-B2D7-439C-9FAE-0DC68B985AC7}" sibTransId="{12C14140-9DE6-4F57-AAA5-A048C4190AFD}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Jogo </a:t>
          </a:r>
          <a:r>
            <a:rPr lang="pt-PT" noProof="0" dirty="0" err="1"/>
            <a:t>Quiz</a:t>
          </a:r>
          <a:endParaRPr lang="pt-PT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1C942D69-EC7C-4E44-9B46-3FFF4A00D2E0}">
      <dgm:prSet phldrT="[Text]"/>
      <dgm:spPr/>
    </dgm:pt>
    <dgm:pt modelId="{B061B787-B2D7-439C-9FAE-0DC68B985AC7}" type="parTrans" cxnId="{B38CF1F0-E84C-4483-BBF8-C4877997C852}">
      <dgm:prSet/>
      <dgm:spPr/>
      <dgm:t>
        <a:bodyPr/>
        <a:lstStyle/>
        <a:p>
          <a:endParaRPr lang="pt-PT"/>
        </a:p>
      </dgm:t>
    </dgm:pt>
    <dgm:pt modelId="{12C14140-9DE6-4F57-AAA5-A048C4190AFD}" type="sibTrans" cxnId="{B38CF1F0-E84C-4483-BBF8-C4877997C852}">
      <dgm:prSet/>
      <dgm:spPr/>
      <dgm:t>
        <a:bodyPr/>
        <a:lstStyle/>
        <a:p>
          <a:endParaRPr lang="pt-PT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 custLinFactX="-60916" custLinFactNeighborX="-100000" custLinFactNeighborY="4938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 custLinFactNeighborX="-72412" custLinFactNeighborY="1333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91A66877-AC1C-46D9-BF2C-6024B638DEA9}" destId="{76CC3289-2662-43F0-A3C6-BA04A135F08C}" srcOrd="0" destOrd="0" parTransId="{D46DB4DA-1442-4ECE-89FE-BBB1E3489E3D}" sibTransId="{FA28C9D6-476E-43CD-BA23-D6D990FD78D0}"/>
    <dgm:cxn modelId="{7F0DAB6F-9257-4F2D-B31A-3418F73F6952}" srcId="{701D68F5-42F8-47BC-8FED-84C50F595DF0}" destId="{91A66877-AC1C-46D9-BF2C-6024B638DEA9}" srcOrd="0" destOrd="0" parTransId="{913FED05-DF41-48A7-B1F8-81937A468EF9}" sibTransId="{BFCE4A28-C381-46FF-935A-B11534EF7D87}"/>
    <dgm:cxn modelId="{B38CF1F0-E84C-4483-BBF8-C4877997C852}" srcId="{701D68F5-42F8-47BC-8FED-84C50F595DF0}" destId="{1C942D69-EC7C-4E44-9B46-3FFF4A00D2E0}" srcOrd="1" destOrd="0" parTransId="{B061B787-B2D7-439C-9FAE-0DC68B985AC7}" sibTransId="{12C14140-9DE6-4F57-AAA5-A048C4190AFD}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Jogo </a:t>
          </a:r>
          <a:r>
            <a:rPr lang="pt-PT" noProof="0" dirty="0" err="1"/>
            <a:t>Quiz</a:t>
          </a:r>
          <a:endParaRPr lang="pt-PT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  <dgm:t>
        <a:bodyPr/>
        <a:lstStyle/>
        <a:p>
          <a:endParaRPr lang="pt-PT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  <dgm:t>
        <a:bodyPr/>
        <a:lstStyle/>
        <a:p>
          <a:endParaRPr lang="pt-PT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1C942D69-EC7C-4E44-9B46-3FFF4A00D2E0}">
      <dgm:prSet phldrT="[Text]"/>
      <dgm:spPr/>
      <dgm:t>
        <a:bodyPr/>
        <a:lstStyle/>
        <a:p>
          <a:endParaRPr lang="pt-PT"/>
        </a:p>
      </dgm:t>
    </dgm:pt>
    <dgm:pt modelId="{B061B787-B2D7-439C-9FAE-0DC68B985AC7}" type="parTrans" cxnId="{B38CF1F0-E84C-4483-BBF8-C4877997C852}">
      <dgm:prSet/>
      <dgm:spPr/>
      <dgm:t>
        <a:bodyPr/>
        <a:lstStyle/>
        <a:p>
          <a:endParaRPr lang="pt-PT"/>
        </a:p>
      </dgm:t>
    </dgm:pt>
    <dgm:pt modelId="{12C14140-9DE6-4F57-AAA5-A048C4190AFD}" type="sibTrans" cxnId="{B38CF1F0-E84C-4483-BBF8-C4877997C852}">
      <dgm:prSet/>
      <dgm:spPr/>
      <dgm:t>
        <a:bodyPr/>
        <a:lstStyle/>
        <a:p>
          <a:endParaRPr lang="pt-PT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 custLinFactX="-60916" custLinFactNeighborX="-100000" custLinFactNeighborY="4938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 custLinFactNeighborX="-72412" custLinFactNeighborY="1333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91A66877-AC1C-46D9-BF2C-6024B638DEA9}" destId="{76CC3289-2662-43F0-A3C6-BA04A135F08C}" srcOrd="0" destOrd="0" parTransId="{D46DB4DA-1442-4ECE-89FE-BBB1E3489E3D}" sibTransId="{FA28C9D6-476E-43CD-BA23-D6D990FD78D0}"/>
    <dgm:cxn modelId="{7F0DAB6F-9257-4F2D-B31A-3418F73F6952}" srcId="{701D68F5-42F8-47BC-8FED-84C50F595DF0}" destId="{91A66877-AC1C-46D9-BF2C-6024B638DEA9}" srcOrd="0" destOrd="0" parTransId="{913FED05-DF41-48A7-B1F8-81937A468EF9}" sibTransId="{BFCE4A28-C381-46FF-935A-B11534EF7D87}"/>
    <dgm:cxn modelId="{B38CF1F0-E84C-4483-BBF8-C4877997C852}" srcId="{701D68F5-42F8-47BC-8FED-84C50F595DF0}" destId="{1C942D69-EC7C-4E44-9B46-3FFF4A00D2E0}" srcOrd="1" destOrd="0" parTransId="{B061B787-B2D7-439C-9FAE-0DC68B985AC7}" sibTransId="{12C14140-9DE6-4F57-AAA5-A048C4190AFD}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92740" y="229420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64864" y="320377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noProof="0" dirty="0"/>
            <a:t>Jogo </a:t>
          </a:r>
          <a:r>
            <a:rPr lang="pt-PT" sz="4800" kern="1200" noProof="0" dirty="0" err="1"/>
            <a:t>Quiz</a:t>
          </a:r>
          <a:endParaRPr lang="pt-PT" sz="4800" kern="1200" noProof="0" dirty="0"/>
        </a:p>
      </dsp:txBody>
      <dsp:txXfrm>
        <a:off x="164864" y="320377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92740" y="229420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64864" y="320377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noProof="0" dirty="0"/>
            <a:t>Jogo </a:t>
          </a:r>
          <a:r>
            <a:rPr lang="pt-PT" sz="4800" kern="1200" noProof="0" dirty="0" err="1"/>
            <a:t>Quiz</a:t>
          </a:r>
          <a:endParaRPr lang="pt-PT" sz="4800" kern="1200" noProof="0" dirty="0"/>
        </a:p>
      </dsp:txBody>
      <dsp:txXfrm>
        <a:off x="164864" y="320377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92740" y="229420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64864" y="320377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noProof="0" dirty="0"/>
            <a:t>Jogo </a:t>
          </a:r>
          <a:r>
            <a:rPr lang="pt-PT" sz="4800" kern="1200" noProof="0" dirty="0" err="1"/>
            <a:t>Quiz</a:t>
          </a:r>
          <a:endParaRPr lang="pt-PT" sz="4800" kern="1200" noProof="0" dirty="0"/>
        </a:p>
      </dsp:txBody>
      <dsp:txXfrm>
        <a:off x="164864" y="320377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02/06/2024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02/06/2024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87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3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93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02/06/2024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>
                <a:solidFill>
                  <a:schemeClr val="bg1"/>
                </a:solidFill>
              </a:rPr>
              <a:t>D3v-N3rds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Aplicação demonstradora da ExpeRience API (xAPI) 									Jogo Quiz</a:t>
            </a:r>
            <a:endParaRPr lang="pt-P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O que faz a aplicação ?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7645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EDB94A9-C09D-D006-DEA3-E4255DA9B6FB}"/>
              </a:ext>
            </a:extLst>
          </p:cNvPr>
          <p:cNvSpPr txBox="1"/>
          <p:nvPr/>
        </p:nvSpPr>
        <p:spPr>
          <a:xfrm>
            <a:off x="5330952" y="1024128"/>
            <a:ext cx="60076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Aplicação que gera uma série de perguntas com base em categorias e diferentes tipos de dificuldade.</a:t>
            </a:r>
          </a:p>
          <a:p>
            <a:endParaRPr lang="pt-P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Ligação com </a:t>
            </a:r>
            <a:r>
              <a:rPr lang="pt-PT" sz="2800" dirty="0" err="1"/>
              <a:t>xAPI</a:t>
            </a:r>
            <a:r>
              <a:rPr lang="pt-PT" sz="2800" dirty="0"/>
              <a:t> LRS (reconhece o perfil do jogador para melhorar a experiência do utilizador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Responsabilidades por componente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CA143620-A517-BBB1-8F82-CE0DF75C6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1055" y="2300793"/>
            <a:ext cx="10706461" cy="4544734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Aspetos desafiantes do uso de eventos e delegados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EDB94A9-C09D-D006-DEA3-E4255DA9B6FB}"/>
              </a:ext>
            </a:extLst>
          </p:cNvPr>
          <p:cNvSpPr txBox="1"/>
          <p:nvPr/>
        </p:nvSpPr>
        <p:spPr>
          <a:xfrm>
            <a:off x="5330952" y="1024128"/>
            <a:ext cx="60076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O uso de delegados e eventos não foi uma característica do nosso programa, assumindo que foi priorizada a funcionalidade do jogo, no entanto, entende-se a necessidade dos mesmos para um maior desacoplamento e modularidade.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975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Aspetos desafiantes / interessantes do uso de exceções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F1244E-950A-9B2B-0752-6B1F64879BCE}"/>
              </a:ext>
            </a:extLst>
          </p:cNvPr>
          <p:cNvSpPr txBox="1"/>
          <p:nvPr/>
        </p:nvSpPr>
        <p:spPr>
          <a:xfrm>
            <a:off x="886968" y="2459736"/>
            <a:ext cx="10158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O uso de exceções foi um desafio. Definir qual o comportamento a adotar no caso de falha de ligação com a API, sendo que existiriam as mais diversas possibilidades, término de jogo, mensagem de erro,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Através de uma exceção foi possível verificar a interligação entre todos os componentes MVC, o que se tornou um desafio, dado o conhecimento que existia por componente, no entanto, interessante originando um maior entendimento da exceção no modelo MVC.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741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O que concluímos ? O que melhorar ?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EDB94A9-C09D-D006-DEA3-E4255DA9B6FB}"/>
              </a:ext>
            </a:extLst>
          </p:cNvPr>
          <p:cNvSpPr txBox="1"/>
          <p:nvPr/>
        </p:nvSpPr>
        <p:spPr>
          <a:xfrm>
            <a:off x="5330952" y="805764"/>
            <a:ext cx="60076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O MVC é um modelo que permite numa primeira instância definir por completo a independência entre componentes, permitindo uma modulação, escalabilidade, independência, simplicidade e rastreabilidade do código do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Implementação das funcionalidades originalmente pensadas, entre outras.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845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222923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Obrigado!</a:t>
            </a:r>
            <a:br>
              <a:rPr lang="pt-PT" dirty="0">
                <a:solidFill>
                  <a:srgbClr val="FFFFFF"/>
                </a:solidFill>
              </a:rPr>
            </a:br>
            <a:br>
              <a:rPr lang="pt-PT" dirty="0">
                <a:solidFill>
                  <a:srgbClr val="FFFFFF"/>
                </a:solidFill>
              </a:rPr>
            </a:br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Bom jogo!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5754255"/>
            <a:ext cx="3081576" cy="37984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PT" dirty="0">
                <a:solidFill>
                  <a:schemeClr val="bg2"/>
                </a:solidFill>
              </a:rPr>
              <a:t>d3vn3rds@gmail.com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{A80FB4DF-2F8D-40CD-8DE5-A205EA416358}tf56390039_win32</Template>
  <TotalTime>1</TotalTime>
  <Words>279</Words>
  <Application>Microsoft Office PowerPoint</Application>
  <PresentationFormat>Ecrã Panorâmico</PresentationFormat>
  <Paragraphs>27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Gill Sans MT</vt:lpstr>
      <vt:lpstr>Wingdings 2</vt:lpstr>
      <vt:lpstr>Dividendo</vt:lpstr>
      <vt:lpstr>D3v-N3rds</vt:lpstr>
      <vt:lpstr>O que faz a aplicação ?</vt:lpstr>
      <vt:lpstr>Responsabilidades por componente</vt:lpstr>
      <vt:lpstr>Aspetos desafiantes do uso de eventos e delegados</vt:lpstr>
      <vt:lpstr>Aspetos desafiantes / interessantes do uso de exceções</vt:lpstr>
      <vt:lpstr>O que concluímos ? O que melhorar ?</vt:lpstr>
      <vt:lpstr>Obrigado!   Bom jogo!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D3v-N3rds</dc:title>
  <dc:creator>Mário Ferreira</dc:creator>
  <cp:lastModifiedBy>Mário Ferreira</cp:lastModifiedBy>
  <cp:revision>3</cp:revision>
  <dcterms:created xsi:type="dcterms:W3CDTF">2024-06-02T20:51:18Z</dcterms:created>
  <dcterms:modified xsi:type="dcterms:W3CDTF">2024-06-02T21:41:02Z</dcterms:modified>
</cp:coreProperties>
</file>