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8f27e3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8f27e3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36f1a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36f1a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85950" y="1223875"/>
            <a:ext cx="55485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Equipa: D3v-N3rds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Func. 2201122 – Mário Ferreira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Func. 2000360 – Francisco Barata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Func. 2101719 – Roque Pina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306402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arquitetónico preliminar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i="1"/>
              <a:t>Inputs</a:t>
            </a:r>
            <a:r>
              <a:rPr lang="pt-BR" sz="2400"/>
              <a:t> e </a:t>
            </a:r>
            <a:r>
              <a:rPr lang="pt-BR" sz="2400" i="1"/>
              <a:t>outputs</a:t>
            </a:r>
            <a:r>
              <a:rPr lang="pt-BR" sz="2400"/>
              <a:t> preconizados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1DF15F-9170-0ECE-0FE2-2466530D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50" y="2188778"/>
            <a:ext cx="5734850" cy="2648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-126364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Diagrama de sequência entre componentes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3D281B-7624-FDED-627A-A54191E9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34" y="458728"/>
            <a:ext cx="4181111" cy="487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77650"/>
            <a:ext cx="85206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Diagrama de componentes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B03CD4-E01B-63ED-281F-2BB60B24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537178"/>
            <a:ext cx="7222268" cy="4349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Apresentação no Ecrã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Relatório arquitetónico preliminar Inputs e outputs preconizados</vt:lpstr>
      <vt:lpstr>Diagrama de sequência entre componentes</vt:lpstr>
      <vt:lpstr>Diagrama de componentes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arquitetónico preliminar Inputs e outputs preconizados</dc:title>
  <dc:creator>mario_ferreira</dc:creator>
  <cp:lastModifiedBy>Mário Ferreira</cp:lastModifiedBy>
  <cp:revision>2</cp:revision>
  <dcterms:modified xsi:type="dcterms:W3CDTF">2024-04-07T18:21:54Z</dcterms:modified>
</cp:coreProperties>
</file>