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71" r:id="rId9"/>
    <p:sldId id="266" r:id="rId10"/>
    <p:sldId id="269" r:id="rId11"/>
    <p:sldId id="267" r:id="rId12"/>
    <p:sldId id="268" r:id="rId13"/>
  </p:sldIdLst>
  <p:sldSz cx="9144000" cy="6858000" type="screen4x3"/>
  <p:notesSz cx="9144000" cy="6858000"/>
  <p:embeddedFontLst>
    <p:embeddedFont>
      <p:font typeface="Arial Black" panose="020B0A04020102020204" pitchFamily="34" charset="0"/>
      <p:regular r:id="rId15"/>
      <p:bold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399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 descr="LOGO.gif"/>
          <p:cNvPicPr preferRelativeResize="0"/>
          <p:nvPr/>
        </p:nvPicPr>
        <p:blipFill rotWithShape="1">
          <a:blip r:embed="rId2">
            <a:alphaModFix/>
          </a:blip>
          <a:srcRect b="1071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4" descr="LOGO.gif"/>
            <p:cNvPicPr preferRelativeResize="0"/>
            <p:nvPr/>
          </p:nvPicPr>
          <p:blipFill rotWithShape="1">
            <a:blip r:embed="rId2">
              <a:alphaModFix/>
            </a:blip>
            <a:srcRect b="1071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 descr="LOGO.gif"/>
          <p:cNvPicPr preferRelativeResize="0"/>
          <p:nvPr/>
        </p:nvPicPr>
        <p:blipFill rotWithShape="1">
          <a:blip r:embed="rId5">
            <a:alphaModFix/>
          </a:blip>
          <a:srcRect b="1071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LOGO.gif"/>
          <p:cNvPicPr preferRelativeResize="0"/>
          <p:nvPr/>
        </p:nvPicPr>
        <p:blipFill rotWithShape="1">
          <a:blip r:embed="rId5">
            <a:alphaModFix/>
          </a:blip>
          <a:srcRect b="1071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" descr="LOGO.gif"/>
            <p:cNvPicPr preferRelativeResize="0"/>
            <p:nvPr/>
          </p:nvPicPr>
          <p:blipFill rotWithShape="1">
            <a:blip r:embed="rId5">
              <a:alphaModFix/>
            </a:blip>
            <a:srcRect b="1071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pM2IiCH6k?si=pSou189NV0LTTko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python_ml_multiple_regression.asp" TargetMode="External"/><Relationship Id="rId4" Type="http://schemas.openxmlformats.org/officeDocument/2006/relationships/hyperlink" Target="https://scikit-learn.org/stab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512250" y="1628800"/>
            <a:ext cx="8119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>
                <a:solidFill>
                  <a:srgbClr val="FF0000"/>
                </a:solidFill>
                <a:latin typeface="Arial Black"/>
                <a:sym typeface="Arial Black"/>
              </a:rPr>
              <a:t>Laptop Price Predictor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4167212" y="3051200"/>
            <a:ext cx="50583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Deepak 2210990249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Devansh Aggarwal 2210990258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Devansh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Bhagania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2210990259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Devansh Shandilya 2210990261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Devanshu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Singh 2210990263</a:t>
            </a:r>
          </a:p>
        </p:txBody>
      </p:sp>
      <p:sp>
        <p:nvSpPr>
          <p:cNvPr id="48" name="Google Shape;48;p5"/>
          <p:cNvSpPr txBox="1"/>
          <p:nvPr/>
        </p:nvSpPr>
        <p:spPr>
          <a:xfrm>
            <a:off x="2038699" y="3051204"/>
            <a:ext cx="1856225" cy="21236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641850" y="5648175"/>
            <a:ext cx="786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1947250" y="4473588"/>
            <a:ext cx="231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Faculty Coordinator: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4167200" y="4473600"/>
            <a:ext cx="262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r KD Singh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5917475" y="4415250"/>
            <a:ext cx="325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34D-72E6-0643-E1F9-6FABF5C3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D60B0-D238-1F7F-79B2-E03C49955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1027416"/>
            <a:ext cx="8153399" cy="5830584"/>
          </a:xfrm>
        </p:spPr>
        <p:txBody>
          <a:bodyPr/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Key Findings: The project successfully developed a model that accurately predicts laptop prices.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Impact: The model provides valuable insights into the dynamics of laptop pricing and the factors influencing these prices, enabling buyers and retailers to make more informed decisions and strategic plans.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Future Prospects: Expanding the dataset and incorporating additional features will further enhance the model's accuracy and predictive power.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9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802394" y="994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51280" y="1849349"/>
            <a:ext cx="8692720" cy="384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IN" sz="2400" dirty="0">
                <a:hlinkClick r:id="rId3"/>
              </a:rPr>
              <a:t>https://youtu.be/BgpM2IiCH6k?si=pSou189NV0LTTko3</a:t>
            </a:r>
            <a:endParaRPr lang="en-IN" sz="2400" dirty="0"/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IN" sz="2400" dirty="0">
                <a:hlinkClick r:id="rId4"/>
              </a:rPr>
              <a:t>https://scikit-learn.org/stable/</a:t>
            </a:r>
            <a:endParaRPr lang="en-IN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endParaRPr lang="en-IN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IN" sz="2400" dirty="0">
                <a:hlinkClick r:id="rId5"/>
              </a:rPr>
              <a:t>https://www.w3schools.com/python/python_ml_multiple_regression.asp</a:t>
            </a:r>
            <a:endParaRPr lang="en-IN" sz="2400" dirty="0"/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br>
              <a:rPr lang="en-IN" sz="2400" dirty="0"/>
            </a:b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368675" y="2443075"/>
            <a:ext cx="56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686600" y="2405875"/>
            <a:ext cx="56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265300" y="2806075"/>
            <a:ext cx="4613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/>
        </p:nvSpPr>
        <p:spPr>
          <a:xfrm>
            <a:off x="705493" y="20642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841902" y="1098303"/>
            <a:ext cx="6912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Details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Snippets</a:t>
            </a: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Analysis</a:t>
            </a: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lang="en-US"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77569" y="1417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83012" y="1033063"/>
            <a:ext cx="9060988" cy="521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20"/>
              </a:spcBef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 Statement:-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Tech driven world with the rapid advancement in technology and the frequent release of new models, predicting laptop prices has become a challenging task for both consumers and retailers.</a:t>
            </a:r>
          </a:p>
          <a:p>
            <a:pPr>
              <a:spcBef>
                <a:spcPts val="20"/>
              </a:spcBef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Solution :-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decided to tackle this problem head-on by leveraging the power of Artificial Intelligence and Machine Learning ”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br>
              <a:rPr lang="en-US" sz="2400" dirty="0"/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>
              <a:spcBef>
                <a:spcPts val="20"/>
              </a:spcBef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4721-43E7-3438-1C94-8F51CC146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F2EEF-157C-1162-5920-450E49431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comprehensive predictive model to estimate laptop prices, employing various regression techniques.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Assess the accuracy and reliability of the regression model in forecasting laptop prices through rigorous testing and validation.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Investigate how various laptop specifications, such as memory size, CPU type, brand, and other features, influence the overall price of the laptop.</a:t>
            </a:r>
          </a:p>
        </p:txBody>
      </p:sp>
    </p:spTree>
    <p:extLst>
      <p:ext uri="{BB962C8B-B14F-4D97-AF65-F5344CB8AC3E}">
        <p14:creationId xmlns:p14="http://schemas.microsoft.com/office/powerpoint/2010/main" val="73881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/>
        </p:nvSpPr>
        <p:spPr>
          <a:xfrm>
            <a:off x="777569" y="13067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Technical Details</a:t>
            </a: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336037" y="929351"/>
            <a:ext cx="8618723" cy="46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utilized Python as the primary programming language for the development of our regression model to predict laptop prices.</a:t>
            </a: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Our preferred IDE for this project was </a:t>
            </a:r>
            <a:r>
              <a:rPr lang="en-US" sz="1800" dirty="0" err="1">
                <a:solidFill>
                  <a:schemeClr val="dk1"/>
                </a:solidFill>
              </a:rPr>
              <a:t>Jupyter</a:t>
            </a:r>
            <a:r>
              <a:rPr lang="en-US" sz="1800" dirty="0">
                <a:solidFill>
                  <a:schemeClr val="dk1"/>
                </a:solidFill>
              </a:rPr>
              <a:t> Notebook, which facilitated efficient coding, visualization, and overall model development.</a:t>
            </a: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We leveraged several powerful Python libraries, including Pandas for data manipulation, </a:t>
            </a:r>
            <a:r>
              <a:rPr lang="en-US" sz="1800" dirty="0" err="1">
                <a:solidFill>
                  <a:schemeClr val="dk1"/>
                </a:solidFill>
              </a:rPr>
              <a:t>Numpy</a:t>
            </a:r>
            <a:r>
              <a:rPr lang="en-US" sz="1800" dirty="0">
                <a:solidFill>
                  <a:schemeClr val="dk1"/>
                </a:solidFill>
              </a:rPr>
              <a:t> for numerical computations, Matplotlib and Seaborn for data visualization, and </a:t>
            </a:r>
            <a:r>
              <a:rPr lang="en-US" sz="1800" dirty="0" err="1">
                <a:solidFill>
                  <a:schemeClr val="dk1"/>
                </a:solidFill>
              </a:rPr>
              <a:t>Sklearn</a:t>
            </a:r>
            <a:r>
              <a:rPr lang="en-US" sz="1800" dirty="0">
                <a:solidFill>
                  <a:schemeClr val="dk1"/>
                </a:solidFill>
              </a:rPr>
              <a:t> for implementing various regression algorithms.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000" dirty="0">
              <a:solidFill>
                <a:schemeClr val="dk1"/>
              </a:solidFill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5D202-CC52-9EAE-6862-A526C368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69" y="5163283"/>
            <a:ext cx="2420206" cy="1203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0441D-4B0B-1ECF-3EA2-89B3430DB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806" y="5033628"/>
            <a:ext cx="1536275" cy="1531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65D5A-5337-0C23-4A80-1B79CBC56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99" y="5039670"/>
            <a:ext cx="2473903" cy="14773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/>
        </p:nvSpPr>
        <p:spPr>
          <a:xfrm>
            <a:off x="777569" y="1561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777569" y="1215101"/>
            <a:ext cx="8048808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The dataset contains detailed information on laptops, including attributes such as memory, RAM, brand, screen resolution, weight, price, and more. It consists of 1083 rows and 12 columns.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The preprocessing steps included cleaning the dataset, handling missing values, encoding categorical variables, and scaling numerical features to ensure data consistency and enhance model performance.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Comprehensive exploratory data analysis was performed to understand the distribution, relationships, and patterns within the dataset. These insights guided the feature engineering and model development processes.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818494" y="145073"/>
            <a:ext cx="540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DATASET SNIPPETS</a:t>
            </a: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CDC6B-9D68-4A56-77FB-7174C1C5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2" y="848040"/>
            <a:ext cx="8641429" cy="5769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1CC1-E59F-4502-267A-E98EC655B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DATASET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B44FE-F5F1-EE70-27D3-666D340A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" y="914401"/>
            <a:ext cx="8836873" cy="57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395519" y="111848"/>
            <a:ext cx="540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Result and Analysis</a:t>
            </a:r>
            <a:endParaRPr lang="en-IN" sz="3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95536" y="1196752"/>
            <a:ext cx="82438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04853-48DA-5440-052A-56EE33B5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41" y="1033062"/>
            <a:ext cx="7794761" cy="5437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474</Words>
  <Application>Microsoft Office PowerPoint</Application>
  <PresentationFormat>On-screen Show (4:3)</PresentationFormat>
  <Paragraphs>73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Times New Roman</vt:lpstr>
      <vt:lpstr>Merriweather</vt:lpstr>
      <vt:lpstr>Arial</vt:lpstr>
      <vt:lpstr>Calibri</vt:lpstr>
      <vt:lpstr>Bubble Sort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DATASET SNIPPETS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singh</dc:creator>
  <cp:lastModifiedBy>Devansh Aggarwal</cp:lastModifiedBy>
  <cp:revision>9</cp:revision>
  <dcterms:modified xsi:type="dcterms:W3CDTF">2024-05-15T12:46:07Z</dcterms:modified>
</cp:coreProperties>
</file>