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5" r:id="rId7"/>
    <p:sldId id="268" r:id="rId8"/>
    <p:sldId id="264" r:id="rId9"/>
    <p:sldId id="261" r:id="rId10"/>
    <p:sldId id="270" r:id="rId11"/>
    <p:sldId id="271" r:id="rId12"/>
    <p:sldId id="272" r:id="rId13"/>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6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hape 34"/>
          <p:cNvSpPr>
            <a:spLocks noGrp="1" noRot="1" noChangeAspect="1"/>
          </p:cNvSpPr>
          <p:nvPr>
            <p:ph type="sldImg"/>
          </p:nvPr>
        </p:nvSpPr>
        <p:spPr>
          <a:xfrm>
            <a:off x="1143000" y="685800"/>
            <a:ext cx="4572000" cy="3429000"/>
          </a:xfrm>
          <a:prstGeom prst="rect">
            <a:avLst/>
          </a:prstGeom>
        </p:spPr>
        <p:txBody>
          <a:bodyPr/>
          <a:lstStyle/>
          <a:p>
            <a:endParaRPr/>
          </a:p>
        </p:txBody>
      </p:sp>
      <p:sp>
        <p:nvSpPr>
          <p:cNvPr id="35" name="Shape 3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OBJECT">
    <p:spTree>
      <p:nvGrpSpPr>
        <p:cNvPr id="1" name=""/>
        <p:cNvGrpSpPr/>
        <p:nvPr/>
      </p:nvGrpSpPr>
      <p:grpSpPr>
        <a:xfrm>
          <a:off x="0" y="0"/>
          <a:ext cx="0" cy="0"/>
          <a:chOff x="0" y="0"/>
          <a:chExt cx="0" cy="0"/>
        </a:xfrm>
      </p:grpSpPr>
      <p:sp>
        <p:nvSpPr>
          <p:cNvPr id="26" name="Title Text"/>
          <p:cNvSpPr txBox="1">
            <a:spLocks noGrp="1"/>
          </p:cNvSpPr>
          <p:nvPr>
            <p:ph type="title"/>
          </p:nvPr>
        </p:nvSpPr>
        <p:spPr>
          <a:prstGeom prst="rect">
            <a:avLst/>
          </a:prstGeom>
        </p:spPr>
        <p:txBody>
          <a:bodyPr/>
          <a:lstStyle/>
          <a:p>
            <a:r>
              <a:t>Title Text</a:t>
            </a:r>
          </a:p>
        </p:txBody>
      </p:sp>
      <p:sp>
        <p:nvSpPr>
          <p:cNvPr id="2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15;p7"/>
          <p:cNvSpPr/>
          <p:nvPr/>
        </p:nvSpPr>
        <p:spPr>
          <a:xfrm>
            <a:off x="0" y="0"/>
            <a:ext cx="9144000" cy="838200"/>
          </a:xfrm>
          <a:prstGeom prst="rect">
            <a:avLst/>
          </a:prstGeom>
          <a:solidFill>
            <a:srgbClr val="FF3300"/>
          </a:solidFill>
          <a:ln w="12700">
            <a:miter lim="400000"/>
          </a:ln>
        </p:spPr>
        <p:txBody>
          <a:bodyPr lIns="45719" rIns="45719" anchor="ctr"/>
          <a:lstStyle/>
          <a:p>
            <a:pPr>
              <a:defRPr sz="1800">
                <a:latin typeface="Calibri"/>
                <a:ea typeface="Calibri"/>
                <a:cs typeface="Calibri"/>
                <a:sym typeface="Calibri"/>
              </a:defRPr>
            </a:pPr>
            <a:endParaRPr/>
          </a:p>
        </p:txBody>
      </p:sp>
      <p:sp>
        <p:nvSpPr>
          <p:cNvPr id="3" name="Google Shape;16;p7"/>
          <p:cNvSpPr/>
          <p:nvPr/>
        </p:nvSpPr>
        <p:spPr>
          <a:xfrm rot="10800000" flipH="1">
            <a:off x="0" y="6705600"/>
            <a:ext cx="9144000" cy="198117"/>
          </a:xfrm>
          <a:prstGeom prst="rect">
            <a:avLst/>
          </a:prstGeom>
          <a:solidFill>
            <a:srgbClr val="FF0000"/>
          </a:solidFill>
          <a:ln w="12700">
            <a:miter lim="400000"/>
          </a:ln>
        </p:spPr>
        <p:txBody>
          <a:bodyPr lIns="45719" rIns="45719" anchor="ctr"/>
          <a:lstStyle/>
          <a:p>
            <a:pPr>
              <a:defRPr sz="1800">
                <a:latin typeface="Calibri"/>
                <a:ea typeface="Calibri"/>
                <a:cs typeface="Calibri"/>
                <a:sym typeface="Calibri"/>
              </a:defRPr>
            </a:pPr>
            <a:endParaRPr/>
          </a:p>
        </p:txBody>
      </p:sp>
      <p:pic>
        <p:nvPicPr>
          <p:cNvPr id="4" name="Google Shape;17;p7" descr="Google Shape;17;p7"/>
          <p:cNvPicPr>
            <a:picLocks noChangeAspect="1"/>
          </p:cNvPicPr>
          <p:nvPr/>
        </p:nvPicPr>
        <p:blipFill>
          <a:blip r:embed="rId3"/>
          <a:srcRect b="10713"/>
          <a:stretch>
            <a:fillRect/>
          </a:stretch>
        </p:blipFill>
        <p:spPr>
          <a:xfrm>
            <a:off x="6553200" y="228600"/>
            <a:ext cx="2057400" cy="635000"/>
          </a:xfrm>
          <a:prstGeom prst="rect">
            <a:avLst/>
          </a:prstGeom>
          <a:ln w="12700">
            <a:miter lim="400000"/>
          </a:ln>
        </p:spPr>
      </p:pic>
      <p:pic>
        <p:nvPicPr>
          <p:cNvPr id="5" name="Google Shape;18;p7" descr="Google Shape;18;p7"/>
          <p:cNvPicPr>
            <a:picLocks noChangeAspect="1"/>
          </p:cNvPicPr>
          <p:nvPr/>
        </p:nvPicPr>
        <p:blipFill>
          <a:blip r:embed="rId3"/>
          <a:srcRect b="10713"/>
          <a:stretch>
            <a:fillRect/>
          </a:stretch>
        </p:blipFill>
        <p:spPr>
          <a:xfrm>
            <a:off x="6553200" y="228600"/>
            <a:ext cx="2057400" cy="635000"/>
          </a:xfrm>
          <a:prstGeom prst="rect">
            <a:avLst/>
          </a:prstGeom>
          <a:ln w="12700">
            <a:miter lim="400000"/>
          </a:ln>
        </p:spPr>
      </p:pic>
      <p:grpSp>
        <p:nvGrpSpPr>
          <p:cNvPr id="9" name="Google Shape;19;p7"/>
          <p:cNvGrpSpPr/>
          <p:nvPr/>
        </p:nvGrpSpPr>
        <p:grpSpPr>
          <a:xfrm>
            <a:off x="6146800" y="-1"/>
            <a:ext cx="2997200" cy="876301"/>
            <a:chOff x="0" y="0"/>
            <a:chExt cx="2997200" cy="876300"/>
          </a:xfrm>
        </p:grpSpPr>
        <p:sp>
          <p:nvSpPr>
            <p:cNvPr id="6" name="Google Shape;20;p7"/>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pPr>
                <a:defRPr sz="1800">
                  <a:latin typeface="Calibri"/>
                  <a:ea typeface="Calibri"/>
                  <a:cs typeface="Calibri"/>
                  <a:sym typeface="Calibri"/>
                </a:defRPr>
              </a:pPr>
              <a:endParaRPr/>
            </a:p>
          </p:txBody>
        </p:sp>
        <p:pic>
          <p:nvPicPr>
            <p:cNvPr id="7" name="Google Shape;21;p7" descr="Google Shape;21;p7"/>
            <p:cNvPicPr>
              <a:picLocks noChangeAspect="1"/>
            </p:cNvPicPr>
            <p:nvPr/>
          </p:nvPicPr>
          <p:blipFill>
            <a:blip r:embed="rId3"/>
            <a:srcRect b="10713"/>
            <a:stretch>
              <a:fillRect/>
            </a:stretch>
          </p:blipFill>
          <p:spPr>
            <a:xfrm>
              <a:off x="406400" y="228600"/>
              <a:ext cx="2057400" cy="635000"/>
            </a:xfrm>
            <a:prstGeom prst="rect">
              <a:avLst/>
            </a:prstGeom>
            <a:ln w="12700" cap="flat">
              <a:noFill/>
              <a:miter lim="400000"/>
            </a:ln>
            <a:effectLst/>
          </p:spPr>
        </p:pic>
        <p:sp>
          <p:nvSpPr>
            <p:cNvPr id="8" name="Google Shape;22;p7"/>
            <p:cNvSpPr/>
            <p:nvPr/>
          </p:nvSpPr>
          <p:spPr>
            <a:xfrm>
              <a:off x="381000" y="190500"/>
              <a:ext cx="2076450" cy="6858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800">
                  <a:solidFill>
                    <a:srgbClr val="FFFFFF"/>
                  </a:solidFill>
                </a:defRPr>
              </a:pPr>
              <a:endParaRPr/>
            </a:p>
          </p:txBody>
        </p:sp>
      </p:grpSp>
      <p:pic>
        <p:nvPicPr>
          <p:cNvPr id="10" name="Google Shape;23;p7" descr="Google Shape;23;p7"/>
          <p:cNvPicPr>
            <a:picLocks noChangeAspect="1"/>
          </p:cNvPicPr>
          <p:nvPr/>
        </p:nvPicPr>
        <p:blipFill>
          <a:blip r:embed="rId4"/>
          <a:stretch>
            <a:fillRect/>
          </a:stretch>
        </p:blipFill>
        <p:spPr>
          <a:xfrm>
            <a:off x="6553200" y="228600"/>
            <a:ext cx="1920875" cy="609600"/>
          </a:xfrm>
          <a:prstGeom prst="rect">
            <a:avLst/>
          </a:prstGeom>
          <a:ln w="12700">
            <a:miter lim="400000"/>
          </a:ln>
        </p:spPr>
      </p:pic>
      <p:pic>
        <p:nvPicPr>
          <p:cNvPr id="11" name="Google Shape;25;p8" descr="Google Shape;25;p8"/>
          <p:cNvPicPr>
            <a:picLocks noChangeAspect="1"/>
          </p:cNvPicPr>
          <p:nvPr/>
        </p:nvPicPr>
        <p:blipFill>
          <a:blip r:embed="rId3"/>
          <a:srcRect b="10713"/>
          <a:stretch>
            <a:fillRect/>
          </a:stretch>
        </p:blipFill>
        <p:spPr>
          <a:xfrm>
            <a:off x="6553200" y="228600"/>
            <a:ext cx="2057400" cy="635000"/>
          </a:xfrm>
          <a:prstGeom prst="rect">
            <a:avLst/>
          </a:prstGeom>
          <a:ln w="12700">
            <a:miter lim="400000"/>
          </a:ln>
        </p:spPr>
      </p:pic>
      <p:grpSp>
        <p:nvGrpSpPr>
          <p:cNvPr id="15" name="Google Shape;26;p8"/>
          <p:cNvGrpSpPr/>
          <p:nvPr/>
        </p:nvGrpSpPr>
        <p:grpSpPr>
          <a:xfrm>
            <a:off x="6146800" y="-1"/>
            <a:ext cx="2997200" cy="876301"/>
            <a:chOff x="0" y="0"/>
            <a:chExt cx="2997200" cy="876300"/>
          </a:xfrm>
        </p:grpSpPr>
        <p:sp>
          <p:nvSpPr>
            <p:cNvPr id="12" name="Google Shape;27;p8"/>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pPr>
                <a:defRPr sz="1800">
                  <a:latin typeface="Calibri"/>
                  <a:ea typeface="Calibri"/>
                  <a:cs typeface="Calibri"/>
                  <a:sym typeface="Calibri"/>
                </a:defRPr>
              </a:pPr>
              <a:endParaRPr/>
            </a:p>
          </p:txBody>
        </p:sp>
        <p:pic>
          <p:nvPicPr>
            <p:cNvPr id="13" name="Google Shape;28;p8" descr="Google Shape;28;p8"/>
            <p:cNvPicPr>
              <a:picLocks noChangeAspect="1"/>
            </p:cNvPicPr>
            <p:nvPr/>
          </p:nvPicPr>
          <p:blipFill>
            <a:blip r:embed="rId3"/>
            <a:srcRect b="10713"/>
            <a:stretch>
              <a:fillRect/>
            </a:stretch>
          </p:blipFill>
          <p:spPr>
            <a:xfrm>
              <a:off x="406400" y="228600"/>
              <a:ext cx="2057400" cy="635000"/>
            </a:xfrm>
            <a:prstGeom prst="rect">
              <a:avLst/>
            </a:prstGeom>
            <a:ln w="12700" cap="flat">
              <a:noFill/>
              <a:miter lim="400000"/>
            </a:ln>
            <a:effectLst/>
          </p:spPr>
        </p:pic>
        <p:sp>
          <p:nvSpPr>
            <p:cNvPr id="14" name="Google Shape;29;p8"/>
            <p:cNvSpPr/>
            <p:nvPr/>
          </p:nvSpPr>
          <p:spPr>
            <a:xfrm>
              <a:off x="381000" y="190500"/>
              <a:ext cx="2076450" cy="6858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800">
                  <a:solidFill>
                    <a:srgbClr val="FFFFFF"/>
                  </a:solidFill>
                </a:defRPr>
              </a:pPr>
              <a:endParaRPr/>
            </a:p>
          </p:txBody>
        </p:sp>
      </p:grpSp>
      <p:pic>
        <p:nvPicPr>
          <p:cNvPr id="16" name="Google Shape;30;p8" descr="Google Shape;30;p8"/>
          <p:cNvPicPr>
            <a:picLocks noChangeAspect="1"/>
          </p:cNvPicPr>
          <p:nvPr/>
        </p:nvPicPr>
        <p:blipFill>
          <a:blip r:embed="rId4"/>
          <a:stretch>
            <a:fillRect/>
          </a:stretch>
        </p:blipFill>
        <p:spPr>
          <a:xfrm>
            <a:off x="6553200" y="228600"/>
            <a:ext cx="1920875" cy="609600"/>
          </a:xfrm>
          <a:prstGeom prst="rect">
            <a:avLst/>
          </a:prstGeom>
          <a:ln w="12700">
            <a:miter lim="400000"/>
          </a:ln>
        </p:spPr>
      </p:pic>
      <p:sp>
        <p:nvSpPr>
          <p:cNvPr id="17" name="Title Text"/>
          <p:cNvSpPr txBox="1">
            <a:spLocks noGrp="1"/>
          </p:cNvSpPr>
          <p:nvPr>
            <p:ph type="title"/>
          </p:nvPr>
        </p:nvSpPr>
        <p:spPr>
          <a:xfrm>
            <a:off x="0" y="0"/>
            <a:ext cx="6477000" cy="838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ctr">
            <a:normAutofit/>
          </a:bodyPr>
          <a:lstStyle/>
          <a:p>
            <a:r>
              <a:t>Title Text</a:t>
            </a:r>
          </a:p>
        </p:txBody>
      </p:sp>
      <p:sp>
        <p:nvSpPr>
          <p:cNvPr id="18" name="Body Level One…"/>
          <p:cNvSpPr txBox="1">
            <a:spLocks noGrp="1"/>
          </p:cNvSpPr>
          <p:nvPr>
            <p:ph type="body" idx="1"/>
          </p:nvPr>
        </p:nvSpPr>
        <p:spPr>
          <a:xfrm>
            <a:off x="457200" y="1371600"/>
            <a:ext cx="82296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ormAutofit/>
          </a:body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xfrm>
            <a:off x="8428216" y="6414780"/>
            <a:ext cx="258585" cy="248265"/>
          </a:xfrm>
          <a:prstGeom prst="rect">
            <a:avLst/>
          </a:prstGeom>
          <a:ln w="12700">
            <a:miter lim="400000"/>
          </a:ln>
        </p:spPr>
        <p:txBody>
          <a:bodyPr wrap="none" lIns="45699" tIns="45699" rIns="45699" bIns="45699" anchor="ctr">
            <a:spAutoFit/>
          </a:bodyPr>
          <a:lstStyle>
            <a:lvl1pPr algn="r">
              <a:defRPr sz="1200">
                <a:solidFill>
                  <a:srgbClr val="898989"/>
                </a:solidFill>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9pPr>
    </p:titleStyle>
    <p:bodyStyle>
      <a:lvl1pPr marL="457200" marR="0" indent="-34290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1pPr>
      <a:lvl2pPr marL="963385" marR="0" indent="-391885"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2pPr>
      <a:lvl3pPr marL="1485900" marR="0" indent="-45720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3pPr>
      <a:lvl4pPr marL="2034539" marR="0" indent="-548639"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4pPr>
      <a:lvl5pPr marL="2491739" marR="0" indent="-548639"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5pPr>
      <a:lvl6pPr marL="2948939" marR="0" indent="-548639"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6pPr>
      <a:lvl7pPr marL="3406140" marR="0" indent="-54864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7pPr>
      <a:lvl8pPr marL="3863340" marR="0" indent="-54864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8pPr>
      <a:lvl9pPr marL="4320540" marR="0" indent="-54864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s://developer.mozilla.org/en-US/" TargetMode="External"/><Relationship Id="rId1" Type="http://schemas.openxmlformats.org/officeDocument/2006/relationships/slideLayout" Target="../slideLayouts/slideLayout1.xml"/><Relationship Id="rId5" Type="http://schemas.openxmlformats.org/officeDocument/2006/relationships/hyperlink" Target="http://YouTube.com" TargetMode="External"/><Relationship Id="rId4" Type="http://schemas.openxmlformats.org/officeDocument/2006/relationships/hyperlink" Target="https://open.spotify.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Google Shape;46;p1"/>
          <p:cNvSpPr txBox="1"/>
          <p:nvPr/>
        </p:nvSpPr>
        <p:spPr>
          <a:xfrm>
            <a:off x="502925" y="6414780"/>
            <a:ext cx="2042150" cy="248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ctr">
            <a:spAutoFit/>
          </a:bodyPr>
          <a:lstStyle>
            <a:lvl1pPr>
              <a:defRPr sz="1200">
                <a:solidFill>
                  <a:srgbClr val="898989"/>
                </a:solidFill>
                <a:latin typeface="Calibri"/>
                <a:ea typeface="Calibri"/>
                <a:cs typeface="Calibri"/>
                <a:sym typeface="Calibri"/>
              </a:defRPr>
            </a:lvl1pPr>
          </a:lstStyle>
          <a:p>
            <a:r>
              <a:t>22CS016</a:t>
            </a:r>
          </a:p>
        </p:txBody>
      </p:sp>
      <p:sp>
        <p:nvSpPr>
          <p:cNvPr id="38" name="Google Shape;47;p1"/>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sp>
        <p:nvSpPr>
          <p:cNvPr id="39" name="Google Shape;48;p1"/>
          <p:cNvSpPr txBox="1"/>
          <p:nvPr/>
        </p:nvSpPr>
        <p:spPr>
          <a:xfrm>
            <a:off x="116650" y="737627"/>
            <a:ext cx="9027350" cy="48681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3099" tIns="33099" rIns="33099" bIns="33099" anchor="ctr">
            <a:spAutoFit/>
          </a:bodyPr>
          <a:lstStyle/>
          <a:p>
            <a:pPr algn="ctr">
              <a:defRPr sz="3200" b="1">
                <a:solidFill>
                  <a:srgbClr val="FF0000"/>
                </a:solidFill>
                <a:latin typeface="Candara"/>
                <a:ea typeface="Candara"/>
                <a:cs typeface="Candara"/>
                <a:sym typeface="Candara"/>
              </a:defRPr>
            </a:pPr>
            <a:endParaRPr dirty="0"/>
          </a:p>
          <a:p>
            <a:pPr algn="ctr">
              <a:defRPr sz="3200" b="1">
                <a:solidFill>
                  <a:srgbClr val="FF0000"/>
                </a:solidFill>
                <a:latin typeface="Candara"/>
                <a:ea typeface="Candara"/>
                <a:cs typeface="Candara"/>
                <a:sym typeface="Candara"/>
              </a:defRPr>
            </a:pPr>
            <a:r>
              <a:rPr dirty="0"/>
              <a:t>Spotify Clone</a:t>
            </a:r>
          </a:p>
          <a:p>
            <a:pPr algn="ctr">
              <a:defRPr sz="3200" b="1">
                <a:solidFill>
                  <a:srgbClr val="FF0000"/>
                </a:solidFill>
                <a:latin typeface="Candara"/>
                <a:ea typeface="Candara"/>
                <a:cs typeface="Candara"/>
                <a:sym typeface="Candara"/>
              </a:defRPr>
            </a:pPr>
            <a:endParaRPr dirty="0"/>
          </a:p>
          <a:p>
            <a:pPr algn="ctr" rtl="0">
              <a:spcBef>
                <a:spcPts val="0"/>
              </a:spcBef>
              <a:spcAft>
                <a:spcPts val="0"/>
              </a:spcAft>
            </a:pPr>
            <a:r>
              <a:rPr lang="en-US" sz="2800" i="0" u="none" strike="noStrike" dirty="0">
                <a:solidFill>
                  <a:srgbClr val="000000"/>
                </a:solidFill>
                <a:effectLst/>
                <a:latin typeface="Arial" panose="020B0604020202020204" pitchFamily="34" charset="0"/>
              </a:rPr>
              <a:t>Team Name: Dev Tech</a:t>
            </a:r>
            <a:endParaRPr lang="en-US" sz="2000" dirty="0">
              <a:effectLst/>
            </a:endParaRPr>
          </a:p>
          <a:p>
            <a:pPr algn="ctr" rtl="0">
              <a:spcBef>
                <a:spcPts val="0"/>
              </a:spcBef>
              <a:spcAft>
                <a:spcPts val="0"/>
              </a:spcAft>
            </a:pPr>
            <a:r>
              <a:rPr lang="en-US" sz="2800" i="0" u="none" strike="noStrike" dirty="0">
                <a:solidFill>
                  <a:srgbClr val="000000"/>
                </a:solidFill>
                <a:effectLst/>
                <a:latin typeface="Arial" panose="020B0604020202020204" pitchFamily="34" charset="0"/>
              </a:rPr>
              <a:t>Team No. : 21</a:t>
            </a:r>
            <a:endParaRPr lang="en-US" sz="2000" dirty="0">
              <a:effectLst/>
            </a:endParaRPr>
          </a:p>
          <a:p>
            <a:br>
              <a:rPr lang="en-US" dirty="0"/>
            </a:br>
            <a:endParaRPr dirty="0"/>
          </a:p>
          <a:p>
            <a:pPr algn="ctr">
              <a:defRPr sz="3200"/>
            </a:pPr>
            <a:r>
              <a:rPr lang="en-US" sz="3600" i="0" u="none" strike="noStrike" dirty="0">
                <a:solidFill>
                  <a:srgbClr val="FF0000"/>
                </a:solidFill>
                <a:effectLst/>
                <a:latin typeface="Candara" panose="020E0502030303020204" pitchFamily="34" charset="0"/>
              </a:rPr>
              <a:t>Team Members and Roll No.</a:t>
            </a:r>
          </a:p>
          <a:p>
            <a:pPr algn="ctr">
              <a:defRPr sz="3200"/>
            </a:pPr>
            <a:r>
              <a:rPr sz="2400" b="1" dirty="0">
                <a:latin typeface="Candara" panose="020E0502030303020204" pitchFamily="34" charset="0"/>
              </a:rPr>
              <a:t>Devansh Aggarwal 2210990258</a:t>
            </a:r>
          </a:p>
          <a:p>
            <a:pPr algn="ctr">
              <a:defRPr sz="3200" b="1">
                <a:solidFill>
                  <a:srgbClr val="FF0000"/>
                </a:solidFill>
                <a:latin typeface="Candara"/>
                <a:ea typeface="Candara"/>
                <a:cs typeface="Candara"/>
                <a:sym typeface="Candara"/>
              </a:defRPr>
            </a:pPr>
            <a:r>
              <a:rPr sz="2400" dirty="0">
                <a:solidFill>
                  <a:schemeClr val="tx1"/>
                </a:solidFill>
              </a:rPr>
              <a:t>Devansh Bhagania 2210990259</a:t>
            </a:r>
          </a:p>
          <a:p>
            <a:pPr algn="ctr">
              <a:defRPr sz="3200" b="1">
                <a:solidFill>
                  <a:srgbClr val="FF0000"/>
                </a:solidFill>
                <a:latin typeface="Candara"/>
                <a:ea typeface="Candara"/>
                <a:cs typeface="Candara"/>
                <a:sym typeface="Candara"/>
              </a:defRPr>
            </a:pPr>
            <a:r>
              <a:rPr sz="2400" dirty="0">
                <a:solidFill>
                  <a:schemeClr val="tx1"/>
                </a:solidFill>
              </a:rPr>
              <a:t>Devansh Shandilya 2210990261</a:t>
            </a:r>
          </a:p>
          <a:p>
            <a:pPr algn="ctr">
              <a:defRPr sz="3200" b="1">
                <a:solidFill>
                  <a:srgbClr val="FF0000"/>
                </a:solidFill>
                <a:latin typeface="Candara"/>
                <a:ea typeface="Candara"/>
                <a:cs typeface="Candara"/>
                <a:sym typeface="Candara"/>
              </a:defRPr>
            </a:pPr>
            <a:r>
              <a:rPr sz="2400" dirty="0">
                <a:solidFill>
                  <a:schemeClr val="tx1"/>
                </a:solidFill>
              </a:rPr>
              <a:t>Devanshu Singh 2210990263</a:t>
            </a:r>
            <a:endParaRPr dirty="0">
              <a:solidFill>
                <a:schemeClr val="tx1"/>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onclusion"/>
          <p:cNvSpPr txBox="1">
            <a:spLocks noGrp="1"/>
          </p:cNvSpPr>
          <p:nvPr>
            <p:ph type="title"/>
          </p:nvPr>
        </p:nvSpPr>
        <p:spPr>
          <a:prstGeom prst="rect">
            <a:avLst/>
          </a:prstGeom>
        </p:spPr>
        <p:txBody>
          <a:bodyPr/>
          <a:lstStyle/>
          <a:p>
            <a:r>
              <a:t>Conclusion</a:t>
            </a:r>
          </a:p>
        </p:txBody>
      </p:sp>
      <p:sp>
        <p:nvSpPr>
          <p:cNvPr id="111" name="The music player successfully functions and works to play music on click and other functions work as needed.…"/>
          <p:cNvSpPr txBox="1">
            <a:spLocks noGrp="1"/>
          </p:cNvSpPr>
          <p:nvPr>
            <p:ph type="body" idx="1"/>
          </p:nvPr>
        </p:nvSpPr>
        <p:spPr>
          <a:prstGeom prst="rect">
            <a:avLst/>
          </a:prstGeom>
        </p:spPr>
        <p:txBody>
          <a:bodyPr/>
          <a:lstStyle/>
          <a:p>
            <a:r>
              <a:rPr dirty="0"/>
              <a:t>The music player successfully functions and works to play music on click and other functions work as needed.</a:t>
            </a:r>
          </a:p>
          <a:p>
            <a:r>
              <a:rPr dirty="0"/>
              <a:t>We were able to learn, polish our skills, use Java</a:t>
            </a:r>
            <a:r>
              <a:rPr lang="en-US" dirty="0"/>
              <a:t>s</a:t>
            </a:r>
            <a:r>
              <a:rPr dirty="0"/>
              <a:t>cript, learn the functioning offered by Java</a:t>
            </a:r>
            <a:r>
              <a:rPr lang="en-US" dirty="0"/>
              <a:t>s</a:t>
            </a:r>
            <a:r>
              <a:rPr dirty="0"/>
              <a:t>cript to make a great web page. </a:t>
            </a:r>
          </a:p>
        </p:txBody>
      </p:sp>
      <p:sp>
        <p:nvSpPr>
          <p:cNvPr id="11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p:cNvSpPr txBox="1">
            <a:spLocks noGrp="1"/>
          </p:cNvSpPr>
          <p:nvPr>
            <p:ph type="title"/>
          </p:nvPr>
        </p:nvSpPr>
        <p:spPr>
          <a:prstGeom prst="rect">
            <a:avLst/>
          </a:prstGeom>
        </p:spPr>
        <p:txBody>
          <a:bodyPr/>
          <a:lstStyle/>
          <a:p>
            <a:r>
              <a:t>Reference</a:t>
            </a:r>
          </a:p>
        </p:txBody>
      </p:sp>
      <p:sp>
        <p:nvSpPr>
          <p:cNvPr id="115" name="Text Placeholder 2"/>
          <p:cNvSpPr txBox="1">
            <a:spLocks noGrp="1"/>
          </p:cNvSpPr>
          <p:nvPr>
            <p:ph type="body" idx="1"/>
          </p:nvPr>
        </p:nvSpPr>
        <p:spPr>
          <a:xfrm>
            <a:off x="159728" y="1363508"/>
            <a:ext cx="8229601" cy="4525964"/>
          </a:xfrm>
          <a:prstGeom prst="rect">
            <a:avLst/>
          </a:prstGeom>
        </p:spPr>
        <p:txBody>
          <a:bodyPr/>
          <a:lstStyle/>
          <a:p>
            <a:pPr marL="0" indent="0" rtl="0">
              <a:spcBef>
                <a:spcPts val="360"/>
              </a:spcBef>
              <a:spcAft>
                <a:spcPts val="0"/>
              </a:spcAft>
              <a:buNone/>
            </a:pPr>
            <a:r>
              <a:rPr lang="en-US" sz="1800" b="0" i="0" u="none" strike="noStrike" dirty="0">
                <a:solidFill>
                  <a:srgbClr val="000000"/>
                </a:solidFill>
                <a:effectLst/>
                <a:latin typeface="Times New Roman" panose="02020603050405020304" pitchFamily="18" charset="0"/>
              </a:rPr>
              <a:t>1.) </a:t>
            </a:r>
            <a:r>
              <a:rPr lang="en-US" sz="1800" b="0" i="0" u="sng" strike="noStrike" dirty="0">
                <a:solidFill>
                  <a:srgbClr val="0000FF"/>
                </a:solidFill>
                <a:effectLst/>
                <a:latin typeface="Times New Roman" panose="02020603050405020304" pitchFamily="18" charset="0"/>
                <a:hlinkClick r:id="rId2"/>
              </a:rPr>
              <a:t>https://developer.mozilla.org/en-US/</a:t>
            </a:r>
            <a:endParaRPr lang="en-US" b="0" dirty="0">
              <a:effectLst/>
            </a:endParaRPr>
          </a:p>
          <a:p>
            <a:pPr marL="0" indent="0" rtl="0">
              <a:spcBef>
                <a:spcPts val="360"/>
              </a:spcBef>
              <a:spcAft>
                <a:spcPts val="0"/>
              </a:spcAft>
              <a:buNone/>
            </a:pPr>
            <a:r>
              <a:rPr lang="en-US" sz="1800" b="0" i="0" u="none" strike="noStrike" dirty="0">
                <a:solidFill>
                  <a:srgbClr val="000000"/>
                </a:solidFill>
                <a:effectLst/>
                <a:latin typeface="Times New Roman" panose="02020603050405020304" pitchFamily="18" charset="0"/>
              </a:rPr>
              <a:t>2.) </a:t>
            </a:r>
            <a:r>
              <a:rPr lang="en-US" sz="1800" b="0" i="0" u="none" strike="noStrike" dirty="0">
                <a:solidFill>
                  <a:srgbClr val="000000"/>
                </a:solidFill>
                <a:effectLst/>
                <a:latin typeface="Times New Roman" panose="02020603050405020304" pitchFamily="18" charset="0"/>
                <a:hlinkClick r:id="rId3"/>
              </a:rPr>
              <a:t>https://www.w3schools.com/</a:t>
            </a:r>
            <a:endParaRPr lang="en-US" sz="1800" b="0" i="0" u="none" strike="noStrike" dirty="0">
              <a:solidFill>
                <a:srgbClr val="000000"/>
              </a:solidFill>
              <a:effectLst/>
              <a:latin typeface="Times New Roman" panose="02020603050405020304" pitchFamily="18" charset="0"/>
            </a:endParaRPr>
          </a:p>
          <a:p>
            <a:pPr marL="0" indent="0" rtl="0">
              <a:spcBef>
                <a:spcPts val="360"/>
              </a:spcBef>
              <a:spcAft>
                <a:spcPts val="0"/>
              </a:spcAft>
              <a:buNone/>
            </a:pPr>
            <a:r>
              <a:rPr lang="en-US" sz="1800" b="0" i="0" u="none" strike="noStrike" dirty="0">
                <a:solidFill>
                  <a:srgbClr val="000000"/>
                </a:solidFill>
                <a:effectLst/>
                <a:latin typeface="Times New Roman" panose="02020603050405020304" pitchFamily="18" charset="0"/>
              </a:rPr>
              <a:t>3.) </a:t>
            </a:r>
            <a:r>
              <a:rPr lang="en-US" sz="1800" b="0" i="0" u="none" strike="noStrike" dirty="0">
                <a:solidFill>
                  <a:srgbClr val="000000"/>
                </a:solidFill>
                <a:effectLst/>
                <a:latin typeface="Times New Roman" panose="02020603050405020304" pitchFamily="18" charset="0"/>
                <a:hlinkClick r:id="rId4"/>
              </a:rPr>
              <a:t>https://open.spotify.com/</a:t>
            </a:r>
            <a:endParaRPr lang="en-US" sz="1800" b="0" i="0" u="none" strike="noStrike" dirty="0">
              <a:solidFill>
                <a:srgbClr val="000000"/>
              </a:solidFill>
              <a:effectLst/>
              <a:latin typeface="Times New Roman" panose="02020603050405020304" pitchFamily="18" charset="0"/>
            </a:endParaRPr>
          </a:p>
          <a:p>
            <a:pPr marL="0" indent="0" rtl="0">
              <a:spcBef>
                <a:spcPts val="360"/>
              </a:spcBef>
              <a:spcAft>
                <a:spcPts val="0"/>
              </a:spcAft>
              <a:buNone/>
            </a:pPr>
            <a:r>
              <a:rPr lang="en-US" sz="1800" b="0" i="0" u="none" strike="noStrike" dirty="0">
                <a:solidFill>
                  <a:srgbClr val="000000"/>
                </a:solidFill>
                <a:effectLst/>
                <a:latin typeface="Times New Roman" panose="02020603050405020304" pitchFamily="18" charset="0"/>
              </a:rPr>
              <a:t>4.) https://www.wikipedia.org/</a:t>
            </a:r>
            <a:br>
              <a:rPr lang="en-US" dirty="0"/>
            </a:br>
            <a:endParaRPr u="sng" dirty="0">
              <a:solidFill>
                <a:srgbClr val="0000FF"/>
              </a:solidFill>
              <a:uFill>
                <a:solidFill>
                  <a:srgbClr val="0000FF"/>
                </a:solidFill>
              </a:uFill>
              <a:hlinkClick r:id="rId5"/>
            </a:endParaRPr>
          </a:p>
          <a:p>
            <a:pPr marL="0" indent="114300">
              <a:buSzTx/>
              <a:buNone/>
              <a:defRPr sz="2000">
                <a:latin typeface="Times New Roman"/>
                <a:ea typeface="Times New Roman"/>
                <a:cs typeface="Times New Roman"/>
                <a:sym typeface="Times New Roman"/>
              </a:defRPr>
            </a:pPr>
            <a:endParaRPr u="sng" dirty="0">
              <a:solidFill>
                <a:srgbClr val="0000FF"/>
              </a:solidFill>
              <a:uFill>
                <a:solidFill>
                  <a:srgbClr val="0000FF"/>
                </a:solidFill>
              </a:uFill>
              <a:hlinkClick r:id="rId5"/>
            </a:endParaRPr>
          </a:p>
          <a:p>
            <a:pPr marL="0" indent="114300">
              <a:buSzTx/>
              <a:buNone/>
              <a:defRPr sz="2000">
                <a:latin typeface="Times New Roman"/>
                <a:ea typeface="Times New Roman"/>
                <a:cs typeface="Times New Roman"/>
                <a:sym typeface="Times New Roman"/>
              </a:defRPr>
            </a:pPr>
            <a:endParaRPr u="sng" dirty="0">
              <a:solidFill>
                <a:srgbClr val="0000FF"/>
              </a:solidFill>
              <a:uFill>
                <a:solidFill>
                  <a:srgbClr val="0000FF"/>
                </a:solidFill>
              </a:uFill>
              <a:hlinkClick r:id="rId5"/>
            </a:endParaRPr>
          </a:p>
        </p:txBody>
      </p:sp>
      <p:sp>
        <p:nvSpPr>
          <p:cNvPr id="116" name="Date Placeholder 3"/>
          <p:cNvSpPr txBox="1"/>
          <p:nvPr/>
        </p:nvSpPr>
        <p:spPr>
          <a:xfrm>
            <a:off x="502925" y="6414780"/>
            <a:ext cx="2042150" cy="248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ctr">
            <a:spAutoFit/>
          </a:bodyPr>
          <a:lstStyle>
            <a:lvl1pPr>
              <a:defRPr sz="1200">
                <a:solidFill>
                  <a:srgbClr val="898989"/>
                </a:solidFill>
                <a:latin typeface="Calibri"/>
                <a:ea typeface="Calibri"/>
                <a:cs typeface="Calibri"/>
                <a:sym typeface="Calibri"/>
              </a:defRPr>
            </a:lvl1pPr>
          </a:lstStyle>
          <a:p>
            <a:r>
              <a:t>22CS016</a:t>
            </a:r>
          </a:p>
        </p:txBody>
      </p:sp>
      <p:sp>
        <p:nvSpPr>
          <p:cNvPr id="117" name="Slide Number Placeholder 4"/>
          <p:cNvSpPr txBox="1">
            <a:spLocks noGrp="1"/>
          </p:cNvSpPr>
          <p:nvPr>
            <p:ph type="sldNum" sz="quarter" idx="2"/>
          </p:nvPr>
        </p:nvSpPr>
        <p:spPr>
          <a:xfrm>
            <a:off x="8428216" y="6414780"/>
            <a:ext cx="258584"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 Placeholder 2"/>
          <p:cNvSpPr txBox="1">
            <a:spLocks noGrp="1"/>
          </p:cNvSpPr>
          <p:nvPr>
            <p:ph type="body" idx="1"/>
          </p:nvPr>
        </p:nvSpPr>
        <p:spPr>
          <a:xfrm>
            <a:off x="-620642" y="1846262"/>
            <a:ext cx="10385284" cy="4525963"/>
          </a:xfrm>
          <a:prstGeom prst="rect">
            <a:avLst/>
          </a:prstGeom>
        </p:spPr>
        <p:txBody>
          <a:bodyPr/>
          <a:lstStyle/>
          <a:p>
            <a:pPr marL="0" indent="114300" algn="ctr">
              <a:buSzTx/>
              <a:buNone/>
              <a:defRPr sz="1000"/>
            </a:pPr>
            <a:endParaRPr/>
          </a:p>
          <a:p>
            <a:pPr marL="0" indent="114300" algn="ctr">
              <a:buSzTx/>
              <a:buNone/>
              <a:defRPr sz="2000"/>
            </a:pPr>
            <a:endParaRPr/>
          </a:p>
          <a:p>
            <a:pPr marL="0" indent="114300" algn="ctr">
              <a:buSzTx/>
              <a:buNone/>
              <a:defRPr sz="8400"/>
            </a:pPr>
            <a:r>
              <a:t>End of Presentation.</a:t>
            </a:r>
          </a:p>
        </p:txBody>
      </p:sp>
      <p:sp>
        <p:nvSpPr>
          <p:cNvPr id="120" name="Date Placeholder 3"/>
          <p:cNvSpPr txBox="1"/>
          <p:nvPr/>
        </p:nvSpPr>
        <p:spPr>
          <a:xfrm>
            <a:off x="502925" y="6414780"/>
            <a:ext cx="2042150" cy="248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ctr">
            <a:spAutoFit/>
          </a:bodyPr>
          <a:lstStyle>
            <a:lvl1pPr>
              <a:defRPr sz="1200">
                <a:solidFill>
                  <a:srgbClr val="898989"/>
                </a:solidFill>
                <a:latin typeface="Calibri"/>
                <a:ea typeface="Calibri"/>
                <a:cs typeface="Calibri"/>
                <a:sym typeface="Calibri"/>
              </a:defRPr>
            </a:lvl1pPr>
          </a:lstStyle>
          <a:p>
            <a:r>
              <a:t>22CS016</a:t>
            </a:r>
          </a:p>
        </p:txBody>
      </p:sp>
      <p:sp>
        <p:nvSpPr>
          <p:cNvPr id="121" name="Slide Number Placeholder 4"/>
          <p:cNvSpPr txBox="1">
            <a:spLocks noGrp="1"/>
          </p:cNvSpPr>
          <p:nvPr>
            <p:ph type="sldNum" sz="quarter" idx="2"/>
          </p:nvPr>
        </p:nvSpPr>
        <p:spPr>
          <a:xfrm>
            <a:off x="8428216" y="6414780"/>
            <a:ext cx="258584"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1"/>
          <p:cNvSpPr txBox="1">
            <a:spLocks noGrp="1"/>
          </p:cNvSpPr>
          <p:nvPr>
            <p:ph type="title"/>
          </p:nvPr>
        </p:nvSpPr>
        <p:spPr>
          <a:prstGeom prst="rect">
            <a:avLst/>
          </a:prstGeom>
        </p:spPr>
        <p:txBody>
          <a:bodyPr/>
          <a:lstStyle/>
          <a:p>
            <a:r>
              <a:t>Index</a:t>
            </a:r>
          </a:p>
        </p:txBody>
      </p:sp>
      <p:sp>
        <p:nvSpPr>
          <p:cNvPr id="42" name="Text Placeholder 2"/>
          <p:cNvSpPr txBox="1">
            <a:spLocks noGrp="1"/>
          </p:cNvSpPr>
          <p:nvPr>
            <p:ph type="body" idx="1"/>
          </p:nvPr>
        </p:nvSpPr>
        <p:spPr>
          <a:xfrm>
            <a:off x="289064" y="1105936"/>
            <a:ext cx="8229601" cy="5357328"/>
          </a:xfrm>
          <a:prstGeom prst="rect">
            <a:avLst/>
          </a:prstGeom>
        </p:spPr>
        <p:txBody>
          <a:bodyPr/>
          <a:lstStyle/>
          <a:p>
            <a:r>
              <a:rPr dirty="0"/>
              <a:t>Objective</a:t>
            </a:r>
          </a:p>
          <a:p>
            <a:r>
              <a:rPr dirty="0"/>
              <a:t>Introduction</a:t>
            </a:r>
          </a:p>
          <a:p>
            <a:r>
              <a:rPr dirty="0"/>
              <a:t>Methodology, Approach &amp; Techniques</a:t>
            </a:r>
          </a:p>
          <a:p>
            <a:r>
              <a:rPr lang="en-US" dirty="0"/>
              <a:t>Source Code (screenshots)</a:t>
            </a:r>
          </a:p>
          <a:p>
            <a:r>
              <a:rPr lang="en-US" dirty="0"/>
              <a:t>Result</a:t>
            </a:r>
          </a:p>
          <a:p>
            <a:r>
              <a:rPr dirty="0"/>
              <a:t>Conclusion</a:t>
            </a:r>
          </a:p>
          <a:p>
            <a:r>
              <a:rPr dirty="0"/>
              <a:t>Reference</a:t>
            </a:r>
          </a:p>
        </p:txBody>
      </p:sp>
      <p:sp>
        <p:nvSpPr>
          <p:cNvPr id="43" name="Date Placeholder 3"/>
          <p:cNvSpPr txBox="1"/>
          <p:nvPr/>
        </p:nvSpPr>
        <p:spPr>
          <a:xfrm>
            <a:off x="502925" y="6414780"/>
            <a:ext cx="2042150" cy="248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ctr">
            <a:spAutoFit/>
          </a:bodyPr>
          <a:lstStyle>
            <a:lvl1pPr>
              <a:defRPr sz="1200">
                <a:solidFill>
                  <a:srgbClr val="898989"/>
                </a:solidFill>
                <a:latin typeface="Calibri"/>
                <a:ea typeface="Calibri"/>
                <a:cs typeface="Calibri"/>
                <a:sym typeface="Calibri"/>
              </a:defRPr>
            </a:lvl1pPr>
          </a:lstStyle>
          <a:p>
            <a:r>
              <a:t>22CS016</a:t>
            </a:r>
          </a:p>
        </p:txBody>
      </p:sp>
      <p:sp>
        <p:nvSpPr>
          <p:cNvPr id="44" name="Slide Number Placeholder 4"/>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ive"/>
          <p:cNvSpPr txBox="1">
            <a:spLocks noGrp="1"/>
          </p:cNvSpPr>
          <p:nvPr>
            <p:ph type="title"/>
          </p:nvPr>
        </p:nvSpPr>
        <p:spPr>
          <a:prstGeom prst="rect">
            <a:avLst/>
          </a:prstGeom>
        </p:spPr>
        <p:txBody>
          <a:bodyPr/>
          <a:lstStyle/>
          <a:p>
            <a:r>
              <a:t>Objective</a:t>
            </a:r>
          </a:p>
        </p:txBody>
      </p:sp>
      <p:sp>
        <p:nvSpPr>
          <p:cNvPr id="47" name="To create a Spotify Web clone using HTML/CSS…"/>
          <p:cNvSpPr txBox="1">
            <a:spLocks noGrp="1"/>
          </p:cNvSpPr>
          <p:nvPr>
            <p:ph type="body" idx="1"/>
          </p:nvPr>
        </p:nvSpPr>
        <p:spPr>
          <a:prstGeom prst="rect">
            <a:avLst/>
          </a:prstGeom>
        </p:spPr>
        <p:txBody>
          <a:bodyPr/>
          <a:lstStyle/>
          <a:p>
            <a:r>
              <a:rPr dirty="0"/>
              <a:t>To create a Spotify Web clone using HTML/CSS</a:t>
            </a:r>
          </a:p>
          <a:p>
            <a:r>
              <a:rPr dirty="0"/>
              <a:t>To use JavaScript to make the website functioning</a:t>
            </a:r>
          </a:p>
          <a:p>
            <a:r>
              <a:rPr dirty="0"/>
              <a:t>To learn web development by recreating a popular website</a:t>
            </a:r>
          </a:p>
          <a:p>
            <a:r>
              <a:rPr dirty="0"/>
              <a:t>To showcase and learn from this opportunity to make a project</a:t>
            </a:r>
          </a:p>
        </p:txBody>
      </p:sp>
      <p:sp>
        <p:nvSpPr>
          <p:cNvPr id="48" name="Slide Number"/>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Introduction"/>
          <p:cNvSpPr txBox="1">
            <a:spLocks noGrp="1"/>
          </p:cNvSpPr>
          <p:nvPr>
            <p:ph type="title"/>
          </p:nvPr>
        </p:nvSpPr>
        <p:spPr>
          <a:prstGeom prst="rect">
            <a:avLst/>
          </a:prstGeom>
        </p:spPr>
        <p:txBody>
          <a:bodyPr/>
          <a:lstStyle/>
          <a:p>
            <a:r>
              <a:t>Introduction</a:t>
            </a:r>
          </a:p>
        </p:txBody>
      </p:sp>
      <p:sp>
        <p:nvSpPr>
          <p:cNvPr id="51" name="This project is a web music player, designed using HTML, CSS and JavaScript, and can play limited songs as visible on the home page playlists.…"/>
          <p:cNvSpPr txBox="1">
            <a:spLocks noGrp="1"/>
          </p:cNvSpPr>
          <p:nvPr>
            <p:ph type="body" idx="1"/>
          </p:nvPr>
        </p:nvSpPr>
        <p:spPr>
          <a:prstGeom prst="rect">
            <a:avLst/>
          </a:prstGeom>
        </p:spPr>
        <p:txBody>
          <a:bodyPr/>
          <a:lstStyle/>
          <a:p>
            <a:r>
              <a:rPr dirty="0"/>
              <a:t>This project is a web music player, designed using HTML, CSS and JavaScript, and can play limited songs as visible on the home page playlists.</a:t>
            </a:r>
          </a:p>
          <a:p>
            <a:r>
              <a:rPr dirty="0"/>
              <a:t>This web page enables listening to music by simply clicking the song to play, from different playlists as visible on the home page.</a:t>
            </a:r>
          </a:p>
        </p:txBody>
      </p:sp>
      <p:sp>
        <p:nvSpPr>
          <p:cNvPr id="52" name="Slide Number"/>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Methodology, Approach &amp; Techniques"/>
          <p:cNvSpPr txBox="1">
            <a:spLocks noGrp="1"/>
          </p:cNvSpPr>
          <p:nvPr>
            <p:ph type="title"/>
          </p:nvPr>
        </p:nvSpPr>
        <p:spPr>
          <a:prstGeom prst="rect">
            <a:avLst/>
          </a:prstGeom>
        </p:spPr>
        <p:txBody>
          <a:bodyPr>
            <a:normAutofit fontScale="90000"/>
          </a:bodyPr>
          <a:lstStyle>
            <a:lvl1pPr marL="429768" indent="-322325" algn="l" defTabSz="859536">
              <a:spcBef>
                <a:spcPts val="200"/>
              </a:spcBef>
              <a:buClr>
                <a:srgbClr val="000000"/>
              </a:buClr>
              <a:buSzPts val="3000"/>
              <a:buFont typeface="Arial"/>
              <a:buChar char="•"/>
              <a:defRPr sz="3008"/>
            </a:lvl1pPr>
          </a:lstStyle>
          <a:p>
            <a:r>
              <a:t>Methodology, Approach &amp; Techniques</a:t>
            </a:r>
          </a:p>
        </p:txBody>
      </p:sp>
      <p:sp>
        <p:nvSpPr>
          <p:cNvPr id="55" name="The framework for the web page was done using HTML, using div tags to create the card for the playlists, to make containers for the menu bar, to inscribe content at the the head of the page, inscribing logos/icons, using other various tags to set the cla"/>
          <p:cNvSpPr txBox="1">
            <a:spLocks noGrp="1"/>
          </p:cNvSpPr>
          <p:nvPr>
            <p:ph type="body" idx="1"/>
          </p:nvPr>
        </p:nvSpPr>
        <p:spPr>
          <a:prstGeom prst="rect">
            <a:avLst/>
          </a:prstGeom>
        </p:spPr>
        <p:txBody>
          <a:bodyPr/>
          <a:lstStyle/>
          <a:p>
            <a:pPr marL="292607" indent="-219455" defTabSz="585215">
              <a:spcBef>
                <a:spcPts val="100"/>
              </a:spcBef>
              <a:buSzPts val="2000"/>
              <a:defRPr sz="2048"/>
            </a:pPr>
            <a:r>
              <a:rPr dirty="0"/>
              <a:t>The framework for the web page was done using HTML, using div tags to create the card for the playlists, to make containers for the menu bar, to inscribe content at the head of the page, inscribing logos/icons, using other various tags to set the class, the play bar, the compiled songs list etc.</a:t>
            </a:r>
          </a:p>
          <a:p>
            <a:pPr marL="292607" indent="-219455" defTabSz="585215">
              <a:spcBef>
                <a:spcPts val="100"/>
              </a:spcBef>
              <a:buSzPts val="2000"/>
              <a:defRPr sz="2048"/>
            </a:pPr>
            <a:r>
              <a:rPr dirty="0"/>
              <a:t>To manage the size and the placement of the containers as well as the background colors visible on the page, CSS was put to use, setting width, color, position, gaps, paddings and fonts of the content on the page.</a:t>
            </a:r>
          </a:p>
          <a:p>
            <a:pPr marL="292607" indent="-219455" defTabSz="585215">
              <a:spcBef>
                <a:spcPts val="100"/>
              </a:spcBef>
              <a:buSzPts val="2000"/>
              <a:defRPr sz="2048"/>
            </a:pPr>
            <a:r>
              <a:rPr dirty="0"/>
              <a:t>Javascript was used to make the music player, that is, the algorithm to play music on one click, the audio files were uploaded in the project folder, javascript codes were used to access these files, and to handle the working of the player to play the song, or the next song, or the previous songs by using event functions which get triggered on click by the user.</a:t>
            </a:r>
          </a:p>
        </p:txBody>
      </p:sp>
      <p:sp>
        <p:nvSpPr>
          <p:cNvPr id="56" name="Slide Number"/>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ource Code"/>
          <p:cNvSpPr txBox="1">
            <a:spLocks noGrp="1"/>
          </p:cNvSpPr>
          <p:nvPr>
            <p:ph type="title"/>
          </p:nvPr>
        </p:nvSpPr>
        <p:spPr>
          <a:prstGeom prst="rect">
            <a:avLst/>
          </a:prstGeom>
        </p:spPr>
        <p:txBody>
          <a:bodyPr/>
          <a:lstStyle/>
          <a:p>
            <a:r>
              <a:t>Source Code</a:t>
            </a:r>
          </a:p>
        </p:txBody>
      </p:sp>
      <p:sp>
        <p:nvSpPr>
          <p:cNvPr id="7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pic>
        <p:nvPicPr>
          <p:cNvPr id="3" name="Picture 2">
            <a:extLst>
              <a:ext uri="{FF2B5EF4-FFF2-40B4-BE49-F238E27FC236}">
                <a16:creationId xmlns:a16="http://schemas.microsoft.com/office/drawing/2014/main" id="{552D7730-2B79-1F93-14FA-212BC4B29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11" y="927465"/>
            <a:ext cx="9011377" cy="548731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ource Code"/>
          <p:cNvSpPr txBox="1">
            <a:spLocks noGrp="1"/>
          </p:cNvSpPr>
          <p:nvPr>
            <p:ph type="title"/>
          </p:nvPr>
        </p:nvSpPr>
        <p:spPr>
          <a:prstGeom prst="rect">
            <a:avLst/>
          </a:prstGeom>
        </p:spPr>
        <p:txBody>
          <a:bodyPr/>
          <a:lstStyle/>
          <a:p>
            <a:r>
              <a:t>Source Code</a:t>
            </a:r>
          </a:p>
        </p:txBody>
      </p:sp>
      <p:sp>
        <p:nvSpPr>
          <p:cNvPr id="9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pic>
        <p:nvPicPr>
          <p:cNvPr id="6" name="Picture 5">
            <a:extLst>
              <a:ext uri="{FF2B5EF4-FFF2-40B4-BE49-F238E27FC236}">
                <a16:creationId xmlns:a16="http://schemas.microsoft.com/office/drawing/2014/main" id="{74455B41-AD15-F763-45B0-1CD1A90487D1}"/>
              </a:ext>
            </a:extLst>
          </p:cNvPr>
          <p:cNvPicPr>
            <a:picLocks noChangeAspect="1"/>
          </p:cNvPicPr>
          <p:nvPr/>
        </p:nvPicPr>
        <p:blipFill>
          <a:blip r:embed="rId2"/>
          <a:stretch>
            <a:fillRect/>
          </a:stretch>
        </p:blipFill>
        <p:spPr>
          <a:xfrm>
            <a:off x="111682" y="947515"/>
            <a:ext cx="8920636" cy="5397444"/>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ource Code"/>
          <p:cNvSpPr txBox="1">
            <a:spLocks noGrp="1"/>
          </p:cNvSpPr>
          <p:nvPr>
            <p:ph type="title"/>
          </p:nvPr>
        </p:nvSpPr>
        <p:spPr>
          <a:prstGeom prst="rect">
            <a:avLst/>
          </a:prstGeom>
        </p:spPr>
        <p:txBody>
          <a:bodyPr/>
          <a:lstStyle/>
          <a:p>
            <a:r>
              <a:t>Source Code</a:t>
            </a:r>
          </a:p>
        </p:txBody>
      </p:sp>
      <p:sp>
        <p:nvSpPr>
          <p:cNvPr id="71" name="Slide Number"/>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pic>
        <p:nvPicPr>
          <p:cNvPr id="3" name="Picture 2">
            <a:extLst>
              <a:ext uri="{FF2B5EF4-FFF2-40B4-BE49-F238E27FC236}">
                <a16:creationId xmlns:a16="http://schemas.microsoft.com/office/drawing/2014/main" id="{52D235B1-9A1C-A611-7D43-3E329849C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61" y="1065956"/>
            <a:ext cx="9046278" cy="5348824"/>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Algorithm"/>
          <p:cNvSpPr txBox="1">
            <a:spLocks noGrp="1"/>
          </p:cNvSpPr>
          <p:nvPr>
            <p:ph type="title"/>
          </p:nvPr>
        </p:nvSpPr>
        <p:spPr>
          <a:prstGeom prst="rect">
            <a:avLst/>
          </a:prstGeom>
        </p:spPr>
        <p:txBody>
          <a:bodyPr>
            <a:normAutofit fontScale="90000"/>
          </a:bodyPr>
          <a:lstStyle/>
          <a:p>
            <a:pPr algn="ctr" rtl="0">
              <a:spcBef>
                <a:spcPts val="0"/>
              </a:spcBef>
              <a:spcAft>
                <a:spcPts val="0"/>
              </a:spcAft>
            </a:pPr>
            <a:br>
              <a:rPr lang="en-US" sz="1800" b="0" i="0" u="none" strike="noStrike" dirty="0">
                <a:solidFill>
                  <a:srgbClr val="000000"/>
                </a:solidFill>
                <a:effectLst/>
                <a:latin typeface="Calibri" panose="020F0502020204030204" pitchFamily="34" charset="0"/>
              </a:rPr>
            </a:br>
            <a:br>
              <a:rPr lang="en-US" sz="1800" b="0" i="0" u="none" strike="noStrike" dirty="0">
                <a:solidFill>
                  <a:srgbClr val="000000"/>
                </a:solidFill>
                <a:effectLst/>
                <a:latin typeface="Calibri" panose="020F0502020204030204" pitchFamily="34" charset="0"/>
              </a:rPr>
            </a:br>
            <a:br>
              <a:rPr lang="en-US" sz="1800" b="0" i="0" u="none" strike="noStrike" dirty="0">
                <a:solidFill>
                  <a:srgbClr val="000000"/>
                </a:solidFill>
                <a:effectLst/>
                <a:latin typeface="Calibri" panose="020F0502020204030204" pitchFamily="34" charset="0"/>
              </a:rPr>
            </a:br>
            <a:r>
              <a:rPr lang="en-US" sz="4900" b="0" i="0" u="none" strike="noStrike" dirty="0">
                <a:solidFill>
                  <a:srgbClr val="000000"/>
                </a:solidFill>
                <a:effectLst/>
                <a:latin typeface="Calibri" panose="020F0502020204030204" pitchFamily="34" charset="0"/>
              </a:rPr>
              <a:t>SCREENSHOTS(WEBSITE)</a:t>
            </a:r>
            <a:br>
              <a:rPr lang="en-US" sz="4900" b="0" dirty="0">
                <a:effectLst/>
              </a:rPr>
            </a:br>
            <a:br>
              <a:rPr lang="en-US" dirty="0"/>
            </a:br>
            <a:endParaRPr dirty="0"/>
          </a:p>
        </p:txBody>
      </p:sp>
      <p:sp>
        <p:nvSpPr>
          <p:cNvPr id="60" name="Slide Number"/>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pic>
        <p:nvPicPr>
          <p:cNvPr id="4" name="Picture 3">
            <a:extLst>
              <a:ext uri="{FF2B5EF4-FFF2-40B4-BE49-F238E27FC236}">
                <a16:creationId xmlns:a16="http://schemas.microsoft.com/office/drawing/2014/main" id="{0EC46C9C-65E1-F664-346F-90A43051806E}"/>
              </a:ext>
            </a:extLst>
          </p:cNvPr>
          <p:cNvPicPr>
            <a:picLocks noChangeAspect="1"/>
          </p:cNvPicPr>
          <p:nvPr/>
        </p:nvPicPr>
        <p:blipFill>
          <a:blip r:embed="rId2"/>
          <a:stretch>
            <a:fillRect/>
          </a:stretch>
        </p:blipFill>
        <p:spPr>
          <a:xfrm>
            <a:off x="166650" y="1144745"/>
            <a:ext cx="8810699" cy="4865166"/>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TotalTime>
  <Words>460</Words>
  <Application>Microsoft Office PowerPoint</Application>
  <PresentationFormat>On-screen Show (4:3)</PresentationFormat>
  <Paragraphs>62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Candara</vt:lpstr>
      <vt:lpstr>Times New Roman</vt:lpstr>
      <vt:lpstr>Office Theme</vt:lpstr>
      <vt:lpstr>PowerPoint Presentation</vt:lpstr>
      <vt:lpstr>Index</vt:lpstr>
      <vt:lpstr>Objective</vt:lpstr>
      <vt:lpstr>Introduction</vt:lpstr>
      <vt:lpstr>Methodology, Approach &amp; Techniques</vt:lpstr>
      <vt:lpstr>Source Code</vt:lpstr>
      <vt:lpstr>Source Code</vt:lpstr>
      <vt:lpstr>Source Code</vt:lpstr>
      <vt:lpstr>   SCREENSHOTS(WEBSITE)  </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Devansh Aggarwal</cp:lastModifiedBy>
  <cp:revision>2</cp:revision>
  <dcterms:modified xsi:type="dcterms:W3CDTF">2024-03-14T13:39:54Z</dcterms:modified>
</cp:coreProperties>
</file>