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82"/>
  </p:notesMasterIdLst>
  <p:sldIdLst>
    <p:sldId id="4217" r:id="rId2"/>
    <p:sldId id="2903" r:id="rId3"/>
    <p:sldId id="4157" r:id="rId4"/>
    <p:sldId id="2971" r:id="rId5"/>
    <p:sldId id="4221" r:id="rId6"/>
    <p:sldId id="4222" r:id="rId7"/>
    <p:sldId id="4224" r:id="rId8"/>
    <p:sldId id="4223" r:id="rId9"/>
    <p:sldId id="4225" r:id="rId10"/>
    <p:sldId id="4218" r:id="rId11"/>
    <p:sldId id="4219" r:id="rId12"/>
    <p:sldId id="4220" r:id="rId13"/>
    <p:sldId id="4151" r:id="rId14"/>
    <p:sldId id="2734" r:id="rId15"/>
    <p:sldId id="2926" r:id="rId16"/>
    <p:sldId id="2837" r:id="rId17"/>
    <p:sldId id="2904" r:id="rId18"/>
    <p:sldId id="2940" r:id="rId19"/>
    <p:sldId id="4152" r:id="rId20"/>
    <p:sldId id="4153" r:id="rId21"/>
    <p:sldId id="4189" r:id="rId22"/>
    <p:sldId id="4154" r:id="rId23"/>
    <p:sldId id="4155" r:id="rId24"/>
    <p:sldId id="4156" r:id="rId25"/>
    <p:sldId id="4158" r:id="rId26"/>
    <p:sldId id="4159" r:id="rId27"/>
    <p:sldId id="4160" r:id="rId28"/>
    <p:sldId id="4163" r:id="rId29"/>
    <p:sldId id="4161" r:id="rId30"/>
    <p:sldId id="4162" r:id="rId31"/>
    <p:sldId id="4164" r:id="rId32"/>
    <p:sldId id="4165" r:id="rId33"/>
    <p:sldId id="4166" r:id="rId34"/>
    <p:sldId id="4167" r:id="rId35"/>
    <p:sldId id="4168" r:id="rId36"/>
    <p:sldId id="4169" r:id="rId37"/>
    <p:sldId id="4170" r:id="rId38"/>
    <p:sldId id="4171" r:id="rId39"/>
    <p:sldId id="4172" r:id="rId40"/>
    <p:sldId id="4173" r:id="rId41"/>
    <p:sldId id="4174" r:id="rId42"/>
    <p:sldId id="4175" r:id="rId43"/>
    <p:sldId id="4176" r:id="rId44"/>
    <p:sldId id="4177" r:id="rId45"/>
    <p:sldId id="4179" r:id="rId46"/>
    <p:sldId id="4180" r:id="rId47"/>
    <p:sldId id="4178" r:id="rId48"/>
    <p:sldId id="4181" r:id="rId49"/>
    <p:sldId id="4187" r:id="rId50"/>
    <p:sldId id="4182" r:id="rId51"/>
    <p:sldId id="4183" r:id="rId52"/>
    <p:sldId id="4186" r:id="rId53"/>
    <p:sldId id="4184" r:id="rId54"/>
    <p:sldId id="4192" r:id="rId55"/>
    <p:sldId id="4188" r:id="rId56"/>
    <p:sldId id="4191" r:id="rId57"/>
    <p:sldId id="4193" r:id="rId58"/>
    <p:sldId id="4190" r:id="rId59"/>
    <p:sldId id="4195" r:id="rId60"/>
    <p:sldId id="4196" r:id="rId61"/>
    <p:sldId id="4197" r:id="rId62"/>
    <p:sldId id="4198" r:id="rId63"/>
    <p:sldId id="4199" r:id="rId64"/>
    <p:sldId id="4200" r:id="rId65"/>
    <p:sldId id="4201" r:id="rId66"/>
    <p:sldId id="4202" r:id="rId67"/>
    <p:sldId id="4203" r:id="rId68"/>
    <p:sldId id="4204" r:id="rId69"/>
    <p:sldId id="4205" r:id="rId70"/>
    <p:sldId id="4206" r:id="rId71"/>
    <p:sldId id="4207" r:id="rId72"/>
    <p:sldId id="4208" r:id="rId73"/>
    <p:sldId id="4209" r:id="rId74"/>
    <p:sldId id="4210" r:id="rId75"/>
    <p:sldId id="4211" r:id="rId76"/>
    <p:sldId id="4215" r:id="rId77"/>
    <p:sldId id="4216" r:id="rId78"/>
    <p:sldId id="4212" r:id="rId79"/>
    <p:sldId id="4213" r:id="rId80"/>
    <p:sldId id="4214" r:id="rId8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0136" autoAdjust="0"/>
  </p:normalViewPr>
  <p:slideViewPr>
    <p:cSldViewPr snapToGrid="0" snapToObjects="1">
      <p:cViewPr varScale="1">
        <p:scale>
          <a:sx n="43" d="100"/>
          <a:sy n="43" d="100"/>
        </p:scale>
        <p:origin x="2128" y="256"/>
      </p:cViewPr>
      <p:guideLst>
        <p:guide pos="14470"/>
        <p:guide pos="7678"/>
        <p:guide orient="horz" pos="4320"/>
        <p:guide pos="12526"/>
        <p:guide orient="horz" pos="6984"/>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2/6/20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‹Nr.›</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utcheckit.com/blog/veracity-big-data-v/"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87584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963983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fontAlgn="base"/>
            <a:r>
              <a:rPr lang="en-US" dirty="0"/>
              <a:t>What Is Data Veracity?</a:t>
            </a:r>
          </a:p>
          <a:p>
            <a:pPr fontAlgn="base"/>
            <a:r>
              <a:rPr lang="en-US" dirty="0"/>
              <a:t>Data veracity, in general, is how accurate or truthful a data set may be. In the context of big data, however, it takes on a bit more meaning. More specifically, when it comes to the accuracy of big data, it’s not just the quality of the data itself but how trustworthy the data source, type, and processing of it is. Removing things like bias, abnormalities or inconsistencies, duplication, and volatility are just a few aspects that factor into improving the accuracy of big data.</a:t>
            </a:r>
          </a:p>
          <a:p>
            <a:pPr fontAlgn="base"/>
            <a:endParaRPr lang="en-US" dirty="0"/>
          </a:p>
          <a:p>
            <a:pPr marL="0" marR="0" indent="0" algn="l" defTabSz="914217" rtl="0" eaLnBrk="1" fontAlgn="base" latinLnBrk="0" hangingPunct="1">
              <a:lnSpc>
                <a:spcPct val="100000"/>
              </a:lnSpc>
              <a:spcBef>
                <a:spcPts val="0"/>
              </a:spcBef>
              <a:spcAft>
                <a:spcPts val="0"/>
              </a:spcAft>
              <a:buClrTx/>
              <a:buSzTx/>
              <a:buFontTx/>
              <a:buNone/>
              <a:tabLst/>
              <a:defRPr/>
            </a:pPr>
            <a:r>
              <a:rPr lang="de-DE" dirty="0">
                <a:hlinkClick r:id="rId3"/>
              </a:rPr>
              <a:t>https://www.gutcheckit.com/blog/veracity-big-data-v/</a:t>
            </a:r>
            <a:endParaRPr lang="de-DE" dirty="0"/>
          </a:p>
          <a:p>
            <a:pPr fontAlgn="base"/>
            <a:endParaRPr lang="en-US" dirty="0"/>
          </a:p>
          <a:p>
            <a:endParaRPr lang="de-DE" dirty="0"/>
          </a:p>
          <a:p>
            <a:pPr fontAlgn="base"/>
            <a:endParaRPr lang="de-DE" dirty="0"/>
          </a:p>
        </p:txBody>
      </p:sp>
      <p:sp>
        <p:nvSpPr>
          <p:cNvPr id="4" name="Foliennummernplatzhalt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38048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06BE02D-20C0-F840-AFAC-BEA99C74FDC2}" type="slidenum">
              <a:rPr lang="en-US" smtClean="0"/>
              <a:pPr/>
              <a:t>80</a:t>
            </a:fld>
            <a:endParaRPr lang="en-US" dirty="0"/>
          </a:p>
        </p:txBody>
      </p:sp>
    </p:spTree>
    <p:extLst>
      <p:ext uri="{BB962C8B-B14F-4D97-AF65-F5344CB8AC3E}">
        <p14:creationId xmlns:p14="http://schemas.microsoft.com/office/powerpoint/2010/main" val="191174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0"/>
            <a:ext cx="24377648" cy="651735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70665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2188825" y="-1"/>
            <a:ext cx="12188824" cy="1371599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56422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7198646"/>
            <a:ext cx="24377648" cy="651735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385473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2114757"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F2EBAD55-B49B-904B-9BA8-95FDB0B5E22B}"/>
              </a:ext>
            </a:extLst>
          </p:cNvPr>
          <p:cNvSpPr>
            <a:spLocks noGrp="1"/>
          </p:cNvSpPr>
          <p:nvPr>
            <p:ph type="pic" sz="quarter" idx="15"/>
          </p:nvPr>
        </p:nvSpPr>
        <p:spPr>
          <a:xfrm>
            <a:off x="7474678"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52925E6C-C26C-CF4A-821E-FF5B40AC3AB3}"/>
              </a:ext>
            </a:extLst>
          </p:cNvPr>
          <p:cNvSpPr>
            <a:spLocks noGrp="1"/>
          </p:cNvSpPr>
          <p:nvPr>
            <p:ph type="pic" sz="quarter" idx="16"/>
          </p:nvPr>
        </p:nvSpPr>
        <p:spPr>
          <a:xfrm>
            <a:off x="12834597"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53EA8A16-F0B3-D941-B483-3A546DDFC9C4}"/>
              </a:ext>
            </a:extLst>
          </p:cNvPr>
          <p:cNvSpPr>
            <a:spLocks noGrp="1"/>
          </p:cNvSpPr>
          <p:nvPr>
            <p:ph type="pic" sz="quarter" idx="17"/>
          </p:nvPr>
        </p:nvSpPr>
        <p:spPr>
          <a:xfrm>
            <a:off x="18194519"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956652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5126789" y="1676399"/>
            <a:ext cx="7311466" cy="1048173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826761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2122935" y="5144389"/>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
        <p:nvSpPr>
          <p:cNvPr id="9" name="Picture Placeholder 6">
            <a:extLst>
              <a:ext uri="{FF2B5EF4-FFF2-40B4-BE49-F238E27FC236}">
                <a16:creationId xmlns:a16="http://schemas.microsoft.com/office/drawing/2014/main" id="{EAD8E7ED-BD43-F34F-9001-D3B8A95DAFD0}"/>
              </a:ext>
            </a:extLst>
          </p:cNvPr>
          <p:cNvSpPr>
            <a:spLocks noGrp="1"/>
          </p:cNvSpPr>
          <p:nvPr>
            <p:ph type="pic" sz="quarter" idx="15"/>
          </p:nvPr>
        </p:nvSpPr>
        <p:spPr>
          <a:xfrm>
            <a:off x="2122935" y="9180526"/>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
        <p:nvSpPr>
          <p:cNvPr id="10" name="Picture Placeholder 6">
            <a:extLst>
              <a:ext uri="{FF2B5EF4-FFF2-40B4-BE49-F238E27FC236}">
                <a16:creationId xmlns:a16="http://schemas.microsoft.com/office/drawing/2014/main" id="{CD75E751-3986-1E43-90B4-2DF542860240}"/>
              </a:ext>
            </a:extLst>
          </p:cNvPr>
          <p:cNvSpPr>
            <a:spLocks noGrp="1"/>
          </p:cNvSpPr>
          <p:nvPr>
            <p:ph type="pic" sz="quarter" idx="16"/>
          </p:nvPr>
        </p:nvSpPr>
        <p:spPr>
          <a:xfrm>
            <a:off x="13636764" y="5144389"/>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
        <p:nvSpPr>
          <p:cNvPr id="11" name="Picture Placeholder 6">
            <a:extLst>
              <a:ext uri="{FF2B5EF4-FFF2-40B4-BE49-F238E27FC236}">
                <a16:creationId xmlns:a16="http://schemas.microsoft.com/office/drawing/2014/main" id="{2AAD0EA5-732D-3E4C-8F7A-496164CE1E28}"/>
              </a:ext>
            </a:extLst>
          </p:cNvPr>
          <p:cNvSpPr>
            <a:spLocks noGrp="1"/>
          </p:cNvSpPr>
          <p:nvPr>
            <p:ph type="pic" sz="quarter" idx="17"/>
          </p:nvPr>
        </p:nvSpPr>
        <p:spPr>
          <a:xfrm>
            <a:off x="13636764" y="9180526"/>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539238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2568390"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
        <p:nvSpPr>
          <p:cNvPr id="14" name="Picture Placeholder 6">
            <a:extLst>
              <a:ext uri="{FF2B5EF4-FFF2-40B4-BE49-F238E27FC236}">
                <a16:creationId xmlns:a16="http://schemas.microsoft.com/office/drawing/2014/main" id="{22420B7C-1EB1-8A44-A77E-8F1597F6F80A}"/>
              </a:ext>
            </a:extLst>
          </p:cNvPr>
          <p:cNvSpPr>
            <a:spLocks noGrp="1"/>
          </p:cNvSpPr>
          <p:nvPr>
            <p:ph type="pic" sz="quarter" idx="15"/>
          </p:nvPr>
        </p:nvSpPr>
        <p:spPr>
          <a:xfrm>
            <a:off x="8390399"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
        <p:nvSpPr>
          <p:cNvPr id="15" name="Picture Placeholder 6">
            <a:extLst>
              <a:ext uri="{FF2B5EF4-FFF2-40B4-BE49-F238E27FC236}">
                <a16:creationId xmlns:a16="http://schemas.microsoft.com/office/drawing/2014/main" id="{35F43CB3-5B27-F247-BEE0-5BC5A09687B2}"/>
              </a:ext>
            </a:extLst>
          </p:cNvPr>
          <p:cNvSpPr>
            <a:spLocks noGrp="1"/>
          </p:cNvSpPr>
          <p:nvPr>
            <p:ph type="pic" sz="quarter" idx="16"/>
          </p:nvPr>
        </p:nvSpPr>
        <p:spPr>
          <a:xfrm>
            <a:off x="14056425"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
        <p:nvSpPr>
          <p:cNvPr id="16" name="Picture Placeholder 6">
            <a:extLst>
              <a:ext uri="{FF2B5EF4-FFF2-40B4-BE49-F238E27FC236}">
                <a16:creationId xmlns:a16="http://schemas.microsoft.com/office/drawing/2014/main" id="{9B7C4055-96CC-BF48-9AFD-AE786263B62B}"/>
              </a:ext>
            </a:extLst>
          </p:cNvPr>
          <p:cNvSpPr>
            <a:spLocks noGrp="1"/>
          </p:cNvSpPr>
          <p:nvPr>
            <p:ph type="pic" sz="quarter" idx="17"/>
          </p:nvPr>
        </p:nvSpPr>
        <p:spPr>
          <a:xfrm>
            <a:off x="19865332"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56164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3199850" y="5067017"/>
            <a:ext cx="2907358" cy="2911114"/>
          </a:xfrm>
          <a:prstGeom prst="ellipse">
            <a:avLst/>
          </a:prstGeom>
          <a:solidFill>
            <a:schemeClr val="bg1">
              <a:lumMod val="95000"/>
            </a:schemeClr>
          </a:solidFill>
        </p:spPr>
        <p:txBody>
          <a:bodyPr>
            <a:normAutofit/>
          </a:bodyPr>
          <a:lstStyle>
            <a:lvl1pPr>
              <a:defRPr sz="1500"/>
            </a:lvl1pPr>
          </a:lstStyle>
          <a:p>
            <a:endParaRPr lang="en-US" dirty="0"/>
          </a:p>
        </p:txBody>
      </p:sp>
      <p:sp>
        <p:nvSpPr>
          <p:cNvPr id="10" name="Picture Placeholder 6">
            <a:extLst>
              <a:ext uri="{FF2B5EF4-FFF2-40B4-BE49-F238E27FC236}">
                <a16:creationId xmlns:a16="http://schemas.microsoft.com/office/drawing/2014/main" id="{46B46CCA-4D90-3E49-AF2E-9E15AED94034}"/>
              </a:ext>
            </a:extLst>
          </p:cNvPr>
          <p:cNvSpPr>
            <a:spLocks noGrp="1"/>
          </p:cNvSpPr>
          <p:nvPr>
            <p:ph type="pic" sz="quarter" idx="15"/>
          </p:nvPr>
        </p:nvSpPr>
        <p:spPr>
          <a:xfrm>
            <a:off x="10735141" y="5067017"/>
            <a:ext cx="2907358" cy="2911114"/>
          </a:xfrm>
          <a:prstGeom prst="ellipse">
            <a:avLst/>
          </a:prstGeom>
          <a:solidFill>
            <a:schemeClr val="bg1">
              <a:lumMod val="95000"/>
            </a:schemeClr>
          </a:solidFill>
        </p:spPr>
        <p:txBody>
          <a:bodyPr>
            <a:normAutofit/>
          </a:bodyPr>
          <a:lstStyle>
            <a:lvl1pPr>
              <a:defRPr sz="1500"/>
            </a:lvl1pPr>
          </a:lstStyle>
          <a:p>
            <a:endParaRPr lang="en-US" dirty="0"/>
          </a:p>
        </p:txBody>
      </p:sp>
      <p:sp>
        <p:nvSpPr>
          <p:cNvPr id="11" name="Picture Placeholder 6">
            <a:extLst>
              <a:ext uri="{FF2B5EF4-FFF2-40B4-BE49-F238E27FC236}">
                <a16:creationId xmlns:a16="http://schemas.microsoft.com/office/drawing/2014/main" id="{0F360CB3-1BB0-124D-8A62-0D01BF840581}"/>
              </a:ext>
            </a:extLst>
          </p:cNvPr>
          <p:cNvSpPr>
            <a:spLocks noGrp="1"/>
          </p:cNvSpPr>
          <p:nvPr>
            <p:ph type="pic" sz="quarter" idx="16"/>
          </p:nvPr>
        </p:nvSpPr>
        <p:spPr>
          <a:xfrm>
            <a:off x="18270440" y="5067017"/>
            <a:ext cx="2907358" cy="2911114"/>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1764796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13977F9D-30CC-864E-A714-C485EF9FDFE4}"/>
              </a:ext>
            </a:extLst>
          </p:cNvPr>
          <p:cNvSpPr>
            <a:spLocks noGrp="1"/>
          </p:cNvSpPr>
          <p:nvPr>
            <p:ph type="pic" sz="quarter" idx="18"/>
          </p:nvPr>
        </p:nvSpPr>
        <p:spPr>
          <a:xfrm>
            <a:off x="-372108" y="-342899"/>
            <a:ext cx="25121868" cy="8311243"/>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2295474"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
        <p:nvSpPr>
          <p:cNvPr id="13" name="Picture Placeholder 6">
            <a:extLst>
              <a:ext uri="{FF2B5EF4-FFF2-40B4-BE49-F238E27FC236}">
                <a16:creationId xmlns:a16="http://schemas.microsoft.com/office/drawing/2014/main" id="{F5577A76-FE01-2342-88E0-6737174F0185}"/>
              </a:ext>
            </a:extLst>
          </p:cNvPr>
          <p:cNvSpPr>
            <a:spLocks noGrp="1"/>
          </p:cNvSpPr>
          <p:nvPr>
            <p:ph type="pic" sz="quarter" idx="15"/>
          </p:nvPr>
        </p:nvSpPr>
        <p:spPr>
          <a:xfrm>
            <a:off x="8116571"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
        <p:nvSpPr>
          <p:cNvPr id="14" name="Picture Placeholder 6">
            <a:extLst>
              <a:ext uri="{FF2B5EF4-FFF2-40B4-BE49-F238E27FC236}">
                <a16:creationId xmlns:a16="http://schemas.microsoft.com/office/drawing/2014/main" id="{C444A9F6-8A59-724D-9E65-5D153AF4C906}"/>
              </a:ext>
            </a:extLst>
          </p:cNvPr>
          <p:cNvSpPr>
            <a:spLocks noGrp="1"/>
          </p:cNvSpPr>
          <p:nvPr>
            <p:ph type="pic" sz="quarter" idx="16"/>
          </p:nvPr>
        </p:nvSpPr>
        <p:spPr>
          <a:xfrm>
            <a:off x="13771320"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
        <p:nvSpPr>
          <p:cNvPr id="15" name="Picture Placeholder 6">
            <a:extLst>
              <a:ext uri="{FF2B5EF4-FFF2-40B4-BE49-F238E27FC236}">
                <a16:creationId xmlns:a16="http://schemas.microsoft.com/office/drawing/2014/main" id="{EA1AA648-44E6-7F46-9CC5-C97C7EB4C2EC}"/>
              </a:ext>
            </a:extLst>
          </p:cNvPr>
          <p:cNvSpPr>
            <a:spLocks noGrp="1"/>
          </p:cNvSpPr>
          <p:nvPr>
            <p:ph type="pic" sz="quarter" idx="17"/>
          </p:nvPr>
        </p:nvSpPr>
        <p:spPr>
          <a:xfrm>
            <a:off x="19605518"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641970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13977F9D-30CC-864E-A714-C485EF9FDFE4}"/>
              </a:ext>
            </a:extLst>
          </p:cNvPr>
          <p:cNvSpPr>
            <a:spLocks noGrp="1"/>
          </p:cNvSpPr>
          <p:nvPr>
            <p:ph type="pic" sz="quarter" idx="18"/>
          </p:nvPr>
        </p:nvSpPr>
        <p:spPr>
          <a:xfrm>
            <a:off x="0" y="0"/>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98A6CDA0-2BD1-D143-BCCD-EECEBE6296D4}"/>
              </a:ext>
            </a:extLst>
          </p:cNvPr>
          <p:cNvSpPr>
            <a:spLocks noGrp="1"/>
          </p:cNvSpPr>
          <p:nvPr>
            <p:ph type="pic" sz="quarter" idx="19"/>
          </p:nvPr>
        </p:nvSpPr>
        <p:spPr>
          <a:xfrm>
            <a:off x="0" y="6969128"/>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11673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E465E88-AC9E-7649-A9D4-DBC95D192B9E}"/>
              </a:ext>
            </a:extLst>
          </p:cNvPr>
          <p:cNvSpPr>
            <a:spLocks noGrp="1"/>
          </p:cNvSpPr>
          <p:nvPr>
            <p:ph type="pic" sz="quarter" idx="14"/>
          </p:nvPr>
        </p:nvSpPr>
        <p:spPr>
          <a:xfrm>
            <a:off x="-372108" y="-342899"/>
            <a:ext cx="25121868" cy="1440179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120181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13977F9D-30CC-864E-A714-C485EF9FDFE4}"/>
              </a:ext>
            </a:extLst>
          </p:cNvPr>
          <p:cNvSpPr>
            <a:spLocks noGrp="1"/>
          </p:cNvSpPr>
          <p:nvPr>
            <p:ph type="pic" sz="quarter" idx="18"/>
          </p:nvPr>
        </p:nvSpPr>
        <p:spPr>
          <a:xfrm>
            <a:off x="10989896" y="0"/>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98A6CDA0-2BD1-D143-BCCD-EECEBE6296D4}"/>
              </a:ext>
            </a:extLst>
          </p:cNvPr>
          <p:cNvSpPr>
            <a:spLocks noGrp="1"/>
          </p:cNvSpPr>
          <p:nvPr>
            <p:ph type="pic" sz="quarter" idx="19"/>
          </p:nvPr>
        </p:nvSpPr>
        <p:spPr>
          <a:xfrm>
            <a:off x="10989896" y="6969128"/>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859912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917339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776411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13564958" y="1745045"/>
            <a:ext cx="10812692" cy="6087282"/>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235201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0" y="6029077"/>
            <a:ext cx="10812692" cy="6087282"/>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814422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0" y="-1"/>
            <a:ext cx="12188814" cy="8642553"/>
          </a:xfrm>
          <a:prstGeom prst="rect">
            <a:avLst/>
          </a:prstGeom>
          <a:solidFill>
            <a:schemeClr val="bg1">
              <a:lumMod val="95000"/>
            </a:schemeClr>
          </a:solidFill>
        </p:spPr>
        <p:txBody>
          <a:bodyPr>
            <a:normAutofit/>
          </a:bodyPr>
          <a:lstStyle>
            <a:lvl1pPr>
              <a:defRPr sz="2101"/>
            </a:lvl1pPr>
          </a:lstStyle>
          <a:p>
            <a:endParaRPr lang="en-US" dirty="0"/>
          </a:p>
        </p:txBody>
      </p:sp>
      <p:sp>
        <p:nvSpPr>
          <p:cNvPr id="6" name="Picture Placeholder 8">
            <a:extLst>
              <a:ext uri="{FF2B5EF4-FFF2-40B4-BE49-F238E27FC236}">
                <a16:creationId xmlns:a16="http://schemas.microsoft.com/office/drawing/2014/main" id="{1DFE7002-CF14-B440-9BA8-C4907994043E}"/>
              </a:ext>
            </a:extLst>
          </p:cNvPr>
          <p:cNvSpPr>
            <a:spLocks noGrp="1"/>
          </p:cNvSpPr>
          <p:nvPr>
            <p:ph type="pic" sz="quarter" idx="14"/>
          </p:nvPr>
        </p:nvSpPr>
        <p:spPr>
          <a:xfrm>
            <a:off x="12188814" y="-342899"/>
            <a:ext cx="12560946" cy="1440179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859443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14168141" y="1745045"/>
            <a:ext cx="8148569"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65866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996315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218434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2060940" y="1745045"/>
            <a:ext cx="8148569"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7249016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DFE7002-CF14-B440-9BA8-C4907994043E}"/>
              </a:ext>
            </a:extLst>
          </p:cNvPr>
          <p:cNvSpPr>
            <a:spLocks noGrp="1"/>
          </p:cNvSpPr>
          <p:nvPr>
            <p:ph type="pic" sz="quarter" idx="14"/>
          </p:nvPr>
        </p:nvSpPr>
        <p:spPr>
          <a:xfrm>
            <a:off x="12092946" y="-342899"/>
            <a:ext cx="12656814" cy="14401798"/>
          </a:xfrm>
          <a:prstGeom prst="rect">
            <a:avLst/>
          </a:prstGeom>
          <a:solidFill>
            <a:schemeClr val="bg1">
              <a:lumMod val="95000"/>
            </a:schemeClr>
          </a:solidFill>
        </p:spPr>
        <p:txBody>
          <a:bodyPr>
            <a:normAutofit/>
          </a:bodyPr>
          <a:lstStyle>
            <a:lvl1pPr>
              <a:defRPr sz="2101"/>
            </a:lvl1pPr>
          </a:lstStyle>
          <a:p>
            <a:endParaRPr lang="en-US" dirty="0"/>
          </a:p>
        </p:txBody>
      </p:sp>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9732952" y="2557144"/>
            <a:ext cx="4826255" cy="855460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1549678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7200899"/>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16015373" y="2557144"/>
            <a:ext cx="4826255" cy="855460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02889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FFDFDCDC-D34B-1D41-99F0-D3A30B5AD8D4}"/>
              </a:ext>
            </a:extLst>
          </p:cNvPr>
          <p:cNvSpPr>
            <a:spLocks noGrp="1"/>
          </p:cNvSpPr>
          <p:nvPr>
            <p:ph type="pic" sz="quarter" idx="14"/>
          </p:nvPr>
        </p:nvSpPr>
        <p:spPr>
          <a:xfrm>
            <a:off x="16032067" y="4083595"/>
            <a:ext cx="5541652" cy="5548810"/>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45089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8447425" y="5688083"/>
            <a:ext cx="7136929" cy="9543357"/>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1071367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7297099-F531-4E4D-AC60-EECFF55D5EA6}"/>
              </a:ext>
            </a:extLst>
          </p:cNvPr>
          <p:cNvSpPr>
            <a:spLocks noGrp="1"/>
          </p:cNvSpPr>
          <p:nvPr>
            <p:ph type="pic" sz="quarter" idx="14"/>
          </p:nvPr>
        </p:nvSpPr>
        <p:spPr>
          <a:xfrm>
            <a:off x="-372108" y="4475729"/>
            <a:ext cx="25121868" cy="9583170"/>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2682349" y="2288167"/>
            <a:ext cx="6910266" cy="924026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87269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2629215" y="5815676"/>
            <a:ext cx="7335518" cy="4610028"/>
          </a:xfrm>
          <a:prstGeom prst="rect">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0C8EF281-EEA8-F048-A28F-9E789CF287D4}"/>
              </a:ext>
            </a:extLst>
          </p:cNvPr>
          <p:cNvSpPr>
            <a:spLocks noGrp="1"/>
          </p:cNvSpPr>
          <p:nvPr>
            <p:ph type="pic" sz="quarter" idx="20"/>
          </p:nvPr>
        </p:nvSpPr>
        <p:spPr>
          <a:xfrm>
            <a:off x="14412917" y="5815676"/>
            <a:ext cx="7335518" cy="4610028"/>
          </a:xfrm>
          <a:prstGeom prst="rect">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940428E3-8F5A-B042-91B8-5A125F16D8A7}"/>
              </a:ext>
            </a:extLst>
          </p:cNvPr>
          <p:cNvSpPr>
            <a:spLocks noGrp="1"/>
          </p:cNvSpPr>
          <p:nvPr>
            <p:ph type="pic" sz="quarter" idx="21"/>
          </p:nvPr>
        </p:nvSpPr>
        <p:spPr>
          <a:xfrm>
            <a:off x="7601285" y="5069325"/>
            <a:ext cx="9261708" cy="5783705"/>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80841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43C8414A-42B3-CF4E-BFBB-80E2DF446C86}"/>
              </a:ext>
            </a:extLst>
          </p:cNvPr>
          <p:cNvSpPr>
            <a:spLocks noGrp="1"/>
          </p:cNvSpPr>
          <p:nvPr>
            <p:ph type="pic" sz="quarter" idx="14"/>
          </p:nvPr>
        </p:nvSpPr>
        <p:spPr>
          <a:xfrm>
            <a:off x="-372108" y="4637313"/>
            <a:ext cx="25121868" cy="9421585"/>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13991165" y="2482477"/>
            <a:ext cx="12919280" cy="806776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44997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9173391"/>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11649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FFDFDCDC-D34B-1D41-99F0-D3A30B5AD8D4}"/>
              </a:ext>
            </a:extLst>
          </p:cNvPr>
          <p:cNvSpPr>
            <a:spLocks noGrp="1"/>
          </p:cNvSpPr>
          <p:nvPr>
            <p:ph type="pic" sz="quarter" idx="14"/>
          </p:nvPr>
        </p:nvSpPr>
        <p:spPr>
          <a:xfrm>
            <a:off x="9593848" y="3835738"/>
            <a:ext cx="5189954" cy="5196658"/>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292409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7310437" y="-1"/>
            <a:ext cx="7067214" cy="13716001"/>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26219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
            <a:ext cx="7067214" cy="13716001"/>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03999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1123054" y="1745046"/>
            <a:ext cx="13254596"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338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745046"/>
            <a:ext cx="13254596"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3133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
            <a:ext cx="12188824" cy="1371599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6511023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2/6/20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‹Nr.›</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52066"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‹Nr.›</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 id="2147484004" r:id="rId28"/>
    <p:sldLayoutId id="2147484005" r:id="rId29"/>
    <p:sldLayoutId id="2147484006" r:id="rId30"/>
    <p:sldLayoutId id="2147484007" r:id="rId31"/>
    <p:sldLayoutId id="2147484008" r:id="rId32"/>
    <p:sldLayoutId id="2147484009" r:id="rId33"/>
    <p:sldLayoutId id="2147484010" r:id="rId3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Bildplatzhalter 3" descr="Ein Bild, das Berg, Schnee, draußen, Natur enthält.&#10;&#10;Automatisch generierte Beschreibung">
            <a:extLst>
              <a:ext uri="{FF2B5EF4-FFF2-40B4-BE49-F238E27FC236}">
                <a16:creationId xmlns:a16="http://schemas.microsoft.com/office/drawing/2014/main" id="{F0B71F8D-51C0-6841-B134-28C93954F673}"/>
              </a:ext>
            </a:extLst>
          </p:cNvPr>
          <p:cNvPicPr>
            <a:picLocks noChangeAspect="1"/>
          </p:cNvPicPr>
          <p:nvPr/>
        </p:nvPicPr>
        <p:blipFill rotWithShape="1">
          <a:blip r:embed="rId3">
            <a:alphaModFix amt="16000"/>
            <a:extLst>
              <a:ext uri="{28A0092B-C50C-407E-A947-70E740481C1C}">
                <a14:useLocalDpi xmlns:a14="http://schemas.microsoft.com/office/drawing/2010/main" val="0"/>
              </a:ext>
            </a:extLst>
          </a:blip>
          <a:srcRect t="70101" b="-1462"/>
          <a:stretch/>
        </p:blipFill>
        <p:spPr>
          <a:xfrm>
            <a:off x="-4" y="9476509"/>
            <a:ext cx="24377648" cy="4427430"/>
          </a:xfrm>
          <a:prstGeom prst="rect">
            <a:avLst/>
          </a:prstGeom>
          <a:solidFill>
            <a:schemeClr val="bg1">
              <a:lumMod val="95000"/>
            </a:schemeClr>
          </a:solidFill>
        </p:spPr>
      </p:pic>
      <p:sp>
        <p:nvSpPr>
          <p:cNvPr id="16" name="Rectangle 15">
            <a:extLst>
              <a:ext uri="{FF2B5EF4-FFF2-40B4-BE49-F238E27FC236}">
                <a16:creationId xmlns:a16="http://schemas.microsoft.com/office/drawing/2014/main" id="{7CF26D66-B8CD-724D-9887-23A4D2EB0FC1}"/>
              </a:ext>
            </a:extLst>
          </p:cNvPr>
          <p:cNvSpPr/>
          <p:nvPr/>
        </p:nvSpPr>
        <p:spPr>
          <a:xfrm rot="10800000" flipV="1">
            <a:off x="-4" y="0"/>
            <a:ext cx="24377649" cy="883049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4C48A4F-F0A0-FC4D-AB29-0341A9673094}"/>
              </a:ext>
            </a:extLst>
          </p:cNvPr>
          <p:cNvSpPr txBox="1"/>
          <p:nvPr/>
        </p:nvSpPr>
        <p:spPr>
          <a:xfrm>
            <a:off x="17479926" y="10252916"/>
            <a:ext cx="5584606" cy="2554545"/>
          </a:xfrm>
          <a:prstGeom prst="rect">
            <a:avLst/>
          </a:prstGeom>
          <a:noFill/>
        </p:spPr>
        <p:txBody>
          <a:bodyPr wrap="none" rtlCol="0">
            <a:spAutoFit/>
          </a:bodyPr>
          <a:lstStyle/>
          <a:p>
            <a:r>
              <a:rPr lang="en-US" sz="3200" b="1" dirty="0">
                <a:latin typeface="Montserrat Light" pitchFamily="2" charset="77"/>
                <a:ea typeface="Roboto Light" panose="02000000000000000000" pitchFamily="2" charset="0"/>
                <a:cs typeface="Lato Light" charset="0"/>
              </a:rPr>
              <a:t>Felix </a:t>
            </a:r>
            <a:r>
              <a:rPr lang="en-US" sz="3200" b="1" dirty="0" err="1">
                <a:latin typeface="Montserrat Light" pitchFamily="2" charset="77"/>
                <a:ea typeface="Roboto Light" panose="02000000000000000000" pitchFamily="2" charset="0"/>
                <a:cs typeface="Lato Light" charset="0"/>
              </a:rPr>
              <a:t>Grabscheit</a:t>
            </a:r>
            <a:endParaRPr lang="en-US" sz="3200" b="1" dirty="0">
              <a:latin typeface="Montserrat Light" pitchFamily="2" charset="77"/>
              <a:ea typeface="Roboto Light" panose="02000000000000000000" pitchFamily="2" charset="0"/>
              <a:cs typeface="Lato Light" charset="0"/>
            </a:endParaRPr>
          </a:p>
          <a:p>
            <a:r>
              <a:rPr lang="en-US" sz="3200" b="1" dirty="0">
                <a:latin typeface="Montserrat Light" pitchFamily="2" charset="77"/>
                <a:ea typeface="Roboto Light" panose="02000000000000000000" pitchFamily="2" charset="0"/>
                <a:cs typeface="Lato Light" charset="0"/>
              </a:rPr>
              <a:t>Philipp </a:t>
            </a:r>
            <a:r>
              <a:rPr lang="en-US" sz="3200" b="1" dirty="0" err="1">
                <a:latin typeface="Montserrat Light" pitchFamily="2" charset="77"/>
                <a:ea typeface="Roboto Light" panose="02000000000000000000" pitchFamily="2" charset="0"/>
                <a:cs typeface="Lato Light" charset="0"/>
              </a:rPr>
              <a:t>Kron</a:t>
            </a:r>
            <a:endParaRPr lang="en-US" sz="3200" b="1" dirty="0">
              <a:latin typeface="Montserrat Light" pitchFamily="2" charset="77"/>
              <a:ea typeface="Roboto Light" panose="02000000000000000000" pitchFamily="2" charset="0"/>
              <a:cs typeface="Lato Light" charset="0"/>
            </a:endParaRPr>
          </a:p>
          <a:p>
            <a:endParaRPr lang="en-US" sz="3200" dirty="0">
              <a:latin typeface="Montserrat Light" pitchFamily="2" charset="77"/>
              <a:ea typeface="Roboto Light" panose="02000000000000000000" pitchFamily="2" charset="0"/>
              <a:cs typeface="Lato Light" charset="0"/>
            </a:endParaRPr>
          </a:p>
          <a:p>
            <a:r>
              <a:rPr lang="en-US" sz="3200" dirty="0">
                <a:latin typeface="Montserrat Light" pitchFamily="2" charset="77"/>
                <a:ea typeface="Roboto Light" panose="02000000000000000000" pitchFamily="2" charset="0"/>
                <a:cs typeface="Lato Light" charset="0"/>
              </a:rPr>
              <a:t>Master Data Science WS2019.20</a:t>
            </a:r>
          </a:p>
          <a:p>
            <a:r>
              <a:rPr lang="en-US" sz="3200" dirty="0">
                <a:latin typeface="Montserrat Light" pitchFamily="2" charset="77"/>
                <a:ea typeface="Roboto Light" panose="02000000000000000000" pitchFamily="2" charset="0"/>
                <a:cs typeface="Lato Light" charset="0"/>
              </a:rPr>
              <a:t>Introduction to Data Science</a:t>
            </a:r>
          </a:p>
        </p:txBody>
      </p:sp>
      <p:sp>
        <p:nvSpPr>
          <p:cNvPr id="17" name="TextBox 16">
            <a:extLst>
              <a:ext uri="{FF2B5EF4-FFF2-40B4-BE49-F238E27FC236}">
                <a16:creationId xmlns:a16="http://schemas.microsoft.com/office/drawing/2014/main" id="{8BD95099-557A-534A-BE33-0BCE1EFC56C8}"/>
              </a:ext>
            </a:extLst>
          </p:cNvPr>
          <p:cNvSpPr txBox="1"/>
          <p:nvPr/>
        </p:nvSpPr>
        <p:spPr>
          <a:xfrm>
            <a:off x="740448" y="9870187"/>
            <a:ext cx="9298901" cy="3477875"/>
          </a:xfrm>
          <a:prstGeom prst="rect">
            <a:avLst/>
          </a:prstGeom>
          <a:noFill/>
        </p:spPr>
        <p:txBody>
          <a:bodyPr wrap="square" rtlCol="0">
            <a:spAutoFit/>
          </a:bodyPr>
          <a:lstStyle/>
          <a:p>
            <a:pPr algn="r"/>
            <a:r>
              <a:rPr lang="en-US" sz="4400" b="1" dirty="0">
                <a:solidFill>
                  <a:schemeClr val="tx2"/>
                </a:solidFill>
                <a:latin typeface="Montserrat" pitchFamily="2" charset="77"/>
                <a:ea typeface="Roboto" panose="02000000000000000000" pitchFamily="2" charset="0"/>
                <a:cs typeface="Lato" panose="020F0502020204030203" pitchFamily="34" charset="0"/>
              </a:rPr>
              <a:t>Himalaya Classification Project</a:t>
            </a:r>
          </a:p>
          <a:p>
            <a:pPr algn="r"/>
            <a:endParaRPr lang="en-US" sz="4400" dirty="0">
              <a:solidFill>
                <a:schemeClr val="tx2"/>
              </a:solidFill>
              <a:latin typeface="Montserrat" pitchFamily="2" charset="77"/>
              <a:ea typeface="Roboto" panose="02000000000000000000" pitchFamily="2" charset="0"/>
              <a:cs typeface="Lato" panose="020F0502020204030203" pitchFamily="34" charset="0"/>
            </a:endParaRPr>
          </a:p>
          <a:p>
            <a:pPr algn="r"/>
            <a:r>
              <a:rPr lang="en-US" sz="4400" i="1" dirty="0">
                <a:solidFill>
                  <a:schemeClr val="tx2"/>
                </a:solidFill>
                <a:latin typeface="Montserrat" pitchFamily="2" charset="77"/>
                <a:ea typeface="Roboto" panose="02000000000000000000" pitchFamily="2" charset="0"/>
                <a:cs typeface="Lato" panose="020F0502020204030203" pitchFamily="34" charset="0"/>
              </a:rPr>
              <a:t>Predicting high altitude mountaineering success rates through machine learning</a:t>
            </a:r>
          </a:p>
        </p:txBody>
      </p:sp>
      <p:grpSp>
        <p:nvGrpSpPr>
          <p:cNvPr id="18" name="Group 17">
            <a:extLst>
              <a:ext uri="{FF2B5EF4-FFF2-40B4-BE49-F238E27FC236}">
                <a16:creationId xmlns:a16="http://schemas.microsoft.com/office/drawing/2014/main" id="{A828FAEC-07E3-314D-B64A-D60E30FF7A5E}"/>
              </a:ext>
            </a:extLst>
          </p:cNvPr>
          <p:cNvGrpSpPr/>
          <p:nvPr/>
        </p:nvGrpSpPr>
        <p:grpSpPr>
          <a:xfrm>
            <a:off x="6897740" y="1745044"/>
            <a:ext cx="10582186" cy="1315581"/>
            <a:chOff x="6897740" y="1745044"/>
            <a:chExt cx="10582186" cy="1315581"/>
          </a:xfrm>
        </p:grpSpPr>
        <p:sp>
          <p:nvSpPr>
            <p:cNvPr id="19" name="TextBox 18">
              <a:extLst>
                <a:ext uri="{FF2B5EF4-FFF2-40B4-BE49-F238E27FC236}">
                  <a16:creationId xmlns:a16="http://schemas.microsoft.com/office/drawing/2014/main" id="{9A771970-5B52-E446-AE8D-2ADFAD6E0CDD}"/>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bg1"/>
                  </a:solidFill>
                  <a:latin typeface="Montserrat" pitchFamily="2" charset="77"/>
                  <a:ea typeface="Lato Black" charset="0"/>
                  <a:cs typeface="Lato Black" charset="0"/>
                </a:rPr>
                <a:t>Get In Touch With Us</a:t>
              </a:r>
            </a:p>
          </p:txBody>
        </p:sp>
        <p:sp>
          <p:nvSpPr>
            <p:cNvPr id="20" name="Rectangle 19">
              <a:extLst>
                <a:ext uri="{FF2B5EF4-FFF2-40B4-BE49-F238E27FC236}">
                  <a16:creationId xmlns:a16="http://schemas.microsoft.com/office/drawing/2014/main" id="{98988BE0-BCC3-B941-A387-DDB0B8541BC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pic>
        <p:nvPicPr>
          <p:cNvPr id="24" name="Bildplatzhalter 3" descr="Ein Bild, das Berg, Schnee, draußen, Natur enthält.&#10;&#10;Automatisch generierte Beschreibung">
            <a:extLst>
              <a:ext uri="{FF2B5EF4-FFF2-40B4-BE49-F238E27FC236}">
                <a16:creationId xmlns:a16="http://schemas.microsoft.com/office/drawing/2014/main" id="{67466A25-E53B-7146-8327-C7D89758930C}"/>
              </a:ext>
            </a:extLst>
          </p:cNvPr>
          <p:cNvPicPr>
            <a:picLocks noGrp="1" noChangeAspect="1"/>
          </p:cNvPicPr>
          <p:nvPr>
            <p:ph type="pic" sz="quarter" idx="18"/>
          </p:nvPr>
        </p:nvPicPr>
        <p:blipFill rotWithShape="1">
          <a:blip r:embed="rId3">
            <a:extLst>
              <a:ext uri="{28A0092B-C50C-407E-A947-70E740481C1C}">
                <a14:useLocalDpi xmlns:a14="http://schemas.microsoft.com/office/drawing/2010/main" val="0"/>
              </a:ext>
            </a:extLst>
          </a:blip>
          <a:srcRect t="-1" b="29900"/>
          <a:stretch/>
        </p:blipFill>
        <p:spPr>
          <a:xfrm>
            <a:off x="-4" y="0"/>
            <a:ext cx="24377648" cy="9476509"/>
          </a:xfrm>
        </p:spPr>
      </p:pic>
    </p:spTree>
    <p:extLst>
      <p:ext uri="{BB962C8B-B14F-4D97-AF65-F5344CB8AC3E}">
        <p14:creationId xmlns:p14="http://schemas.microsoft.com/office/powerpoint/2010/main" val="191209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C66F258-6BC3-BC40-B0BF-A8C33366EE8E}"/>
              </a:ext>
            </a:extLst>
          </p:cNvPr>
          <p:cNvSpPr>
            <a:spLocks noGrp="1"/>
          </p:cNvSpPr>
          <p:nvPr>
            <p:ph type="pic" sz="quarter" idx="18"/>
          </p:nvPr>
        </p:nvSpPr>
        <p:spPr/>
      </p:sp>
      <p:sp>
        <p:nvSpPr>
          <p:cNvPr id="28" name="Rectangle 27">
            <a:extLst>
              <a:ext uri="{FF2B5EF4-FFF2-40B4-BE49-F238E27FC236}">
                <a16:creationId xmlns:a16="http://schemas.microsoft.com/office/drawing/2014/main" id="{969401D4-6C47-F547-AE85-243B125CB2C1}"/>
              </a:ext>
            </a:extLst>
          </p:cNvPr>
          <p:cNvSpPr/>
          <p:nvPr/>
        </p:nvSpPr>
        <p:spPr>
          <a:xfrm rot="10800000" flipV="1">
            <a:off x="-4" y="0"/>
            <a:ext cx="24377649" cy="7968343"/>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E6F5A97-3E66-194B-9E6D-308604BFD632}"/>
              </a:ext>
            </a:extLst>
          </p:cNvPr>
          <p:cNvGrpSpPr/>
          <p:nvPr/>
        </p:nvGrpSpPr>
        <p:grpSpPr>
          <a:xfrm>
            <a:off x="9480397" y="1745044"/>
            <a:ext cx="5416869" cy="1315581"/>
            <a:chOff x="9480397" y="1745044"/>
            <a:chExt cx="5416869"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480397" y="2137295"/>
              <a:ext cx="5416869" cy="923330"/>
            </a:xfrm>
            <a:prstGeom prst="rect">
              <a:avLst/>
            </a:prstGeom>
            <a:noFill/>
            <a:ln>
              <a:noFill/>
            </a:ln>
          </p:spPr>
          <p:txBody>
            <a:bodyPr wrap="none" rtlCol="0">
              <a:spAutoFit/>
            </a:bodyPr>
            <a:lstStyle/>
            <a:p>
              <a:pPr algn="ctr"/>
              <a:r>
                <a:rPr lang="en-US" sz="5400" dirty="0">
                  <a:solidFill>
                    <a:schemeClr val="bg1"/>
                  </a:solidFill>
                  <a:latin typeface="Montserrat" pitchFamily="2" charset="77"/>
                  <a:ea typeface="Lato Black" charset="0"/>
                  <a:cs typeface="Lato Black" charset="0"/>
                </a:rPr>
                <a:t>Data Preparation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1" name="Rectangle 20">
            <a:extLst>
              <a:ext uri="{FF2B5EF4-FFF2-40B4-BE49-F238E27FC236}">
                <a16:creationId xmlns:a16="http://schemas.microsoft.com/office/drawing/2014/main" id="{99193F76-F5F3-9942-B786-61A54456E36C}"/>
              </a:ext>
            </a:extLst>
          </p:cNvPr>
          <p:cNvSpPr/>
          <p:nvPr/>
        </p:nvSpPr>
        <p:spPr>
          <a:xfrm>
            <a:off x="1659201" y="9642226"/>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Age Groups</a:t>
            </a:r>
          </a:p>
        </p:txBody>
      </p:sp>
      <p:sp>
        <p:nvSpPr>
          <p:cNvPr id="22" name="Rectangle 21">
            <a:extLst>
              <a:ext uri="{FF2B5EF4-FFF2-40B4-BE49-F238E27FC236}">
                <a16:creationId xmlns:a16="http://schemas.microsoft.com/office/drawing/2014/main" id="{27803216-984F-6142-9D87-34FF35ADD3CD}"/>
              </a:ext>
            </a:extLst>
          </p:cNvPr>
          <p:cNvSpPr/>
          <p:nvPr/>
        </p:nvSpPr>
        <p:spPr>
          <a:xfrm>
            <a:off x="7494314" y="9365228"/>
            <a:ext cx="3736099" cy="1200329"/>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Climber Experience</a:t>
            </a:r>
          </a:p>
        </p:txBody>
      </p:sp>
      <p:sp>
        <p:nvSpPr>
          <p:cNvPr id="23" name="Rectangle 22">
            <a:extLst>
              <a:ext uri="{FF2B5EF4-FFF2-40B4-BE49-F238E27FC236}">
                <a16:creationId xmlns:a16="http://schemas.microsoft.com/office/drawing/2014/main" id="{808D25D4-D45C-5146-9FDC-B5CF9167D9CC}"/>
              </a:ext>
            </a:extLst>
          </p:cNvPr>
          <p:cNvSpPr/>
          <p:nvPr/>
        </p:nvSpPr>
        <p:spPr>
          <a:xfrm>
            <a:off x="13154863" y="9870572"/>
            <a:ext cx="3903036"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Insurance Case</a:t>
            </a:r>
          </a:p>
        </p:txBody>
      </p:sp>
      <p:sp>
        <p:nvSpPr>
          <p:cNvPr id="24" name="Rectangle 23">
            <a:extLst>
              <a:ext uri="{FF2B5EF4-FFF2-40B4-BE49-F238E27FC236}">
                <a16:creationId xmlns:a16="http://schemas.microsoft.com/office/drawing/2014/main" id="{E1D4835D-5A62-6F43-9F78-4A5B276BD8AB}"/>
              </a:ext>
            </a:extLst>
          </p:cNvPr>
          <p:cNvSpPr/>
          <p:nvPr/>
        </p:nvSpPr>
        <p:spPr>
          <a:xfrm>
            <a:off x="18982349" y="9593572"/>
            <a:ext cx="3736099" cy="1200329"/>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Variable Preselection</a:t>
            </a:r>
          </a:p>
        </p:txBody>
      </p:sp>
      <p:sp>
        <p:nvSpPr>
          <p:cNvPr id="44" name="Subtitle 2">
            <a:extLst>
              <a:ext uri="{FF2B5EF4-FFF2-40B4-BE49-F238E27FC236}">
                <a16:creationId xmlns:a16="http://schemas.microsoft.com/office/drawing/2014/main" id="{0A3EECA0-303E-D14E-82FA-2BE9AD147E84}"/>
              </a:ext>
            </a:extLst>
          </p:cNvPr>
          <p:cNvSpPr txBox="1">
            <a:spLocks/>
          </p:cNvSpPr>
          <p:nvPr/>
        </p:nvSpPr>
        <p:spPr>
          <a:xfrm>
            <a:off x="1465832" y="11116931"/>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5" name="Subtitle 2">
            <a:extLst>
              <a:ext uri="{FF2B5EF4-FFF2-40B4-BE49-F238E27FC236}">
                <a16:creationId xmlns:a16="http://schemas.microsoft.com/office/drawing/2014/main" id="{49670892-1AE8-4C48-A525-1A3476D935FA}"/>
              </a:ext>
            </a:extLst>
          </p:cNvPr>
          <p:cNvSpPr txBox="1">
            <a:spLocks/>
          </p:cNvSpPr>
          <p:nvPr/>
        </p:nvSpPr>
        <p:spPr>
          <a:xfrm>
            <a:off x="7300945" y="11116931"/>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6" name="Subtitle 2">
            <a:extLst>
              <a:ext uri="{FF2B5EF4-FFF2-40B4-BE49-F238E27FC236}">
                <a16:creationId xmlns:a16="http://schemas.microsoft.com/office/drawing/2014/main" id="{772DC450-F7BE-2B4F-BBE2-F631295C7D33}"/>
              </a:ext>
            </a:extLst>
          </p:cNvPr>
          <p:cNvSpPr txBox="1">
            <a:spLocks/>
          </p:cNvSpPr>
          <p:nvPr/>
        </p:nvSpPr>
        <p:spPr>
          <a:xfrm>
            <a:off x="13044963" y="11116931"/>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7" name="Subtitle 2">
            <a:extLst>
              <a:ext uri="{FF2B5EF4-FFF2-40B4-BE49-F238E27FC236}">
                <a16:creationId xmlns:a16="http://schemas.microsoft.com/office/drawing/2014/main" id="{AF24ECCB-5A1C-8846-9434-AB618A579253}"/>
              </a:ext>
            </a:extLst>
          </p:cNvPr>
          <p:cNvSpPr txBox="1">
            <a:spLocks/>
          </p:cNvSpPr>
          <p:nvPr/>
        </p:nvSpPr>
        <p:spPr>
          <a:xfrm>
            <a:off x="18788980" y="11116931"/>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2" name="Picture Placeholder 1">
            <a:extLst>
              <a:ext uri="{FF2B5EF4-FFF2-40B4-BE49-F238E27FC236}">
                <a16:creationId xmlns:a16="http://schemas.microsoft.com/office/drawing/2014/main" id="{50C40B84-97FC-834A-A18A-F91ADE5994E2}"/>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F753A7AD-FB56-8142-912A-FED97C1722C4}"/>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33890E16-BF2F-C94B-880A-1BD2AF358820}"/>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99A0B787-F09D-BE44-B1D2-EBA29B101072}"/>
              </a:ext>
            </a:extLst>
          </p:cNvPr>
          <p:cNvSpPr>
            <a:spLocks noGrp="1"/>
          </p:cNvSpPr>
          <p:nvPr>
            <p:ph type="pic" sz="quarter" idx="17"/>
          </p:nvPr>
        </p:nvSpPr>
        <p:spPr/>
      </p:sp>
    </p:spTree>
    <p:extLst>
      <p:ext uri="{BB962C8B-B14F-4D97-AF65-F5344CB8AC3E}">
        <p14:creationId xmlns:p14="http://schemas.microsoft.com/office/powerpoint/2010/main" val="362074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24C368-E8E1-9940-8600-C83258DC65E7}"/>
              </a:ext>
            </a:extLst>
          </p:cNvPr>
          <p:cNvGrpSpPr/>
          <p:nvPr/>
        </p:nvGrpSpPr>
        <p:grpSpPr>
          <a:xfrm>
            <a:off x="15071897" y="1592134"/>
            <a:ext cx="7834158" cy="3666144"/>
            <a:chOff x="1910533" y="6676964"/>
            <a:chExt cx="7834158" cy="3666144"/>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3" y="7323295"/>
              <a:ext cx="7834158" cy="3019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b="1" dirty="0">
                  <a:solidFill>
                    <a:schemeClr val="accent1"/>
                  </a:solidFill>
                  <a:latin typeface="Montserrat Light" charset="0"/>
                  <a:ea typeface="Montserrat Light" charset="0"/>
                  <a:cs typeface="Montserrat Light" charset="0"/>
                </a:rPr>
                <a:t>Operator: Discretize by User Specification</a:t>
              </a:r>
            </a:p>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Age Groups</a:t>
              </a:r>
            </a:p>
          </p:txBody>
        </p:sp>
      </p:grpSp>
      <p:grpSp>
        <p:nvGrpSpPr>
          <p:cNvPr id="15" name="Group 14">
            <a:extLst>
              <a:ext uri="{FF2B5EF4-FFF2-40B4-BE49-F238E27FC236}">
                <a16:creationId xmlns:a16="http://schemas.microsoft.com/office/drawing/2014/main" id="{D415242E-064A-ED44-B9E8-62049692B903}"/>
              </a:ext>
            </a:extLst>
          </p:cNvPr>
          <p:cNvGrpSpPr/>
          <p:nvPr/>
        </p:nvGrpSpPr>
        <p:grpSpPr>
          <a:xfrm>
            <a:off x="15071897" y="8555625"/>
            <a:ext cx="7834158" cy="3573876"/>
            <a:chOff x="1910533" y="6676964"/>
            <a:chExt cx="7834158" cy="3573876"/>
          </a:xfrm>
        </p:grpSpPr>
        <p:sp>
          <p:nvSpPr>
            <p:cNvPr id="16" name="Subtitle 2">
              <a:extLst>
                <a:ext uri="{FF2B5EF4-FFF2-40B4-BE49-F238E27FC236}">
                  <a16:creationId xmlns:a16="http://schemas.microsoft.com/office/drawing/2014/main" id="{6F054451-6B41-3248-9C96-E3F5242B2C6C}"/>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7" name="Rectangle 16">
              <a:extLst>
                <a:ext uri="{FF2B5EF4-FFF2-40B4-BE49-F238E27FC236}">
                  <a16:creationId xmlns:a16="http://schemas.microsoft.com/office/drawing/2014/main" id="{B48308A3-DBDA-384E-A09E-98DD4A0D1EF3}"/>
                </a:ext>
              </a:extLst>
            </p:cNvPr>
            <p:cNvSpPr/>
            <p:nvPr/>
          </p:nvSpPr>
          <p:spPr>
            <a:xfrm>
              <a:off x="2048350" y="6676964"/>
              <a:ext cx="563230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Climber Experience</a:t>
              </a:r>
            </a:p>
          </p:txBody>
        </p:sp>
      </p:grpSp>
      <p:pic>
        <p:nvPicPr>
          <p:cNvPr id="3" name="Bildplatzhalter 2">
            <a:extLst>
              <a:ext uri="{FF2B5EF4-FFF2-40B4-BE49-F238E27FC236}">
                <a16:creationId xmlns:a16="http://schemas.microsoft.com/office/drawing/2014/main" id="{B495D015-3FB0-4A45-B4B6-D0B96E60BE1E}"/>
              </a:ext>
            </a:extLst>
          </p:cNvPr>
          <p:cNvPicPr>
            <a:picLocks noGrp="1" noChangeAspect="1"/>
          </p:cNvPicPr>
          <p:nvPr>
            <p:ph type="pic" sz="quarter" idx="18"/>
          </p:nvPr>
        </p:nvPicPr>
        <p:blipFill>
          <a:blip r:embed="rId2"/>
          <a:srcRect l="157" r="157"/>
          <a:stretch>
            <a:fillRect/>
          </a:stretch>
        </p:blipFill>
        <p:spPr>
          <a:xfrm>
            <a:off x="0" y="111127"/>
            <a:ext cx="13387754" cy="6746873"/>
          </a:xfrm>
          <a:prstGeom prst="rect">
            <a:avLst/>
          </a:prstGeom>
          <a:ln>
            <a:solidFill>
              <a:schemeClr val="accent1"/>
            </a:solidFill>
          </a:ln>
        </p:spPr>
      </p:pic>
      <p:sp>
        <p:nvSpPr>
          <p:cNvPr id="4" name="Picture Placeholder 3">
            <a:extLst>
              <a:ext uri="{FF2B5EF4-FFF2-40B4-BE49-F238E27FC236}">
                <a16:creationId xmlns:a16="http://schemas.microsoft.com/office/drawing/2014/main" id="{EB608643-4223-F74F-97C8-C371E5176CFE}"/>
              </a:ext>
            </a:extLst>
          </p:cNvPr>
          <p:cNvSpPr>
            <a:spLocks noGrp="1"/>
          </p:cNvSpPr>
          <p:nvPr>
            <p:ph type="pic" sz="quarter" idx="19"/>
          </p:nvPr>
        </p:nvSpPr>
        <p:spPr/>
      </p:sp>
    </p:spTree>
    <p:extLst>
      <p:ext uri="{BB962C8B-B14F-4D97-AF65-F5344CB8AC3E}">
        <p14:creationId xmlns:p14="http://schemas.microsoft.com/office/powerpoint/2010/main" val="102061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24C368-E8E1-9940-8600-C83258DC65E7}"/>
              </a:ext>
            </a:extLst>
          </p:cNvPr>
          <p:cNvGrpSpPr/>
          <p:nvPr/>
        </p:nvGrpSpPr>
        <p:grpSpPr>
          <a:xfrm>
            <a:off x="1715126" y="1592134"/>
            <a:ext cx="7834158" cy="3573876"/>
            <a:chOff x="1910533" y="6676964"/>
            <a:chExt cx="7834158" cy="3573876"/>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Insurance Case</a:t>
              </a:r>
            </a:p>
          </p:txBody>
        </p:sp>
      </p:grpSp>
      <p:grpSp>
        <p:nvGrpSpPr>
          <p:cNvPr id="15" name="Group 14">
            <a:extLst>
              <a:ext uri="{FF2B5EF4-FFF2-40B4-BE49-F238E27FC236}">
                <a16:creationId xmlns:a16="http://schemas.microsoft.com/office/drawing/2014/main" id="{D415242E-064A-ED44-B9E8-62049692B903}"/>
              </a:ext>
            </a:extLst>
          </p:cNvPr>
          <p:cNvGrpSpPr/>
          <p:nvPr/>
        </p:nvGrpSpPr>
        <p:grpSpPr>
          <a:xfrm>
            <a:off x="1715126" y="8555625"/>
            <a:ext cx="7834158" cy="3573876"/>
            <a:chOff x="1910533" y="6676964"/>
            <a:chExt cx="7834158" cy="3573876"/>
          </a:xfrm>
        </p:grpSpPr>
        <p:sp>
          <p:nvSpPr>
            <p:cNvPr id="16" name="Subtitle 2">
              <a:extLst>
                <a:ext uri="{FF2B5EF4-FFF2-40B4-BE49-F238E27FC236}">
                  <a16:creationId xmlns:a16="http://schemas.microsoft.com/office/drawing/2014/main" id="{6F054451-6B41-3248-9C96-E3F5242B2C6C}"/>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7" name="Rectangle 16">
              <a:extLst>
                <a:ext uri="{FF2B5EF4-FFF2-40B4-BE49-F238E27FC236}">
                  <a16:creationId xmlns:a16="http://schemas.microsoft.com/office/drawing/2014/main" id="{B48308A3-DBDA-384E-A09E-98DD4A0D1EF3}"/>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sp>
        <p:nvSpPr>
          <p:cNvPr id="2" name="Picture Placeholder 1">
            <a:extLst>
              <a:ext uri="{FF2B5EF4-FFF2-40B4-BE49-F238E27FC236}">
                <a16:creationId xmlns:a16="http://schemas.microsoft.com/office/drawing/2014/main" id="{564998FE-E779-7243-866B-B289B9C463BD}"/>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9A335628-7D87-D742-825A-60FEFDB1E197}"/>
              </a:ext>
            </a:extLst>
          </p:cNvPr>
          <p:cNvSpPr>
            <a:spLocks noGrp="1"/>
          </p:cNvSpPr>
          <p:nvPr>
            <p:ph type="pic" sz="quarter" idx="19"/>
          </p:nvPr>
        </p:nvSpPr>
        <p:spPr/>
      </p:sp>
    </p:spTree>
    <p:extLst>
      <p:ext uri="{BB962C8B-B14F-4D97-AF65-F5344CB8AC3E}">
        <p14:creationId xmlns:p14="http://schemas.microsoft.com/office/powerpoint/2010/main" val="145468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946E1DC-4B2A-024A-923D-6843237ADF14}"/>
              </a:ext>
            </a:extLst>
          </p:cNvPr>
          <p:cNvSpPr>
            <a:spLocks noGrp="1"/>
          </p:cNvSpPr>
          <p:nvPr>
            <p:ph type="pic" sz="quarter" idx="14"/>
          </p:nvPr>
        </p:nvSpPr>
        <p:spPr/>
      </p:sp>
      <p:sp>
        <p:nvSpPr>
          <p:cNvPr id="6" name="Rectangle 5">
            <a:extLst>
              <a:ext uri="{FF2B5EF4-FFF2-40B4-BE49-F238E27FC236}">
                <a16:creationId xmlns:a16="http://schemas.microsoft.com/office/drawing/2014/main" id="{FD3E3EB7-4880-4047-848C-452B6AFC8681}"/>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274BD739-7190-B54D-BE6A-294BA381C380}"/>
              </a:ext>
            </a:extLst>
          </p:cNvPr>
          <p:cNvGrpSpPr/>
          <p:nvPr/>
        </p:nvGrpSpPr>
        <p:grpSpPr>
          <a:xfrm>
            <a:off x="2122935" y="5267983"/>
            <a:ext cx="9294571" cy="3180031"/>
            <a:chOff x="6852287" y="5035142"/>
            <a:chExt cx="9294571" cy="3180031"/>
          </a:xfrm>
        </p:grpSpPr>
        <p:sp>
          <p:nvSpPr>
            <p:cNvPr id="11" name="TextBox 10">
              <a:extLst>
                <a:ext uri="{FF2B5EF4-FFF2-40B4-BE49-F238E27FC236}">
                  <a16:creationId xmlns:a16="http://schemas.microsoft.com/office/drawing/2014/main" id="{F322B7F9-D9E8-C54B-8C97-325AE3B6B1A0}"/>
                </a:ext>
              </a:extLst>
            </p:cNvPr>
            <p:cNvSpPr txBox="1"/>
            <p:nvPr/>
          </p:nvSpPr>
          <p:spPr>
            <a:xfrm>
              <a:off x="6852287" y="5035142"/>
              <a:ext cx="7365096" cy="1477328"/>
            </a:xfrm>
            <a:prstGeom prst="rect">
              <a:avLst/>
            </a:prstGeom>
            <a:noFill/>
            <a:ln>
              <a:noFill/>
            </a:ln>
          </p:spPr>
          <p:txBody>
            <a:bodyPr wrap="square" rtlCol="0">
              <a:spAutoFit/>
            </a:bodyPr>
            <a:lstStyle/>
            <a:p>
              <a:r>
                <a:rPr lang="en-US" sz="9000" dirty="0">
                  <a:solidFill>
                    <a:schemeClr val="bg1"/>
                  </a:solidFill>
                  <a:latin typeface="Montserrat" pitchFamily="2" charset="77"/>
                  <a:ea typeface="Lato Black" charset="0"/>
                  <a:cs typeface="Lato Black" charset="0"/>
                </a:rPr>
                <a:t>About Us</a:t>
              </a:r>
            </a:p>
          </p:txBody>
        </p:sp>
        <p:sp>
          <p:nvSpPr>
            <p:cNvPr id="8" name="Rectangle 7">
              <a:extLst>
                <a:ext uri="{FF2B5EF4-FFF2-40B4-BE49-F238E27FC236}">
                  <a16:creationId xmlns:a16="http://schemas.microsoft.com/office/drawing/2014/main" id="{D5A78329-A214-B04F-8706-EE6FC3DE7A1F}"/>
                </a:ext>
              </a:extLst>
            </p:cNvPr>
            <p:cNvSpPr/>
            <p:nvPr/>
          </p:nvSpPr>
          <p:spPr>
            <a:xfrm>
              <a:off x="6852287" y="7071270"/>
              <a:ext cx="9294571" cy="1143903"/>
            </a:xfrm>
            <a:prstGeom prst="rect">
              <a:avLst/>
            </a:prstGeom>
          </p:spPr>
          <p:txBody>
            <a:bodyPr wrap="square">
              <a:spAutoFit/>
            </a:bodyPr>
            <a:lstStyle/>
            <a:p>
              <a:pPr>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 of the product, but they also must.</a:t>
              </a:r>
            </a:p>
          </p:txBody>
        </p:sp>
      </p:grpSp>
      <p:sp>
        <p:nvSpPr>
          <p:cNvPr id="15" name="Rectangle 14">
            <a:extLst>
              <a:ext uri="{FF2B5EF4-FFF2-40B4-BE49-F238E27FC236}">
                <a16:creationId xmlns:a16="http://schemas.microsoft.com/office/drawing/2014/main" id="{A5FA6960-0F99-4E47-8942-5A19B02FA020}"/>
              </a:ext>
            </a:extLst>
          </p:cNvPr>
          <p:cNvSpPr/>
          <p:nvPr/>
        </p:nvSpPr>
        <p:spPr>
          <a:xfrm>
            <a:off x="2122935" y="7001718"/>
            <a:ext cx="22254715" cy="45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Tree>
    <p:extLst>
      <p:ext uri="{BB962C8B-B14F-4D97-AF65-F5344CB8AC3E}">
        <p14:creationId xmlns:p14="http://schemas.microsoft.com/office/powerpoint/2010/main" val="22234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C0D2BC-CC98-F24C-9A2D-5F6D036D9AE3}"/>
              </a:ext>
            </a:extLst>
          </p:cNvPr>
          <p:cNvGrpSpPr/>
          <p:nvPr/>
        </p:nvGrpSpPr>
        <p:grpSpPr>
          <a:xfrm>
            <a:off x="2803930" y="4491282"/>
            <a:ext cx="11580210" cy="4733436"/>
            <a:chOff x="1884330" y="4513075"/>
            <a:chExt cx="11580210" cy="4733436"/>
          </a:xfrm>
        </p:grpSpPr>
        <p:grpSp>
          <p:nvGrpSpPr>
            <p:cNvPr id="2" name="Group 1">
              <a:extLst>
                <a:ext uri="{FF2B5EF4-FFF2-40B4-BE49-F238E27FC236}">
                  <a16:creationId xmlns:a16="http://schemas.microsoft.com/office/drawing/2014/main" id="{1D2C7C04-6073-FB4A-A7FA-8FA2851B4653}"/>
                </a:ext>
              </a:extLst>
            </p:cNvPr>
            <p:cNvGrpSpPr/>
            <p:nvPr/>
          </p:nvGrpSpPr>
          <p:grpSpPr>
            <a:xfrm>
              <a:off x="1884330" y="6617368"/>
              <a:ext cx="11580210" cy="2629143"/>
              <a:chOff x="4104091" y="9807509"/>
              <a:chExt cx="11580210" cy="2629143"/>
            </a:xfrm>
          </p:grpSpPr>
          <p:sp>
            <p:nvSpPr>
              <p:cNvPr id="24" name="Subtitle 2">
                <a:extLst>
                  <a:ext uri="{FF2B5EF4-FFF2-40B4-BE49-F238E27FC236}">
                    <a16:creationId xmlns:a16="http://schemas.microsoft.com/office/drawing/2014/main" id="{800F8DC5-86C5-EC40-994B-BBDEACBF0128}"/>
                  </a:ext>
                </a:extLst>
              </p:cNvPr>
              <p:cNvSpPr txBox="1">
                <a:spLocks/>
              </p:cNvSpPr>
              <p:nvPr/>
            </p:nvSpPr>
            <p:spPr>
              <a:xfrm>
                <a:off x="4104091" y="10611973"/>
                <a:ext cx="1158021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 seem more like a luxury.</a:t>
                </a:r>
              </a:p>
            </p:txBody>
          </p:sp>
          <p:sp>
            <p:nvSpPr>
              <p:cNvPr id="25" name="Rectangle 24">
                <a:extLst>
                  <a:ext uri="{FF2B5EF4-FFF2-40B4-BE49-F238E27FC236}">
                    <a16:creationId xmlns:a16="http://schemas.microsoft.com/office/drawing/2014/main" id="{CA9E58E5-FF7C-F946-9EAB-09D6F98CCD3E}"/>
                  </a:ext>
                </a:extLst>
              </p:cNvPr>
              <p:cNvSpPr/>
              <p:nvPr/>
            </p:nvSpPr>
            <p:spPr>
              <a:xfrm>
                <a:off x="4200344" y="9807509"/>
                <a:ext cx="4513776"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Ben Robertson</a:t>
                </a:r>
              </a:p>
            </p:txBody>
          </p:sp>
        </p:grpSp>
        <p:grpSp>
          <p:nvGrpSpPr>
            <p:cNvPr id="15" name="Group 14">
              <a:extLst>
                <a:ext uri="{FF2B5EF4-FFF2-40B4-BE49-F238E27FC236}">
                  <a16:creationId xmlns:a16="http://schemas.microsoft.com/office/drawing/2014/main" id="{241EFF1D-D4FD-1145-9C17-F69BC1830092}"/>
                </a:ext>
              </a:extLst>
            </p:cNvPr>
            <p:cNvGrpSpPr/>
            <p:nvPr/>
          </p:nvGrpSpPr>
          <p:grpSpPr>
            <a:xfrm>
              <a:off x="2033021" y="4513075"/>
              <a:ext cx="6268063" cy="1315581"/>
              <a:chOff x="2033021" y="1745044"/>
              <a:chExt cx="6268063" cy="1315581"/>
            </a:xfrm>
          </p:grpSpPr>
          <p:sp>
            <p:nvSpPr>
              <p:cNvPr id="16" name="TextBox 15">
                <a:extLst>
                  <a:ext uri="{FF2B5EF4-FFF2-40B4-BE49-F238E27FC236}">
                    <a16:creationId xmlns:a16="http://schemas.microsoft.com/office/drawing/2014/main" id="{B956CF31-1590-A14A-A7F3-68D07DD412C4}"/>
                  </a:ext>
                </a:extLst>
              </p:cNvPr>
              <p:cNvSpPr txBox="1"/>
              <p:nvPr/>
            </p:nvSpPr>
            <p:spPr>
              <a:xfrm>
                <a:off x="2033021" y="2137295"/>
                <a:ext cx="6268063"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A Welcome Wear</a:t>
                </a:r>
              </a:p>
            </p:txBody>
          </p:sp>
          <p:sp>
            <p:nvSpPr>
              <p:cNvPr id="18" name="Rectangle 17">
                <a:extLst>
                  <a:ext uri="{FF2B5EF4-FFF2-40B4-BE49-F238E27FC236}">
                    <a16:creationId xmlns:a16="http://schemas.microsoft.com/office/drawing/2014/main" id="{D8D4CD58-B391-FB43-B630-2B3A53ED39CE}"/>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sp>
        <p:nvSpPr>
          <p:cNvPr id="5" name="Picture Placeholder 4">
            <a:extLst>
              <a:ext uri="{FF2B5EF4-FFF2-40B4-BE49-F238E27FC236}">
                <a16:creationId xmlns:a16="http://schemas.microsoft.com/office/drawing/2014/main" id="{0F529CB9-D31B-264C-8FA2-F9C00A74F600}"/>
              </a:ext>
            </a:extLst>
          </p:cNvPr>
          <p:cNvSpPr>
            <a:spLocks noGrp="1"/>
          </p:cNvSpPr>
          <p:nvPr>
            <p:ph type="pic" sz="quarter" idx="14"/>
          </p:nvPr>
        </p:nvSpPr>
        <p:spPr/>
      </p:sp>
    </p:spTree>
    <p:extLst>
      <p:ext uri="{BB962C8B-B14F-4D97-AF65-F5344CB8AC3E}">
        <p14:creationId xmlns:p14="http://schemas.microsoft.com/office/powerpoint/2010/main" val="412243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
            <a:extLst>
              <a:ext uri="{FF2B5EF4-FFF2-40B4-BE49-F238E27FC236}">
                <a16:creationId xmlns:a16="http://schemas.microsoft.com/office/drawing/2014/main" id="{E55A8E46-0008-D145-BAA4-116735BBC551}"/>
              </a:ext>
            </a:extLst>
          </p:cNvPr>
          <p:cNvSpPr txBox="1">
            <a:spLocks/>
          </p:cNvSpPr>
          <p:nvPr/>
        </p:nvSpPr>
        <p:spPr>
          <a:xfrm>
            <a:off x="4104092" y="10611973"/>
            <a:ext cx="16169462"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 seem more like a luxury.</a:t>
            </a:r>
          </a:p>
        </p:txBody>
      </p:sp>
      <p:sp>
        <p:nvSpPr>
          <p:cNvPr id="27" name="Rectangle 26">
            <a:extLst>
              <a:ext uri="{FF2B5EF4-FFF2-40B4-BE49-F238E27FC236}">
                <a16:creationId xmlns:a16="http://schemas.microsoft.com/office/drawing/2014/main" id="{167E8E6C-D077-F54C-86C4-181A83146DDF}"/>
              </a:ext>
            </a:extLst>
          </p:cNvPr>
          <p:cNvSpPr/>
          <p:nvPr/>
        </p:nvSpPr>
        <p:spPr>
          <a:xfrm>
            <a:off x="9931935" y="9807509"/>
            <a:ext cx="4513776"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Ben Robertson</a:t>
            </a:r>
          </a:p>
        </p:txBody>
      </p:sp>
      <p:sp>
        <p:nvSpPr>
          <p:cNvPr id="28" name="TextBox 27">
            <a:extLst>
              <a:ext uri="{FF2B5EF4-FFF2-40B4-BE49-F238E27FC236}">
                <a16:creationId xmlns:a16="http://schemas.microsoft.com/office/drawing/2014/main" id="{F44A4D90-5994-5F4E-8DB6-C075FB18D0A6}"/>
              </a:ext>
            </a:extLst>
          </p:cNvPr>
          <p:cNvSpPr txBox="1"/>
          <p:nvPr/>
        </p:nvSpPr>
        <p:spPr>
          <a:xfrm>
            <a:off x="9054794" y="2137295"/>
            <a:ext cx="6268063"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A Welcome Wear</a:t>
            </a:r>
          </a:p>
        </p:txBody>
      </p:sp>
      <p:sp>
        <p:nvSpPr>
          <p:cNvPr id="29" name="Rectangle 28">
            <a:extLst>
              <a:ext uri="{FF2B5EF4-FFF2-40B4-BE49-F238E27FC236}">
                <a16:creationId xmlns:a16="http://schemas.microsoft.com/office/drawing/2014/main" id="{224BBBD4-7656-CD40-9548-C19DDA83DB4D}"/>
              </a:ext>
            </a:extLst>
          </p:cNvPr>
          <p:cNvSpPr/>
          <p:nvPr/>
        </p:nvSpPr>
        <p:spPr>
          <a:xfrm>
            <a:off x="11699834"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2" name="Picture Placeholder 1">
            <a:extLst>
              <a:ext uri="{FF2B5EF4-FFF2-40B4-BE49-F238E27FC236}">
                <a16:creationId xmlns:a16="http://schemas.microsoft.com/office/drawing/2014/main" id="{0125E257-FADC-3148-B185-397CE4D04BBE}"/>
              </a:ext>
            </a:extLst>
          </p:cNvPr>
          <p:cNvSpPr>
            <a:spLocks noGrp="1"/>
          </p:cNvSpPr>
          <p:nvPr>
            <p:ph type="pic" sz="quarter" idx="14"/>
          </p:nvPr>
        </p:nvSpPr>
        <p:spPr/>
      </p:sp>
    </p:spTree>
    <p:extLst>
      <p:ext uri="{BB962C8B-B14F-4D97-AF65-F5344CB8AC3E}">
        <p14:creationId xmlns:p14="http://schemas.microsoft.com/office/powerpoint/2010/main" val="346701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2033021" y="2137295"/>
            <a:ext cx="7561685"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Our Company Values</a:t>
            </a:r>
          </a:p>
        </p:txBody>
      </p:sp>
      <p:sp>
        <p:nvSpPr>
          <p:cNvPr id="14" name="Rectangle 13">
            <a:extLst>
              <a:ext uri="{FF2B5EF4-FFF2-40B4-BE49-F238E27FC236}">
                <a16:creationId xmlns:a16="http://schemas.microsoft.com/office/drawing/2014/main" id="{A0D4F0FE-BD58-704E-B630-CEAAD61FC9B1}"/>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19" name="Freeform: Shape 4149">
            <a:extLst>
              <a:ext uri="{FF2B5EF4-FFF2-40B4-BE49-F238E27FC236}">
                <a16:creationId xmlns:a16="http://schemas.microsoft.com/office/drawing/2014/main" id="{C358249F-F139-9543-A02B-CEE3C7B1072D}"/>
              </a:ext>
            </a:extLst>
          </p:cNvPr>
          <p:cNvSpPr/>
          <p:nvPr/>
        </p:nvSpPr>
        <p:spPr>
          <a:xfrm>
            <a:off x="2122935" y="6598704"/>
            <a:ext cx="5605026" cy="1165694"/>
          </a:xfrm>
          <a:custGeom>
            <a:avLst/>
            <a:gdLst/>
            <a:ahLst/>
            <a:cxnLst>
              <a:cxn ang="3cd4">
                <a:pos x="hc" y="t"/>
              </a:cxn>
              <a:cxn ang="cd2">
                <a:pos x="l" y="vc"/>
              </a:cxn>
              <a:cxn ang="cd4">
                <a:pos x="hc" y="b"/>
              </a:cxn>
              <a:cxn ang="0">
                <a:pos x="r" y="vc"/>
              </a:cxn>
            </a:cxnLst>
            <a:rect l="l" t="t" r="r" b="b"/>
            <a:pathLst>
              <a:path w="1152" h="499">
                <a:moveTo>
                  <a:pt x="0" y="499"/>
                </a:moveTo>
                <a:lnTo>
                  <a:pt x="995" y="499"/>
                </a:lnTo>
                <a:lnTo>
                  <a:pt x="1152" y="250"/>
                </a:lnTo>
                <a:lnTo>
                  <a:pt x="1152" y="249"/>
                </a:lnTo>
                <a:lnTo>
                  <a:pt x="995" y="0"/>
                </a:lnTo>
                <a:lnTo>
                  <a:pt x="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0" name="Freeform: Shape 4150">
            <a:extLst>
              <a:ext uri="{FF2B5EF4-FFF2-40B4-BE49-F238E27FC236}">
                <a16:creationId xmlns:a16="http://schemas.microsoft.com/office/drawing/2014/main" id="{EC49328B-B47D-A243-95C4-B6C39F9B25D7}"/>
              </a:ext>
            </a:extLst>
          </p:cNvPr>
          <p:cNvSpPr/>
          <p:nvPr/>
        </p:nvSpPr>
        <p:spPr>
          <a:xfrm>
            <a:off x="2122935" y="4711314"/>
            <a:ext cx="5605026"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1" name="Freeform: Shape 4151">
            <a:extLst>
              <a:ext uri="{FF2B5EF4-FFF2-40B4-BE49-F238E27FC236}">
                <a16:creationId xmlns:a16="http://schemas.microsoft.com/office/drawing/2014/main" id="{93D73BB4-A8F2-D642-A49C-694485B3F208}"/>
              </a:ext>
            </a:extLst>
          </p:cNvPr>
          <p:cNvSpPr/>
          <p:nvPr/>
        </p:nvSpPr>
        <p:spPr>
          <a:xfrm>
            <a:off x="2122935" y="8482318"/>
            <a:ext cx="5605026"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2" name="Freeform: Shape 4152">
            <a:extLst>
              <a:ext uri="{FF2B5EF4-FFF2-40B4-BE49-F238E27FC236}">
                <a16:creationId xmlns:a16="http://schemas.microsoft.com/office/drawing/2014/main" id="{B7832286-21BE-D644-99E9-FE694E04B7C9}"/>
              </a:ext>
            </a:extLst>
          </p:cNvPr>
          <p:cNvSpPr/>
          <p:nvPr/>
        </p:nvSpPr>
        <p:spPr>
          <a:xfrm>
            <a:off x="2122935" y="10369708"/>
            <a:ext cx="5605026"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3" name="Rectangle 22">
            <a:extLst>
              <a:ext uri="{FF2B5EF4-FFF2-40B4-BE49-F238E27FC236}">
                <a16:creationId xmlns:a16="http://schemas.microsoft.com/office/drawing/2014/main" id="{560986CE-C12C-9649-B3FC-A13802C68399}"/>
              </a:ext>
            </a:extLst>
          </p:cNvPr>
          <p:cNvSpPr/>
          <p:nvPr/>
        </p:nvSpPr>
        <p:spPr>
          <a:xfrm>
            <a:off x="3093489" y="4976667"/>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One</a:t>
            </a:r>
          </a:p>
        </p:txBody>
      </p:sp>
      <p:sp>
        <p:nvSpPr>
          <p:cNvPr id="24" name="Rectangle 23">
            <a:extLst>
              <a:ext uri="{FF2B5EF4-FFF2-40B4-BE49-F238E27FC236}">
                <a16:creationId xmlns:a16="http://schemas.microsoft.com/office/drawing/2014/main" id="{F653FBF4-F729-E448-A0B8-5F5DF98909CE}"/>
              </a:ext>
            </a:extLst>
          </p:cNvPr>
          <p:cNvSpPr/>
          <p:nvPr/>
        </p:nvSpPr>
        <p:spPr>
          <a:xfrm>
            <a:off x="3093489" y="6841850"/>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Two</a:t>
            </a:r>
          </a:p>
        </p:txBody>
      </p:sp>
      <p:sp>
        <p:nvSpPr>
          <p:cNvPr id="25" name="Rectangle 24">
            <a:extLst>
              <a:ext uri="{FF2B5EF4-FFF2-40B4-BE49-F238E27FC236}">
                <a16:creationId xmlns:a16="http://schemas.microsoft.com/office/drawing/2014/main" id="{6964042A-C390-6A4D-ADFE-BB937A505BCE}"/>
              </a:ext>
            </a:extLst>
          </p:cNvPr>
          <p:cNvSpPr/>
          <p:nvPr/>
        </p:nvSpPr>
        <p:spPr>
          <a:xfrm>
            <a:off x="3093489" y="8726633"/>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Three</a:t>
            </a:r>
          </a:p>
        </p:txBody>
      </p:sp>
      <p:sp>
        <p:nvSpPr>
          <p:cNvPr id="26" name="Rectangle 25">
            <a:extLst>
              <a:ext uri="{FF2B5EF4-FFF2-40B4-BE49-F238E27FC236}">
                <a16:creationId xmlns:a16="http://schemas.microsoft.com/office/drawing/2014/main" id="{B1EF7EEE-FCC9-8A41-A114-DDF978404825}"/>
              </a:ext>
            </a:extLst>
          </p:cNvPr>
          <p:cNvSpPr/>
          <p:nvPr/>
        </p:nvSpPr>
        <p:spPr>
          <a:xfrm>
            <a:off x="3093489" y="10614023"/>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Four</a:t>
            </a:r>
          </a:p>
        </p:txBody>
      </p:sp>
      <p:sp>
        <p:nvSpPr>
          <p:cNvPr id="27" name="Rectangle 26">
            <a:extLst>
              <a:ext uri="{FF2B5EF4-FFF2-40B4-BE49-F238E27FC236}">
                <a16:creationId xmlns:a16="http://schemas.microsoft.com/office/drawing/2014/main" id="{8D2859A0-DCF7-FD40-9FBA-FFD1B2EE3810}"/>
              </a:ext>
            </a:extLst>
          </p:cNvPr>
          <p:cNvSpPr/>
          <p:nvPr/>
        </p:nvSpPr>
        <p:spPr>
          <a:xfrm>
            <a:off x="8506109" y="4777105"/>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
        <p:nvSpPr>
          <p:cNvPr id="29" name="Rectangle 28">
            <a:extLst>
              <a:ext uri="{FF2B5EF4-FFF2-40B4-BE49-F238E27FC236}">
                <a16:creationId xmlns:a16="http://schemas.microsoft.com/office/drawing/2014/main" id="{9CFD2BE4-3C78-E94B-92B6-3BD70F06D238}"/>
              </a:ext>
            </a:extLst>
          </p:cNvPr>
          <p:cNvSpPr/>
          <p:nvPr/>
        </p:nvSpPr>
        <p:spPr>
          <a:xfrm>
            <a:off x="8506109" y="6664494"/>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
        <p:nvSpPr>
          <p:cNvPr id="31" name="Rectangle 30">
            <a:extLst>
              <a:ext uri="{FF2B5EF4-FFF2-40B4-BE49-F238E27FC236}">
                <a16:creationId xmlns:a16="http://schemas.microsoft.com/office/drawing/2014/main" id="{B9AE7281-E78E-DC45-8FE4-446F36A6391F}"/>
              </a:ext>
            </a:extLst>
          </p:cNvPr>
          <p:cNvSpPr/>
          <p:nvPr/>
        </p:nvSpPr>
        <p:spPr>
          <a:xfrm>
            <a:off x="8506109" y="8549648"/>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
        <p:nvSpPr>
          <p:cNvPr id="34" name="Rectangle 33">
            <a:extLst>
              <a:ext uri="{FF2B5EF4-FFF2-40B4-BE49-F238E27FC236}">
                <a16:creationId xmlns:a16="http://schemas.microsoft.com/office/drawing/2014/main" id="{71BFC4C1-4FD0-234B-A7EC-773453F8A1EE}"/>
              </a:ext>
            </a:extLst>
          </p:cNvPr>
          <p:cNvSpPr/>
          <p:nvPr/>
        </p:nvSpPr>
        <p:spPr>
          <a:xfrm>
            <a:off x="8506109" y="10434802"/>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Tree>
    <p:extLst>
      <p:ext uri="{BB962C8B-B14F-4D97-AF65-F5344CB8AC3E}">
        <p14:creationId xmlns:p14="http://schemas.microsoft.com/office/powerpoint/2010/main" val="96899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935E7D5-6266-C840-9308-B0868E16E8E4}"/>
              </a:ext>
            </a:extLst>
          </p:cNvPr>
          <p:cNvGrpSpPr/>
          <p:nvPr/>
        </p:nvGrpSpPr>
        <p:grpSpPr>
          <a:xfrm>
            <a:off x="8407979" y="1745044"/>
            <a:ext cx="7561685" cy="1315581"/>
            <a:chOff x="8407979" y="1745044"/>
            <a:chExt cx="7561685" cy="1315581"/>
          </a:xfrm>
        </p:grpSpPr>
        <p:sp>
          <p:nvSpPr>
            <p:cNvPr id="17" name="TextBox 16">
              <a:extLst>
                <a:ext uri="{FF2B5EF4-FFF2-40B4-BE49-F238E27FC236}">
                  <a16:creationId xmlns:a16="http://schemas.microsoft.com/office/drawing/2014/main" id="{DAE224C4-D76F-CE48-B4D8-4FA0F6E7AF23}"/>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3" name="Rectangle 22">
              <a:extLst>
                <a:ext uri="{FF2B5EF4-FFF2-40B4-BE49-F238E27FC236}">
                  <a16:creationId xmlns:a16="http://schemas.microsoft.com/office/drawing/2014/main" id="{F5E9F367-D482-3349-A202-A6116E197B8D}"/>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8" name="Subtitle 2">
            <a:extLst>
              <a:ext uri="{FF2B5EF4-FFF2-40B4-BE49-F238E27FC236}">
                <a16:creationId xmlns:a16="http://schemas.microsoft.com/office/drawing/2014/main" id="{F8C5E87F-9285-364F-ACA1-D5AC5253CA7B}"/>
              </a:ext>
            </a:extLst>
          </p:cNvPr>
          <p:cNvSpPr txBox="1">
            <a:spLocks/>
          </p:cNvSpPr>
          <p:nvPr/>
        </p:nvSpPr>
        <p:spPr>
          <a:xfrm>
            <a:off x="2303467"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19" name="Rectangle 18">
            <a:extLst>
              <a:ext uri="{FF2B5EF4-FFF2-40B4-BE49-F238E27FC236}">
                <a16:creationId xmlns:a16="http://schemas.microsoft.com/office/drawing/2014/main" id="{05CD051A-F167-2F42-8E54-F00CE9F55F2D}"/>
              </a:ext>
            </a:extLst>
          </p:cNvPr>
          <p:cNvSpPr/>
          <p:nvPr/>
        </p:nvSpPr>
        <p:spPr>
          <a:xfrm>
            <a:off x="2303469"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One</a:t>
            </a:r>
          </a:p>
        </p:txBody>
      </p:sp>
      <p:sp>
        <p:nvSpPr>
          <p:cNvPr id="21" name="Freeform: Shape 4232">
            <a:extLst>
              <a:ext uri="{FF2B5EF4-FFF2-40B4-BE49-F238E27FC236}">
                <a16:creationId xmlns:a16="http://schemas.microsoft.com/office/drawing/2014/main" id="{C8478B0C-BB3D-EB49-AA21-D2A723253908}"/>
              </a:ext>
            </a:extLst>
          </p:cNvPr>
          <p:cNvSpPr/>
          <p:nvPr/>
        </p:nvSpPr>
        <p:spPr>
          <a:xfrm>
            <a:off x="6619672" y="4906820"/>
            <a:ext cx="2950509" cy="4294881"/>
          </a:xfrm>
          <a:custGeom>
            <a:avLst/>
            <a:gdLst/>
            <a:ahLst/>
            <a:cxnLst>
              <a:cxn ang="3cd4">
                <a:pos x="hc" y="t"/>
              </a:cxn>
              <a:cxn ang="cd2">
                <a:pos x="l" y="vc"/>
              </a:cxn>
              <a:cxn ang="cd4">
                <a:pos x="hc" y="b"/>
              </a:cxn>
              <a:cxn ang="0">
                <a:pos x="r" y="vc"/>
              </a:cxn>
            </a:cxnLst>
            <a:rect l="l" t="t" r="r" b="b"/>
            <a:pathLst>
              <a:path w="914" h="1330">
                <a:moveTo>
                  <a:pt x="456" y="219"/>
                </a:moveTo>
                <a:cubicBezTo>
                  <a:pt x="327" y="219"/>
                  <a:pt x="220" y="325"/>
                  <a:pt x="220" y="455"/>
                </a:cubicBezTo>
                <a:cubicBezTo>
                  <a:pt x="220" y="587"/>
                  <a:pt x="327" y="692"/>
                  <a:pt x="456" y="692"/>
                </a:cubicBezTo>
                <a:cubicBezTo>
                  <a:pt x="587" y="692"/>
                  <a:pt x="693" y="587"/>
                  <a:pt x="693" y="455"/>
                </a:cubicBezTo>
                <a:cubicBezTo>
                  <a:pt x="693" y="325"/>
                  <a:pt x="587" y="219"/>
                  <a:pt x="456" y="219"/>
                </a:cubicBezTo>
                <a:close/>
                <a:moveTo>
                  <a:pt x="456" y="0"/>
                </a:moveTo>
                <a:cubicBezTo>
                  <a:pt x="709" y="0"/>
                  <a:pt x="914" y="203"/>
                  <a:pt x="914" y="455"/>
                </a:cubicBezTo>
                <a:cubicBezTo>
                  <a:pt x="914" y="705"/>
                  <a:pt x="714" y="907"/>
                  <a:pt x="466" y="913"/>
                </a:cubicBezTo>
                <a:lnTo>
                  <a:pt x="466" y="1276"/>
                </a:lnTo>
                <a:cubicBezTo>
                  <a:pt x="477" y="1280"/>
                  <a:pt x="485" y="1289"/>
                  <a:pt x="485" y="1303"/>
                </a:cubicBezTo>
                <a:cubicBezTo>
                  <a:pt x="485" y="1316"/>
                  <a:pt x="473" y="1330"/>
                  <a:pt x="456" y="1330"/>
                </a:cubicBezTo>
                <a:cubicBezTo>
                  <a:pt x="442" y="1330"/>
                  <a:pt x="429" y="1316"/>
                  <a:pt x="429" y="1303"/>
                </a:cubicBezTo>
                <a:cubicBezTo>
                  <a:pt x="429" y="1289"/>
                  <a:pt x="438" y="1280"/>
                  <a:pt x="449" y="1276"/>
                </a:cubicBezTo>
                <a:lnTo>
                  <a:pt x="449" y="913"/>
                </a:lnTo>
                <a:cubicBezTo>
                  <a:pt x="200" y="907"/>
                  <a:pt x="0" y="705"/>
                  <a:pt x="0" y="455"/>
                </a:cubicBezTo>
                <a:cubicBezTo>
                  <a:pt x="0" y="203"/>
                  <a:pt x="204" y="0"/>
                  <a:pt x="456"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35" name="Freeform: Shape 4237">
            <a:extLst>
              <a:ext uri="{FF2B5EF4-FFF2-40B4-BE49-F238E27FC236}">
                <a16:creationId xmlns:a16="http://schemas.microsoft.com/office/drawing/2014/main" id="{52881BCE-4285-B848-AB10-AD371C803F4B}"/>
              </a:ext>
            </a:extLst>
          </p:cNvPr>
          <p:cNvSpPr/>
          <p:nvPr/>
        </p:nvSpPr>
        <p:spPr>
          <a:xfrm>
            <a:off x="6703255" y="4987175"/>
            <a:ext cx="2780110" cy="2780106"/>
          </a:xfrm>
          <a:custGeom>
            <a:avLst/>
            <a:gdLst/>
            <a:ahLst/>
            <a:cxnLst>
              <a:cxn ang="3cd4">
                <a:pos x="hc" y="t"/>
              </a:cxn>
              <a:cxn ang="cd2">
                <a:pos x="l" y="vc"/>
              </a:cxn>
              <a:cxn ang="cd4">
                <a:pos x="hc" y="b"/>
              </a:cxn>
              <a:cxn ang="0">
                <a:pos x="r" y="vc"/>
              </a:cxn>
            </a:cxnLst>
            <a:rect l="l" t="t" r="r" b="b"/>
            <a:pathLst>
              <a:path w="473" h="473">
                <a:moveTo>
                  <a:pt x="236" y="0"/>
                </a:moveTo>
                <a:cubicBezTo>
                  <a:pt x="107" y="0"/>
                  <a:pt x="0" y="106"/>
                  <a:pt x="0" y="236"/>
                </a:cubicBezTo>
                <a:cubicBezTo>
                  <a:pt x="0" y="368"/>
                  <a:pt x="107" y="473"/>
                  <a:pt x="236" y="473"/>
                </a:cubicBezTo>
                <a:cubicBezTo>
                  <a:pt x="367" y="473"/>
                  <a:pt x="473" y="368"/>
                  <a:pt x="473" y="236"/>
                </a:cubicBezTo>
                <a:cubicBezTo>
                  <a:pt x="473" y="106"/>
                  <a:pt x="367" y="0"/>
                  <a:pt x="236"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37" name="Freeform: Shape 4233">
            <a:extLst>
              <a:ext uri="{FF2B5EF4-FFF2-40B4-BE49-F238E27FC236}">
                <a16:creationId xmlns:a16="http://schemas.microsoft.com/office/drawing/2014/main" id="{98B55090-99C7-134D-B20D-A780BB6D81EA}"/>
              </a:ext>
            </a:extLst>
          </p:cNvPr>
          <p:cNvSpPr/>
          <p:nvPr/>
        </p:nvSpPr>
        <p:spPr>
          <a:xfrm>
            <a:off x="10718418" y="4906820"/>
            <a:ext cx="2947278" cy="4294881"/>
          </a:xfrm>
          <a:custGeom>
            <a:avLst/>
            <a:gdLst/>
            <a:ahLst/>
            <a:cxnLst>
              <a:cxn ang="3cd4">
                <a:pos x="hc" y="t"/>
              </a:cxn>
              <a:cxn ang="cd2">
                <a:pos x="l" y="vc"/>
              </a:cxn>
              <a:cxn ang="cd4">
                <a:pos x="hc" y="b"/>
              </a:cxn>
              <a:cxn ang="0">
                <a:pos x="r" y="vc"/>
              </a:cxn>
            </a:cxnLst>
            <a:rect l="l" t="t" r="r" b="b"/>
            <a:pathLst>
              <a:path w="913" h="1330">
                <a:moveTo>
                  <a:pt x="455" y="219"/>
                </a:moveTo>
                <a:cubicBezTo>
                  <a:pt x="325" y="219"/>
                  <a:pt x="219" y="325"/>
                  <a:pt x="219" y="455"/>
                </a:cubicBezTo>
                <a:cubicBezTo>
                  <a:pt x="219" y="587"/>
                  <a:pt x="325" y="692"/>
                  <a:pt x="455" y="692"/>
                </a:cubicBezTo>
                <a:cubicBezTo>
                  <a:pt x="587" y="692"/>
                  <a:pt x="692" y="587"/>
                  <a:pt x="692" y="455"/>
                </a:cubicBezTo>
                <a:cubicBezTo>
                  <a:pt x="692" y="325"/>
                  <a:pt x="587" y="219"/>
                  <a:pt x="455" y="219"/>
                </a:cubicBezTo>
                <a:close/>
                <a:moveTo>
                  <a:pt x="455" y="0"/>
                </a:moveTo>
                <a:cubicBezTo>
                  <a:pt x="708" y="0"/>
                  <a:pt x="913" y="203"/>
                  <a:pt x="913" y="455"/>
                </a:cubicBezTo>
                <a:cubicBezTo>
                  <a:pt x="913" y="705"/>
                  <a:pt x="713" y="907"/>
                  <a:pt x="465" y="913"/>
                </a:cubicBezTo>
                <a:lnTo>
                  <a:pt x="465" y="1276"/>
                </a:lnTo>
                <a:cubicBezTo>
                  <a:pt x="476" y="1280"/>
                  <a:pt x="484" y="1289"/>
                  <a:pt x="484" y="1303"/>
                </a:cubicBezTo>
                <a:cubicBezTo>
                  <a:pt x="484" y="1316"/>
                  <a:pt x="471" y="1330"/>
                  <a:pt x="455" y="1330"/>
                </a:cubicBezTo>
                <a:cubicBezTo>
                  <a:pt x="441" y="1330"/>
                  <a:pt x="429" y="1316"/>
                  <a:pt x="429" y="1303"/>
                </a:cubicBezTo>
                <a:cubicBezTo>
                  <a:pt x="429" y="1289"/>
                  <a:pt x="435" y="1280"/>
                  <a:pt x="446" y="1276"/>
                </a:cubicBezTo>
                <a:lnTo>
                  <a:pt x="446" y="913"/>
                </a:lnTo>
                <a:cubicBezTo>
                  <a:pt x="199" y="907"/>
                  <a:pt x="0" y="705"/>
                  <a:pt x="0" y="455"/>
                </a:cubicBezTo>
                <a:cubicBezTo>
                  <a:pt x="0" y="203"/>
                  <a:pt x="203" y="0"/>
                  <a:pt x="455"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38" name="Freeform: Shape 4238">
            <a:extLst>
              <a:ext uri="{FF2B5EF4-FFF2-40B4-BE49-F238E27FC236}">
                <a16:creationId xmlns:a16="http://schemas.microsoft.com/office/drawing/2014/main" id="{934B13FD-E018-1341-8801-D9E28CC59F6B}"/>
              </a:ext>
            </a:extLst>
          </p:cNvPr>
          <p:cNvSpPr/>
          <p:nvPr/>
        </p:nvSpPr>
        <p:spPr>
          <a:xfrm>
            <a:off x="10798769" y="4987175"/>
            <a:ext cx="2780110" cy="2780106"/>
          </a:xfrm>
          <a:custGeom>
            <a:avLst/>
            <a:gdLst/>
            <a:ahLst/>
            <a:cxnLst>
              <a:cxn ang="3cd4">
                <a:pos x="hc" y="t"/>
              </a:cxn>
              <a:cxn ang="cd2">
                <a:pos x="l" y="vc"/>
              </a:cxn>
              <a:cxn ang="cd4">
                <a:pos x="hc" y="b"/>
              </a:cxn>
              <a:cxn ang="0">
                <a:pos x="r" y="vc"/>
              </a:cxn>
            </a:cxnLst>
            <a:rect l="l" t="t" r="r" b="b"/>
            <a:pathLst>
              <a:path w="473" h="473">
                <a:moveTo>
                  <a:pt x="236" y="0"/>
                </a:moveTo>
                <a:cubicBezTo>
                  <a:pt x="106" y="0"/>
                  <a:pt x="0" y="106"/>
                  <a:pt x="0" y="236"/>
                </a:cubicBezTo>
                <a:cubicBezTo>
                  <a:pt x="0" y="368"/>
                  <a:pt x="106" y="473"/>
                  <a:pt x="236" y="473"/>
                </a:cubicBezTo>
                <a:cubicBezTo>
                  <a:pt x="368" y="473"/>
                  <a:pt x="473" y="368"/>
                  <a:pt x="473" y="236"/>
                </a:cubicBezTo>
                <a:cubicBezTo>
                  <a:pt x="473" y="106"/>
                  <a:pt x="368" y="0"/>
                  <a:pt x="236"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0" name="Freeform: Shape 4231">
            <a:extLst>
              <a:ext uri="{FF2B5EF4-FFF2-40B4-BE49-F238E27FC236}">
                <a16:creationId xmlns:a16="http://schemas.microsoft.com/office/drawing/2014/main" id="{E6A3CBE9-B725-464C-9036-36618E9F3FC2}"/>
              </a:ext>
            </a:extLst>
          </p:cNvPr>
          <p:cNvSpPr/>
          <p:nvPr/>
        </p:nvSpPr>
        <p:spPr>
          <a:xfrm>
            <a:off x="2520926" y="4906820"/>
            <a:ext cx="2950509" cy="4294881"/>
          </a:xfrm>
          <a:custGeom>
            <a:avLst/>
            <a:gdLst/>
            <a:ahLst/>
            <a:cxnLst>
              <a:cxn ang="3cd4">
                <a:pos x="hc" y="t"/>
              </a:cxn>
              <a:cxn ang="cd2">
                <a:pos x="l" y="vc"/>
              </a:cxn>
              <a:cxn ang="cd4">
                <a:pos x="hc" y="b"/>
              </a:cxn>
              <a:cxn ang="0">
                <a:pos x="r" y="vc"/>
              </a:cxn>
            </a:cxnLst>
            <a:rect l="l" t="t" r="r" b="b"/>
            <a:pathLst>
              <a:path w="914" h="1330">
                <a:moveTo>
                  <a:pt x="458" y="219"/>
                </a:moveTo>
                <a:cubicBezTo>
                  <a:pt x="327" y="219"/>
                  <a:pt x="222" y="325"/>
                  <a:pt x="222" y="455"/>
                </a:cubicBezTo>
                <a:cubicBezTo>
                  <a:pt x="222" y="587"/>
                  <a:pt x="327" y="692"/>
                  <a:pt x="458" y="692"/>
                </a:cubicBezTo>
                <a:cubicBezTo>
                  <a:pt x="587" y="692"/>
                  <a:pt x="694" y="587"/>
                  <a:pt x="694" y="455"/>
                </a:cubicBezTo>
                <a:cubicBezTo>
                  <a:pt x="694" y="325"/>
                  <a:pt x="587" y="219"/>
                  <a:pt x="458" y="219"/>
                </a:cubicBezTo>
                <a:close/>
                <a:moveTo>
                  <a:pt x="458" y="0"/>
                </a:moveTo>
                <a:cubicBezTo>
                  <a:pt x="710" y="0"/>
                  <a:pt x="914" y="203"/>
                  <a:pt x="914" y="455"/>
                </a:cubicBezTo>
                <a:cubicBezTo>
                  <a:pt x="914" y="705"/>
                  <a:pt x="714" y="907"/>
                  <a:pt x="466" y="913"/>
                </a:cubicBezTo>
                <a:lnTo>
                  <a:pt x="466" y="1276"/>
                </a:lnTo>
                <a:cubicBezTo>
                  <a:pt x="476" y="1280"/>
                  <a:pt x="485" y="1289"/>
                  <a:pt x="485" y="1303"/>
                </a:cubicBezTo>
                <a:cubicBezTo>
                  <a:pt x="485" y="1316"/>
                  <a:pt x="473" y="1330"/>
                  <a:pt x="458" y="1330"/>
                </a:cubicBezTo>
                <a:cubicBezTo>
                  <a:pt x="441" y="1330"/>
                  <a:pt x="429" y="1316"/>
                  <a:pt x="429" y="1303"/>
                </a:cubicBezTo>
                <a:cubicBezTo>
                  <a:pt x="429" y="1289"/>
                  <a:pt x="438" y="1280"/>
                  <a:pt x="448" y="1276"/>
                </a:cubicBezTo>
                <a:lnTo>
                  <a:pt x="448" y="913"/>
                </a:lnTo>
                <a:cubicBezTo>
                  <a:pt x="200" y="907"/>
                  <a:pt x="0" y="705"/>
                  <a:pt x="0" y="455"/>
                </a:cubicBezTo>
                <a:cubicBezTo>
                  <a:pt x="0" y="203"/>
                  <a:pt x="206" y="0"/>
                  <a:pt x="458"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1" name="Freeform: Shape 4236">
            <a:extLst>
              <a:ext uri="{FF2B5EF4-FFF2-40B4-BE49-F238E27FC236}">
                <a16:creationId xmlns:a16="http://schemas.microsoft.com/office/drawing/2014/main" id="{C030FB51-8137-804D-9CA6-D975816013DB}"/>
              </a:ext>
            </a:extLst>
          </p:cNvPr>
          <p:cNvSpPr/>
          <p:nvPr/>
        </p:nvSpPr>
        <p:spPr>
          <a:xfrm>
            <a:off x="2612303" y="4987175"/>
            <a:ext cx="2774220" cy="2780106"/>
          </a:xfrm>
          <a:custGeom>
            <a:avLst/>
            <a:gdLst/>
            <a:ahLst/>
            <a:cxnLst>
              <a:cxn ang="3cd4">
                <a:pos x="hc" y="t"/>
              </a:cxn>
              <a:cxn ang="cd2">
                <a:pos x="l" y="vc"/>
              </a:cxn>
              <a:cxn ang="cd4">
                <a:pos x="hc" y="b"/>
              </a:cxn>
              <a:cxn ang="0">
                <a:pos x="r" y="vc"/>
              </a:cxn>
            </a:cxnLst>
            <a:rect l="l" t="t" r="r" b="b"/>
            <a:pathLst>
              <a:path w="472" h="473">
                <a:moveTo>
                  <a:pt x="236" y="0"/>
                </a:moveTo>
                <a:cubicBezTo>
                  <a:pt x="105" y="0"/>
                  <a:pt x="0" y="106"/>
                  <a:pt x="0" y="236"/>
                </a:cubicBezTo>
                <a:cubicBezTo>
                  <a:pt x="0" y="368"/>
                  <a:pt x="105" y="473"/>
                  <a:pt x="236" y="473"/>
                </a:cubicBezTo>
                <a:cubicBezTo>
                  <a:pt x="365" y="473"/>
                  <a:pt x="472" y="368"/>
                  <a:pt x="472" y="236"/>
                </a:cubicBezTo>
                <a:cubicBezTo>
                  <a:pt x="472" y="106"/>
                  <a:pt x="365" y="0"/>
                  <a:pt x="236"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3" name="Freeform: Shape 4235">
            <a:extLst>
              <a:ext uri="{FF2B5EF4-FFF2-40B4-BE49-F238E27FC236}">
                <a16:creationId xmlns:a16="http://schemas.microsoft.com/office/drawing/2014/main" id="{20E44094-0C29-EF42-859D-25E47A62CD80}"/>
              </a:ext>
            </a:extLst>
          </p:cNvPr>
          <p:cNvSpPr/>
          <p:nvPr/>
        </p:nvSpPr>
        <p:spPr>
          <a:xfrm>
            <a:off x="18912679" y="4906820"/>
            <a:ext cx="2944045" cy="4294881"/>
          </a:xfrm>
          <a:custGeom>
            <a:avLst/>
            <a:gdLst/>
            <a:ahLst/>
            <a:cxnLst>
              <a:cxn ang="3cd4">
                <a:pos x="hc" y="t"/>
              </a:cxn>
              <a:cxn ang="cd2">
                <a:pos x="l" y="vc"/>
              </a:cxn>
              <a:cxn ang="cd4">
                <a:pos x="hc" y="b"/>
              </a:cxn>
              <a:cxn ang="0">
                <a:pos x="r" y="vc"/>
              </a:cxn>
            </a:cxnLst>
            <a:rect l="l" t="t" r="r" b="b"/>
            <a:pathLst>
              <a:path w="912" h="1330">
                <a:moveTo>
                  <a:pt x="455" y="219"/>
                </a:moveTo>
                <a:cubicBezTo>
                  <a:pt x="326" y="219"/>
                  <a:pt x="219" y="325"/>
                  <a:pt x="219" y="455"/>
                </a:cubicBezTo>
                <a:cubicBezTo>
                  <a:pt x="219" y="587"/>
                  <a:pt x="326" y="692"/>
                  <a:pt x="455" y="692"/>
                </a:cubicBezTo>
                <a:cubicBezTo>
                  <a:pt x="586" y="692"/>
                  <a:pt x="692" y="587"/>
                  <a:pt x="692" y="455"/>
                </a:cubicBezTo>
                <a:cubicBezTo>
                  <a:pt x="692" y="325"/>
                  <a:pt x="586" y="219"/>
                  <a:pt x="455" y="219"/>
                </a:cubicBezTo>
                <a:close/>
                <a:moveTo>
                  <a:pt x="455" y="0"/>
                </a:moveTo>
                <a:cubicBezTo>
                  <a:pt x="708" y="0"/>
                  <a:pt x="912" y="203"/>
                  <a:pt x="912" y="455"/>
                </a:cubicBezTo>
                <a:cubicBezTo>
                  <a:pt x="912" y="705"/>
                  <a:pt x="713" y="907"/>
                  <a:pt x="465" y="913"/>
                </a:cubicBezTo>
                <a:lnTo>
                  <a:pt x="465" y="1276"/>
                </a:lnTo>
                <a:cubicBezTo>
                  <a:pt x="476" y="1280"/>
                  <a:pt x="483" y="1289"/>
                  <a:pt x="483" y="1303"/>
                </a:cubicBezTo>
                <a:cubicBezTo>
                  <a:pt x="483" y="1316"/>
                  <a:pt x="471" y="1330"/>
                  <a:pt x="455" y="1330"/>
                </a:cubicBezTo>
                <a:cubicBezTo>
                  <a:pt x="441" y="1330"/>
                  <a:pt x="428" y="1316"/>
                  <a:pt x="428" y="1303"/>
                </a:cubicBezTo>
                <a:cubicBezTo>
                  <a:pt x="428" y="1289"/>
                  <a:pt x="436" y="1280"/>
                  <a:pt x="447" y="1276"/>
                </a:cubicBezTo>
                <a:lnTo>
                  <a:pt x="447" y="913"/>
                </a:lnTo>
                <a:cubicBezTo>
                  <a:pt x="199" y="907"/>
                  <a:pt x="0" y="705"/>
                  <a:pt x="0" y="455"/>
                </a:cubicBezTo>
                <a:cubicBezTo>
                  <a:pt x="0" y="203"/>
                  <a:pt x="203" y="0"/>
                  <a:pt x="455" y="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4" name="Freeform: Shape 4240">
            <a:extLst>
              <a:ext uri="{FF2B5EF4-FFF2-40B4-BE49-F238E27FC236}">
                <a16:creationId xmlns:a16="http://schemas.microsoft.com/office/drawing/2014/main" id="{FA90B219-C486-3F4E-B092-1BC8E6CC62FD}"/>
              </a:ext>
            </a:extLst>
          </p:cNvPr>
          <p:cNvSpPr/>
          <p:nvPr/>
        </p:nvSpPr>
        <p:spPr>
          <a:xfrm>
            <a:off x="18993031" y="4987175"/>
            <a:ext cx="2780110" cy="2780106"/>
          </a:xfrm>
          <a:custGeom>
            <a:avLst/>
            <a:gdLst/>
            <a:ahLst/>
            <a:cxnLst>
              <a:cxn ang="3cd4">
                <a:pos x="hc" y="t"/>
              </a:cxn>
              <a:cxn ang="cd2">
                <a:pos x="l" y="vc"/>
              </a:cxn>
              <a:cxn ang="cd4">
                <a:pos x="hc" y="b"/>
              </a:cxn>
              <a:cxn ang="0">
                <a:pos x="r" y="vc"/>
              </a:cxn>
            </a:cxnLst>
            <a:rect l="l" t="t" r="r" b="b"/>
            <a:pathLst>
              <a:path w="473" h="473">
                <a:moveTo>
                  <a:pt x="236" y="0"/>
                </a:moveTo>
                <a:cubicBezTo>
                  <a:pt x="107" y="0"/>
                  <a:pt x="0" y="106"/>
                  <a:pt x="0" y="236"/>
                </a:cubicBezTo>
                <a:cubicBezTo>
                  <a:pt x="0" y="368"/>
                  <a:pt x="107" y="473"/>
                  <a:pt x="236" y="473"/>
                </a:cubicBezTo>
                <a:cubicBezTo>
                  <a:pt x="367" y="473"/>
                  <a:pt x="473" y="368"/>
                  <a:pt x="473" y="236"/>
                </a:cubicBezTo>
                <a:cubicBezTo>
                  <a:pt x="473" y="106"/>
                  <a:pt x="367" y="0"/>
                  <a:pt x="236" y="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6" name="Freeform: Shape 4234">
            <a:extLst>
              <a:ext uri="{FF2B5EF4-FFF2-40B4-BE49-F238E27FC236}">
                <a16:creationId xmlns:a16="http://schemas.microsoft.com/office/drawing/2014/main" id="{CDD59A1B-77F9-1A45-A1EF-FD597B2524CA}"/>
              </a:ext>
            </a:extLst>
          </p:cNvPr>
          <p:cNvSpPr/>
          <p:nvPr/>
        </p:nvSpPr>
        <p:spPr>
          <a:xfrm>
            <a:off x="14813933" y="4906820"/>
            <a:ext cx="2950509" cy="4294881"/>
          </a:xfrm>
          <a:custGeom>
            <a:avLst/>
            <a:gdLst/>
            <a:ahLst/>
            <a:cxnLst>
              <a:cxn ang="3cd4">
                <a:pos x="hc" y="t"/>
              </a:cxn>
              <a:cxn ang="cd2">
                <a:pos x="l" y="vc"/>
              </a:cxn>
              <a:cxn ang="cd4">
                <a:pos x="hc" y="b"/>
              </a:cxn>
              <a:cxn ang="0">
                <a:pos x="r" y="vc"/>
              </a:cxn>
            </a:cxnLst>
            <a:rect l="l" t="t" r="r" b="b"/>
            <a:pathLst>
              <a:path w="914" h="1330">
                <a:moveTo>
                  <a:pt x="457" y="219"/>
                </a:moveTo>
                <a:cubicBezTo>
                  <a:pt x="327" y="219"/>
                  <a:pt x="222" y="325"/>
                  <a:pt x="222" y="455"/>
                </a:cubicBezTo>
                <a:cubicBezTo>
                  <a:pt x="222" y="587"/>
                  <a:pt x="327" y="692"/>
                  <a:pt x="457" y="692"/>
                </a:cubicBezTo>
                <a:cubicBezTo>
                  <a:pt x="587" y="692"/>
                  <a:pt x="694" y="587"/>
                  <a:pt x="694" y="455"/>
                </a:cubicBezTo>
                <a:cubicBezTo>
                  <a:pt x="694" y="325"/>
                  <a:pt x="587" y="219"/>
                  <a:pt x="457" y="219"/>
                </a:cubicBezTo>
                <a:close/>
                <a:moveTo>
                  <a:pt x="457" y="0"/>
                </a:moveTo>
                <a:cubicBezTo>
                  <a:pt x="710" y="0"/>
                  <a:pt x="914" y="203"/>
                  <a:pt x="914" y="455"/>
                </a:cubicBezTo>
                <a:cubicBezTo>
                  <a:pt x="914" y="705"/>
                  <a:pt x="714" y="907"/>
                  <a:pt x="466" y="913"/>
                </a:cubicBezTo>
                <a:lnTo>
                  <a:pt x="466" y="1276"/>
                </a:lnTo>
                <a:cubicBezTo>
                  <a:pt x="477" y="1280"/>
                  <a:pt x="484" y="1289"/>
                  <a:pt x="484" y="1303"/>
                </a:cubicBezTo>
                <a:cubicBezTo>
                  <a:pt x="484" y="1316"/>
                  <a:pt x="472" y="1330"/>
                  <a:pt x="457" y="1330"/>
                </a:cubicBezTo>
                <a:cubicBezTo>
                  <a:pt x="441" y="1330"/>
                  <a:pt x="429" y="1316"/>
                  <a:pt x="429" y="1303"/>
                </a:cubicBezTo>
                <a:cubicBezTo>
                  <a:pt x="429" y="1289"/>
                  <a:pt x="437" y="1280"/>
                  <a:pt x="448" y="1276"/>
                </a:cubicBezTo>
                <a:lnTo>
                  <a:pt x="448" y="913"/>
                </a:lnTo>
                <a:cubicBezTo>
                  <a:pt x="200" y="907"/>
                  <a:pt x="0" y="705"/>
                  <a:pt x="0" y="455"/>
                </a:cubicBezTo>
                <a:cubicBezTo>
                  <a:pt x="0" y="203"/>
                  <a:pt x="205" y="0"/>
                  <a:pt x="457" y="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7" name="Freeform: Shape 4239">
            <a:extLst>
              <a:ext uri="{FF2B5EF4-FFF2-40B4-BE49-F238E27FC236}">
                <a16:creationId xmlns:a16="http://schemas.microsoft.com/office/drawing/2014/main" id="{3552D61C-32A9-484B-975D-150A4AB7E878}"/>
              </a:ext>
            </a:extLst>
          </p:cNvPr>
          <p:cNvSpPr/>
          <p:nvPr/>
        </p:nvSpPr>
        <p:spPr>
          <a:xfrm>
            <a:off x="14905309" y="4987175"/>
            <a:ext cx="2774220" cy="2780106"/>
          </a:xfrm>
          <a:custGeom>
            <a:avLst/>
            <a:gdLst/>
            <a:ahLst/>
            <a:cxnLst>
              <a:cxn ang="3cd4">
                <a:pos x="hc" y="t"/>
              </a:cxn>
              <a:cxn ang="cd2">
                <a:pos x="l" y="vc"/>
              </a:cxn>
              <a:cxn ang="cd4">
                <a:pos x="hc" y="b"/>
              </a:cxn>
              <a:cxn ang="0">
                <a:pos x="r" y="vc"/>
              </a:cxn>
            </a:cxnLst>
            <a:rect l="l" t="t" r="r" b="b"/>
            <a:pathLst>
              <a:path w="472" h="473">
                <a:moveTo>
                  <a:pt x="235" y="0"/>
                </a:moveTo>
                <a:cubicBezTo>
                  <a:pt x="105" y="0"/>
                  <a:pt x="0" y="106"/>
                  <a:pt x="0" y="236"/>
                </a:cubicBezTo>
                <a:cubicBezTo>
                  <a:pt x="0" y="368"/>
                  <a:pt x="105" y="473"/>
                  <a:pt x="235" y="473"/>
                </a:cubicBezTo>
                <a:cubicBezTo>
                  <a:pt x="365" y="473"/>
                  <a:pt x="472" y="368"/>
                  <a:pt x="472" y="236"/>
                </a:cubicBezTo>
                <a:cubicBezTo>
                  <a:pt x="472" y="106"/>
                  <a:pt x="365" y="0"/>
                  <a:pt x="235" y="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9" name="Subtitle 2">
            <a:extLst>
              <a:ext uri="{FF2B5EF4-FFF2-40B4-BE49-F238E27FC236}">
                <a16:creationId xmlns:a16="http://schemas.microsoft.com/office/drawing/2014/main" id="{72863C64-44E9-A748-9AC0-99BDFA831A89}"/>
              </a:ext>
            </a:extLst>
          </p:cNvPr>
          <p:cNvSpPr txBox="1">
            <a:spLocks/>
          </p:cNvSpPr>
          <p:nvPr/>
        </p:nvSpPr>
        <p:spPr>
          <a:xfrm>
            <a:off x="6400596"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0" name="Rectangle 49">
            <a:extLst>
              <a:ext uri="{FF2B5EF4-FFF2-40B4-BE49-F238E27FC236}">
                <a16:creationId xmlns:a16="http://schemas.microsoft.com/office/drawing/2014/main" id="{8392E23B-FBF0-B840-AE76-DA064D24D948}"/>
              </a:ext>
            </a:extLst>
          </p:cNvPr>
          <p:cNvSpPr/>
          <p:nvPr/>
        </p:nvSpPr>
        <p:spPr>
          <a:xfrm>
            <a:off x="6400598"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Two</a:t>
            </a:r>
          </a:p>
        </p:txBody>
      </p:sp>
      <p:sp>
        <p:nvSpPr>
          <p:cNvPr id="51" name="Subtitle 2">
            <a:extLst>
              <a:ext uri="{FF2B5EF4-FFF2-40B4-BE49-F238E27FC236}">
                <a16:creationId xmlns:a16="http://schemas.microsoft.com/office/drawing/2014/main" id="{DD21CF27-6C8D-B547-B2EC-96C4A0823B94}"/>
              </a:ext>
            </a:extLst>
          </p:cNvPr>
          <p:cNvSpPr txBox="1">
            <a:spLocks/>
          </p:cNvSpPr>
          <p:nvPr/>
        </p:nvSpPr>
        <p:spPr>
          <a:xfrm>
            <a:off x="10496110"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2" name="Rectangle 51">
            <a:extLst>
              <a:ext uri="{FF2B5EF4-FFF2-40B4-BE49-F238E27FC236}">
                <a16:creationId xmlns:a16="http://schemas.microsoft.com/office/drawing/2014/main" id="{8C40428A-93C7-4C44-8819-5A2ED896E94B}"/>
              </a:ext>
            </a:extLst>
          </p:cNvPr>
          <p:cNvSpPr/>
          <p:nvPr/>
        </p:nvSpPr>
        <p:spPr>
          <a:xfrm>
            <a:off x="10496112"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Three</a:t>
            </a:r>
          </a:p>
        </p:txBody>
      </p:sp>
      <p:sp>
        <p:nvSpPr>
          <p:cNvPr id="53" name="Subtitle 2">
            <a:extLst>
              <a:ext uri="{FF2B5EF4-FFF2-40B4-BE49-F238E27FC236}">
                <a16:creationId xmlns:a16="http://schemas.microsoft.com/office/drawing/2014/main" id="{FA65BB5C-919F-5B44-ADED-209ADDB7B33F}"/>
              </a:ext>
            </a:extLst>
          </p:cNvPr>
          <p:cNvSpPr txBox="1">
            <a:spLocks/>
          </p:cNvSpPr>
          <p:nvPr/>
        </p:nvSpPr>
        <p:spPr>
          <a:xfrm>
            <a:off x="14596474"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4" name="Rectangle 53">
            <a:extLst>
              <a:ext uri="{FF2B5EF4-FFF2-40B4-BE49-F238E27FC236}">
                <a16:creationId xmlns:a16="http://schemas.microsoft.com/office/drawing/2014/main" id="{7E8CCE4A-4EA2-F04E-8D61-82250D0D2A02}"/>
              </a:ext>
            </a:extLst>
          </p:cNvPr>
          <p:cNvSpPr/>
          <p:nvPr/>
        </p:nvSpPr>
        <p:spPr>
          <a:xfrm>
            <a:off x="14596476"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Four</a:t>
            </a:r>
          </a:p>
        </p:txBody>
      </p:sp>
      <p:sp>
        <p:nvSpPr>
          <p:cNvPr id="55" name="Subtitle 2">
            <a:extLst>
              <a:ext uri="{FF2B5EF4-FFF2-40B4-BE49-F238E27FC236}">
                <a16:creationId xmlns:a16="http://schemas.microsoft.com/office/drawing/2014/main" id="{3C8AF945-8BAE-9143-B71C-C860BD4111F1}"/>
              </a:ext>
            </a:extLst>
          </p:cNvPr>
          <p:cNvSpPr txBox="1">
            <a:spLocks/>
          </p:cNvSpPr>
          <p:nvPr/>
        </p:nvSpPr>
        <p:spPr>
          <a:xfrm>
            <a:off x="18696838"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6" name="Rectangle 55">
            <a:extLst>
              <a:ext uri="{FF2B5EF4-FFF2-40B4-BE49-F238E27FC236}">
                <a16:creationId xmlns:a16="http://schemas.microsoft.com/office/drawing/2014/main" id="{7854CCC7-FC18-ED42-8C1D-F4EF8F83FA43}"/>
              </a:ext>
            </a:extLst>
          </p:cNvPr>
          <p:cNvSpPr/>
          <p:nvPr/>
        </p:nvSpPr>
        <p:spPr>
          <a:xfrm>
            <a:off x="18696840"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Five</a:t>
            </a:r>
          </a:p>
        </p:txBody>
      </p:sp>
      <p:sp>
        <p:nvSpPr>
          <p:cNvPr id="31" name="Shape 2772">
            <a:extLst>
              <a:ext uri="{FF2B5EF4-FFF2-40B4-BE49-F238E27FC236}">
                <a16:creationId xmlns:a16="http://schemas.microsoft.com/office/drawing/2014/main" id="{E0C6E4A9-7C7F-3F45-8ACA-64D87637FDC0}"/>
              </a:ext>
            </a:extLst>
          </p:cNvPr>
          <p:cNvSpPr/>
          <p:nvPr/>
        </p:nvSpPr>
        <p:spPr>
          <a:xfrm>
            <a:off x="19862096" y="5860628"/>
            <a:ext cx="1029188" cy="102918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2" name="Shape 2617">
            <a:extLst>
              <a:ext uri="{FF2B5EF4-FFF2-40B4-BE49-F238E27FC236}">
                <a16:creationId xmlns:a16="http://schemas.microsoft.com/office/drawing/2014/main" id="{62A69403-0669-6648-9A78-FE60925A6921}"/>
              </a:ext>
            </a:extLst>
          </p:cNvPr>
          <p:cNvSpPr/>
          <p:nvPr/>
        </p:nvSpPr>
        <p:spPr>
          <a:xfrm>
            <a:off x="11622430" y="5846955"/>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3" name="Shape 2546">
            <a:extLst>
              <a:ext uri="{FF2B5EF4-FFF2-40B4-BE49-F238E27FC236}">
                <a16:creationId xmlns:a16="http://schemas.microsoft.com/office/drawing/2014/main" id="{239E12F5-62FE-9245-9B9A-F3DE379CF5B7}"/>
              </a:ext>
            </a:extLst>
          </p:cNvPr>
          <p:cNvSpPr/>
          <p:nvPr/>
        </p:nvSpPr>
        <p:spPr>
          <a:xfrm>
            <a:off x="15718124" y="5744697"/>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624">
            <a:extLst>
              <a:ext uri="{FF2B5EF4-FFF2-40B4-BE49-F238E27FC236}">
                <a16:creationId xmlns:a16="http://schemas.microsoft.com/office/drawing/2014/main" id="{79A5F992-EE54-054A-8D28-FE94DA36D28D}"/>
              </a:ext>
            </a:extLst>
          </p:cNvPr>
          <p:cNvSpPr/>
          <p:nvPr/>
        </p:nvSpPr>
        <p:spPr>
          <a:xfrm>
            <a:off x="3486366" y="5744699"/>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6" name="Shape 2633">
            <a:extLst>
              <a:ext uri="{FF2B5EF4-FFF2-40B4-BE49-F238E27FC236}">
                <a16:creationId xmlns:a16="http://schemas.microsoft.com/office/drawing/2014/main" id="{E9F5C74D-5937-9B42-869E-096514BD6D80}"/>
              </a:ext>
            </a:extLst>
          </p:cNvPr>
          <p:cNvSpPr/>
          <p:nvPr/>
        </p:nvSpPr>
        <p:spPr>
          <a:xfrm>
            <a:off x="7576706" y="5860628"/>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22346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AB2FBB4-5EBB-1C44-92F7-1CC12E6B8BEA}"/>
              </a:ext>
            </a:extLst>
          </p:cNvPr>
          <p:cNvGrpSpPr/>
          <p:nvPr/>
        </p:nvGrpSpPr>
        <p:grpSpPr>
          <a:xfrm>
            <a:off x="8407979" y="1745044"/>
            <a:ext cx="7561685" cy="1315581"/>
            <a:chOff x="8407979" y="1745044"/>
            <a:chExt cx="7561685" cy="1315581"/>
          </a:xfrm>
        </p:grpSpPr>
        <p:sp>
          <p:nvSpPr>
            <p:cNvPr id="24" name="TextBox 23">
              <a:extLst>
                <a:ext uri="{FF2B5EF4-FFF2-40B4-BE49-F238E27FC236}">
                  <a16:creationId xmlns:a16="http://schemas.microsoft.com/office/drawing/2014/main" id="{12F33AE0-E922-C849-8677-BA3040E88E6E}"/>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5" name="Rectangle 24">
              <a:extLst>
                <a:ext uri="{FF2B5EF4-FFF2-40B4-BE49-F238E27FC236}">
                  <a16:creationId xmlns:a16="http://schemas.microsoft.com/office/drawing/2014/main" id="{5C60FC20-D342-DF4B-B7C5-0526E93EA3F3}"/>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8" name="Rectangle 7">
            <a:extLst>
              <a:ext uri="{FF2B5EF4-FFF2-40B4-BE49-F238E27FC236}">
                <a16:creationId xmlns:a16="http://schemas.microsoft.com/office/drawing/2014/main" id="{CB0A9303-B1A6-8E48-B2F5-4E410C749688}"/>
              </a:ext>
            </a:extLst>
          </p:cNvPr>
          <p:cNvSpPr/>
          <p:nvPr/>
        </p:nvSpPr>
        <p:spPr>
          <a:xfrm>
            <a:off x="3882359" y="5364967"/>
            <a:ext cx="5243886"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9" name="Rectangle 8">
            <a:extLst>
              <a:ext uri="{FF2B5EF4-FFF2-40B4-BE49-F238E27FC236}">
                <a16:creationId xmlns:a16="http://schemas.microsoft.com/office/drawing/2014/main" id="{59F20CF9-59CD-6044-AC06-24BB06C74BBA}"/>
              </a:ext>
            </a:extLst>
          </p:cNvPr>
          <p:cNvSpPr/>
          <p:nvPr/>
        </p:nvSpPr>
        <p:spPr>
          <a:xfrm>
            <a:off x="3882359" y="6279627"/>
            <a:ext cx="7529885"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10" name="Rectangle 9">
            <a:extLst>
              <a:ext uri="{FF2B5EF4-FFF2-40B4-BE49-F238E27FC236}">
                <a16:creationId xmlns:a16="http://schemas.microsoft.com/office/drawing/2014/main" id="{CA6AC317-4F6B-F846-AA2D-8A3BC07FFCCB}"/>
              </a:ext>
            </a:extLst>
          </p:cNvPr>
          <p:cNvSpPr/>
          <p:nvPr/>
        </p:nvSpPr>
        <p:spPr>
          <a:xfrm>
            <a:off x="3882358" y="9562910"/>
            <a:ext cx="5243887"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11" name="Rectangle 10">
            <a:extLst>
              <a:ext uri="{FF2B5EF4-FFF2-40B4-BE49-F238E27FC236}">
                <a16:creationId xmlns:a16="http://schemas.microsoft.com/office/drawing/2014/main" id="{4574C72B-2D06-9E44-B4B4-9D036C97A513}"/>
              </a:ext>
            </a:extLst>
          </p:cNvPr>
          <p:cNvSpPr/>
          <p:nvPr/>
        </p:nvSpPr>
        <p:spPr>
          <a:xfrm>
            <a:off x="3882359" y="10477570"/>
            <a:ext cx="7529887"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12" name="Rectangle 11">
            <a:extLst>
              <a:ext uri="{FF2B5EF4-FFF2-40B4-BE49-F238E27FC236}">
                <a16:creationId xmlns:a16="http://schemas.microsoft.com/office/drawing/2014/main" id="{A10E373F-6D87-EA41-8F95-ADD6C44673C0}"/>
              </a:ext>
            </a:extLst>
          </p:cNvPr>
          <p:cNvSpPr/>
          <p:nvPr/>
        </p:nvSpPr>
        <p:spPr>
          <a:xfrm>
            <a:off x="14485196" y="5364967"/>
            <a:ext cx="5243887"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13" name="Rectangle 12">
            <a:extLst>
              <a:ext uri="{FF2B5EF4-FFF2-40B4-BE49-F238E27FC236}">
                <a16:creationId xmlns:a16="http://schemas.microsoft.com/office/drawing/2014/main" id="{8469EE75-54D3-5E44-9C6F-D845528D5C0A}"/>
              </a:ext>
            </a:extLst>
          </p:cNvPr>
          <p:cNvSpPr/>
          <p:nvPr/>
        </p:nvSpPr>
        <p:spPr>
          <a:xfrm>
            <a:off x="14485198" y="6279627"/>
            <a:ext cx="7529886"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14" name="Rectangle 13">
            <a:extLst>
              <a:ext uri="{FF2B5EF4-FFF2-40B4-BE49-F238E27FC236}">
                <a16:creationId xmlns:a16="http://schemas.microsoft.com/office/drawing/2014/main" id="{E45CC2A5-91FF-A946-A1AB-456239FE8448}"/>
              </a:ext>
            </a:extLst>
          </p:cNvPr>
          <p:cNvSpPr/>
          <p:nvPr/>
        </p:nvSpPr>
        <p:spPr>
          <a:xfrm>
            <a:off x="14485196" y="9562910"/>
            <a:ext cx="5243887"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15" name="Rectangle 14">
            <a:extLst>
              <a:ext uri="{FF2B5EF4-FFF2-40B4-BE49-F238E27FC236}">
                <a16:creationId xmlns:a16="http://schemas.microsoft.com/office/drawing/2014/main" id="{09117DF1-1417-694E-B9BB-B006E193C6E1}"/>
              </a:ext>
            </a:extLst>
          </p:cNvPr>
          <p:cNvSpPr/>
          <p:nvPr/>
        </p:nvSpPr>
        <p:spPr>
          <a:xfrm>
            <a:off x="14485197" y="10477570"/>
            <a:ext cx="7529887"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34" name="Shape 2617">
            <a:extLst>
              <a:ext uri="{FF2B5EF4-FFF2-40B4-BE49-F238E27FC236}">
                <a16:creationId xmlns:a16="http://schemas.microsoft.com/office/drawing/2014/main" id="{ADEF106C-9D02-BB40-AD56-C050B197C9BE}"/>
              </a:ext>
            </a:extLst>
          </p:cNvPr>
          <p:cNvSpPr/>
          <p:nvPr/>
        </p:nvSpPr>
        <p:spPr>
          <a:xfrm>
            <a:off x="12891581" y="5515385"/>
            <a:ext cx="1091668" cy="89328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5" name="Shape 2546">
            <a:extLst>
              <a:ext uri="{FF2B5EF4-FFF2-40B4-BE49-F238E27FC236}">
                <a16:creationId xmlns:a16="http://schemas.microsoft.com/office/drawing/2014/main" id="{B4BC3FB9-8133-3E4C-BC57-07BC087A83B1}"/>
              </a:ext>
            </a:extLst>
          </p:cNvPr>
          <p:cNvSpPr/>
          <p:nvPr/>
        </p:nvSpPr>
        <p:spPr>
          <a:xfrm>
            <a:off x="12882584" y="9658056"/>
            <a:ext cx="1100665" cy="90054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624">
            <a:extLst>
              <a:ext uri="{FF2B5EF4-FFF2-40B4-BE49-F238E27FC236}">
                <a16:creationId xmlns:a16="http://schemas.microsoft.com/office/drawing/2014/main" id="{5EE561F2-3B6E-144B-9B85-53CBC5CB50B4}"/>
              </a:ext>
            </a:extLst>
          </p:cNvPr>
          <p:cNvSpPr/>
          <p:nvPr/>
        </p:nvSpPr>
        <p:spPr>
          <a:xfrm>
            <a:off x="2362558" y="5515385"/>
            <a:ext cx="991828" cy="99182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7" name="Shape 2633">
            <a:extLst>
              <a:ext uri="{FF2B5EF4-FFF2-40B4-BE49-F238E27FC236}">
                <a16:creationId xmlns:a16="http://schemas.microsoft.com/office/drawing/2014/main" id="{F6BD1915-B764-F546-868F-98B93351BB00}"/>
              </a:ext>
            </a:extLst>
          </p:cNvPr>
          <p:cNvSpPr/>
          <p:nvPr/>
        </p:nvSpPr>
        <p:spPr>
          <a:xfrm>
            <a:off x="2362558" y="9562910"/>
            <a:ext cx="995698" cy="99569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3"/>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08152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AB2FBB4-5EBB-1C44-92F7-1CC12E6B8BEA}"/>
              </a:ext>
            </a:extLst>
          </p:cNvPr>
          <p:cNvGrpSpPr/>
          <p:nvPr/>
        </p:nvGrpSpPr>
        <p:grpSpPr>
          <a:xfrm>
            <a:off x="8407979" y="1745044"/>
            <a:ext cx="7561685" cy="1315581"/>
            <a:chOff x="8407979" y="1745044"/>
            <a:chExt cx="7561685" cy="1315581"/>
          </a:xfrm>
        </p:grpSpPr>
        <p:sp>
          <p:nvSpPr>
            <p:cNvPr id="24" name="TextBox 23">
              <a:extLst>
                <a:ext uri="{FF2B5EF4-FFF2-40B4-BE49-F238E27FC236}">
                  <a16:creationId xmlns:a16="http://schemas.microsoft.com/office/drawing/2014/main" id="{12F33AE0-E922-C849-8677-BA3040E88E6E}"/>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5" name="Rectangle 24">
              <a:extLst>
                <a:ext uri="{FF2B5EF4-FFF2-40B4-BE49-F238E27FC236}">
                  <a16:creationId xmlns:a16="http://schemas.microsoft.com/office/drawing/2014/main" id="{5C60FC20-D342-DF4B-B7C5-0526E93EA3F3}"/>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8" name="Rectangle 17">
            <a:extLst>
              <a:ext uri="{FF2B5EF4-FFF2-40B4-BE49-F238E27FC236}">
                <a16:creationId xmlns:a16="http://schemas.microsoft.com/office/drawing/2014/main" id="{DAEBDB2D-8AB1-FE43-884D-2F6BF57F5118}"/>
              </a:ext>
            </a:extLst>
          </p:cNvPr>
          <p:cNvSpPr/>
          <p:nvPr/>
        </p:nvSpPr>
        <p:spPr>
          <a:xfrm>
            <a:off x="2122936"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D27EC2-AF83-EB43-B064-DC2B71FB321F}"/>
              </a:ext>
            </a:extLst>
          </p:cNvPr>
          <p:cNvSpPr/>
          <p:nvPr/>
        </p:nvSpPr>
        <p:spPr>
          <a:xfrm>
            <a:off x="7214013"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3A2CD7-63E0-1F4B-8713-B3583D71CC11}"/>
              </a:ext>
            </a:extLst>
          </p:cNvPr>
          <p:cNvSpPr/>
          <p:nvPr/>
        </p:nvSpPr>
        <p:spPr>
          <a:xfrm>
            <a:off x="12305089"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E44107-0A62-3949-B37C-D9A0C2785569}"/>
              </a:ext>
            </a:extLst>
          </p:cNvPr>
          <p:cNvSpPr/>
          <p:nvPr/>
        </p:nvSpPr>
        <p:spPr>
          <a:xfrm>
            <a:off x="17396166"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1D36D94-32C1-8649-874F-1B35556856DA}"/>
              </a:ext>
            </a:extLst>
          </p:cNvPr>
          <p:cNvSpPr/>
          <p:nvPr/>
        </p:nvSpPr>
        <p:spPr>
          <a:xfrm>
            <a:off x="2621888"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26" name="Rectangle 25">
            <a:extLst>
              <a:ext uri="{FF2B5EF4-FFF2-40B4-BE49-F238E27FC236}">
                <a16:creationId xmlns:a16="http://schemas.microsoft.com/office/drawing/2014/main" id="{09845EAA-6131-A641-BA6D-A9E6BA17F310}"/>
              </a:ext>
            </a:extLst>
          </p:cNvPr>
          <p:cNvSpPr/>
          <p:nvPr/>
        </p:nvSpPr>
        <p:spPr>
          <a:xfrm>
            <a:off x="2790156" y="5339383"/>
            <a:ext cx="3397874"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One</a:t>
            </a:r>
          </a:p>
        </p:txBody>
      </p:sp>
      <p:sp>
        <p:nvSpPr>
          <p:cNvPr id="27" name="Rectangle 26">
            <a:extLst>
              <a:ext uri="{FF2B5EF4-FFF2-40B4-BE49-F238E27FC236}">
                <a16:creationId xmlns:a16="http://schemas.microsoft.com/office/drawing/2014/main" id="{29092301-10AD-5045-9D20-BEBE466B6923}"/>
              </a:ext>
            </a:extLst>
          </p:cNvPr>
          <p:cNvSpPr/>
          <p:nvPr/>
        </p:nvSpPr>
        <p:spPr>
          <a:xfrm>
            <a:off x="7712965"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28" name="Rectangle 27">
            <a:extLst>
              <a:ext uri="{FF2B5EF4-FFF2-40B4-BE49-F238E27FC236}">
                <a16:creationId xmlns:a16="http://schemas.microsoft.com/office/drawing/2014/main" id="{909CD23E-FA02-3D49-B87D-9D254872C4EE}"/>
              </a:ext>
            </a:extLst>
          </p:cNvPr>
          <p:cNvSpPr/>
          <p:nvPr/>
        </p:nvSpPr>
        <p:spPr>
          <a:xfrm>
            <a:off x="7572913" y="5339383"/>
            <a:ext cx="3397874"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Two</a:t>
            </a:r>
          </a:p>
        </p:txBody>
      </p:sp>
      <p:sp>
        <p:nvSpPr>
          <p:cNvPr id="29" name="Rectangle 28">
            <a:extLst>
              <a:ext uri="{FF2B5EF4-FFF2-40B4-BE49-F238E27FC236}">
                <a16:creationId xmlns:a16="http://schemas.microsoft.com/office/drawing/2014/main" id="{5D047463-3E2B-744E-A65B-D240CDBD106E}"/>
              </a:ext>
            </a:extLst>
          </p:cNvPr>
          <p:cNvSpPr/>
          <p:nvPr/>
        </p:nvSpPr>
        <p:spPr>
          <a:xfrm>
            <a:off x="12804041"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30" name="Rectangle 29">
            <a:extLst>
              <a:ext uri="{FF2B5EF4-FFF2-40B4-BE49-F238E27FC236}">
                <a16:creationId xmlns:a16="http://schemas.microsoft.com/office/drawing/2014/main" id="{3CBF7EC9-64BD-CB4F-A520-5430F8991F4A}"/>
              </a:ext>
            </a:extLst>
          </p:cNvPr>
          <p:cNvSpPr/>
          <p:nvPr/>
        </p:nvSpPr>
        <p:spPr>
          <a:xfrm>
            <a:off x="12651784" y="5339383"/>
            <a:ext cx="3800138"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Three</a:t>
            </a:r>
          </a:p>
        </p:txBody>
      </p:sp>
      <p:sp>
        <p:nvSpPr>
          <p:cNvPr id="31" name="Rectangle 30">
            <a:extLst>
              <a:ext uri="{FF2B5EF4-FFF2-40B4-BE49-F238E27FC236}">
                <a16:creationId xmlns:a16="http://schemas.microsoft.com/office/drawing/2014/main" id="{C8B347C2-39A0-9849-AF4A-FB77752CBA3C}"/>
              </a:ext>
            </a:extLst>
          </p:cNvPr>
          <p:cNvSpPr/>
          <p:nvPr/>
        </p:nvSpPr>
        <p:spPr>
          <a:xfrm>
            <a:off x="17895118"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32" name="Rectangle 31">
            <a:extLst>
              <a:ext uri="{FF2B5EF4-FFF2-40B4-BE49-F238E27FC236}">
                <a16:creationId xmlns:a16="http://schemas.microsoft.com/office/drawing/2014/main" id="{4FC9DCB1-6E0C-2248-BE8E-F72EC830C399}"/>
              </a:ext>
            </a:extLst>
          </p:cNvPr>
          <p:cNvSpPr/>
          <p:nvPr/>
        </p:nvSpPr>
        <p:spPr>
          <a:xfrm>
            <a:off x="17786361" y="5339383"/>
            <a:ext cx="3734411"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Four</a:t>
            </a:r>
          </a:p>
        </p:txBody>
      </p:sp>
      <p:sp>
        <p:nvSpPr>
          <p:cNvPr id="41" name="Shape 2617">
            <a:extLst>
              <a:ext uri="{FF2B5EF4-FFF2-40B4-BE49-F238E27FC236}">
                <a16:creationId xmlns:a16="http://schemas.microsoft.com/office/drawing/2014/main" id="{2861F0EF-D1F2-1741-8217-D472547F2C43}"/>
              </a:ext>
            </a:extLst>
          </p:cNvPr>
          <p:cNvSpPr/>
          <p:nvPr/>
        </p:nvSpPr>
        <p:spPr>
          <a:xfrm>
            <a:off x="13982580" y="9572159"/>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2" name="Shape 2546">
            <a:extLst>
              <a:ext uri="{FF2B5EF4-FFF2-40B4-BE49-F238E27FC236}">
                <a16:creationId xmlns:a16="http://schemas.microsoft.com/office/drawing/2014/main" id="{0708D5DA-99F9-2146-942B-B2FEBF39459D}"/>
              </a:ext>
            </a:extLst>
          </p:cNvPr>
          <p:cNvSpPr/>
          <p:nvPr/>
        </p:nvSpPr>
        <p:spPr>
          <a:xfrm>
            <a:off x="19082503" y="9469901"/>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624">
            <a:extLst>
              <a:ext uri="{FF2B5EF4-FFF2-40B4-BE49-F238E27FC236}">
                <a16:creationId xmlns:a16="http://schemas.microsoft.com/office/drawing/2014/main" id="{A78A84CA-2F45-7646-9E68-F03FEB1C4183}"/>
              </a:ext>
            </a:extLst>
          </p:cNvPr>
          <p:cNvSpPr/>
          <p:nvPr/>
        </p:nvSpPr>
        <p:spPr>
          <a:xfrm>
            <a:off x="4022282" y="9469903"/>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4" name="Shape 2633">
            <a:extLst>
              <a:ext uri="{FF2B5EF4-FFF2-40B4-BE49-F238E27FC236}">
                <a16:creationId xmlns:a16="http://schemas.microsoft.com/office/drawing/2014/main" id="{AF5A5A45-3A91-9345-985B-5B3C57A0D276}"/>
              </a:ext>
            </a:extLst>
          </p:cNvPr>
          <p:cNvSpPr/>
          <p:nvPr/>
        </p:nvSpPr>
        <p:spPr>
          <a:xfrm>
            <a:off x="9000423" y="9585832"/>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9066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893B814-0469-B849-A1FE-C1B9983A863C}"/>
              </a:ext>
            </a:extLst>
          </p:cNvPr>
          <p:cNvCxnSpPr/>
          <p:nvPr/>
        </p:nvCxnSpPr>
        <p:spPr>
          <a:xfrm>
            <a:off x="12183387" y="2704378"/>
            <a:ext cx="0" cy="828708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C7799955-00B1-7C46-898D-827134780F92}"/>
              </a:ext>
            </a:extLst>
          </p:cNvPr>
          <p:cNvGrpSpPr/>
          <p:nvPr/>
        </p:nvGrpSpPr>
        <p:grpSpPr>
          <a:xfrm>
            <a:off x="1715648" y="1953492"/>
            <a:ext cx="7475196" cy="4689850"/>
            <a:chOff x="1910533" y="1745044"/>
            <a:chExt cx="7475196" cy="4689850"/>
          </a:xfrm>
        </p:grpSpPr>
        <p:sp>
          <p:nvSpPr>
            <p:cNvPr id="24" name="TextBox 23">
              <a:extLst>
                <a:ext uri="{FF2B5EF4-FFF2-40B4-BE49-F238E27FC236}">
                  <a16:creationId xmlns:a16="http://schemas.microsoft.com/office/drawing/2014/main" id="{C8D49F3F-E591-0348-B108-AC58B1A70649}"/>
                </a:ext>
              </a:extLst>
            </p:cNvPr>
            <p:cNvSpPr txBox="1"/>
            <p:nvPr/>
          </p:nvSpPr>
          <p:spPr>
            <a:xfrm>
              <a:off x="2033021" y="2137295"/>
              <a:ext cx="500996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Project Summary</a:t>
              </a:r>
            </a:p>
          </p:txBody>
        </p:sp>
        <p:sp>
          <p:nvSpPr>
            <p:cNvPr id="25" name="Subtitle 2">
              <a:extLst>
                <a:ext uri="{FF2B5EF4-FFF2-40B4-BE49-F238E27FC236}">
                  <a16:creationId xmlns:a16="http://schemas.microsoft.com/office/drawing/2014/main" id="{E4D86ABF-8365-C74B-9FAB-C4DC5D82FE35}"/>
                </a:ext>
              </a:extLst>
            </p:cNvPr>
            <p:cNvSpPr txBox="1">
              <a:spLocks/>
            </p:cNvSpPr>
            <p:nvPr/>
          </p:nvSpPr>
          <p:spPr>
            <a:xfrm>
              <a:off x="1910533" y="3060625"/>
              <a:ext cx="7475196" cy="33742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a:t>
              </a:r>
            </a:p>
          </p:txBody>
        </p:sp>
        <p:sp>
          <p:nvSpPr>
            <p:cNvPr id="26" name="Rectangle 25">
              <a:extLst>
                <a:ext uri="{FF2B5EF4-FFF2-40B4-BE49-F238E27FC236}">
                  <a16:creationId xmlns:a16="http://schemas.microsoft.com/office/drawing/2014/main" id="{95846CCC-B2FC-E448-84B8-CEC33964CE22}"/>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7" name="Shape 1869">
            <a:extLst>
              <a:ext uri="{FF2B5EF4-FFF2-40B4-BE49-F238E27FC236}">
                <a16:creationId xmlns:a16="http://schemas.microsoft.com/office/drawing/2014/main" id="{1FBC4B11-E963-3D47-90E2-FED47D6B5AE3}"/>
              </a:ext>
            </a:extLst>
          </p:cNvPr>
          <p:cNvSpPr/>
          <p:nvPr/>
        </p:nvSpPr>
        <p:spPr>
          <a:xfrm>
            <a:off x="11311269" y="10081019"/>
            <a:ext cx="1725504" cy="17310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63500" cap="flat" cmpd="sng">
            <a:solidFill>
              <a:schemeClr val="accent4">
                <a:lumMod val="75000"/>
              </a:schemeClr>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sz="1600" dirty="0">
              <a:latin typeface="Lato Light"/>
              <a:cs typeface="Lato Light"/>
            </a:endParaRPr>
          </a:p>
        </p:txBody>
      </p:sp>
      <p:sp>
        <p:nvSpPr>
          <p:cNvPr id="36" name="Shape 1869">
            <a:extLst>
              <a:ext uri="{FF2B5EF4-FFF2-40B4-BE49-F238E27FC236}">
                <a16:creationId xmlns:a16="http://schemas.microsoft.com/office/drawing/2014/main" id="{5AD895A6-9483-774C-8BAA-7A828C979BDD}"/>
              </a:ext>
            </a:extLst>
          </p:cNvPr>
          <p:cNvSpPr/>
          <p:nvPr/>
        </p:nvSpPr>
        <p:spPr>
          <a:xfrm>
            <a:off x="11311269" y="6021231"/>
            <a:ext cx="1725504" cy="17310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lumMod val="25000"/>
            </a:schemeClr>
          </a:solidFill>
          <a:ln w="63500" cap="flat" cmpd="sng">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sz="1600" dirty="0">
              <a:latin typeface="Lato Light"/>
              <a:cs typeface="Lato Light"/>
            </a:endParaRPr>
          </a:p>
        </p:txBody>
      </p:sp>
      <p:sp>
        <p:nvSpPr>
          <p:cNvPr id="35" name="Shape 1869">
            <a:extLst>
              <a:ext uri="{FF2B5EF4-FFF2-40B4-BE49-F238E27FC236}">
                <a16:creationId xmlns:a16="http://schemas.microsoft.com/office/drawing/2014/main" id="{F70CC8D2-743B-CA45-84BF-DA4270B289DA}"/>
              </a:ext>
            </a:extLst>
          </p:cNvPr>
          <p:cNvSpPr/>
          <p:nvPr/>
        </p:nvSpPr>
        <p:spPr>
          <a:xfrm>
            <a:off x="11265550" y="1953492"/>
            <a:ext cx="1725504" cy="17310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63500" cap="flat" cmpd="sng">
            <a:solidFill>
              <a:schemeClr val="accent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sz="1600" dirty="0">
              <a:latin typeface="Lato Light"/>
              <a:cs typeface="Lato Light"/>
            </a:endParaRPr>
          </a:p>
        </p:txBody>
      </p:sp>
      <p:grpSp>
        <p:nvGrpSpPr>
          <p:cNvPr id="7" name="Group 6">
            <a:extLst>
              <a:ext uri="{FF2B5EF4-FFF2-40B4-BE49-F238E27FC236}">
                <a16:creationId xmlns:a16="http://schemas.microsoft.com/office/drawing/2014/main" id="{066C87BC-82A9-CE4D-B134-1CAB5B7D9CEA}"/>
              </a:ext>
            </a:extLst>
          </p:cNvPr>
          <p:cNvGrpSpPr/>
          <p:nvPr/>
        </p:nvGrpSpPr>
        <p:grpSpPr>
          <a:xfrm>
            <a:off x="13426883" y="1789718"/>
            <a:ext cx="9294572" cy="2547671"/>
            <a:chOff x="13426883" y="1752981"/>
            <a:chExt cx="9294572" cy="2547671"/>
          </a:xfrm>
        </p:grpSpPr>
        <p:sp>
          <p:nvSpPr>
            <p:cNvPr id="42" name="Rectangle 41">
              <a:extLst>
                <a:ext uri="{FF2B5EF4-FFF2-40B4-BE49-F238E27FC236}">
                  <a16:creationId xmlns:a16="http://schemas.microsoft.com/office/drawing/2014/main" id="{74100BA2-239F-E44C-97E5-8A24B9F06462}"/>
                </a:ext>
              </a:extLst>
            </p:cNvPr>
            <p:cNvSpPr/>
            <p:nvPr/>
          </p:nvSpPr>
          <p:spPr>
            <a:xfrm>
              <a:off x="13426883" y="1752981"/>
              <a:ext cx="909021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Data Science Problem</a:t>
              </a:r>
            </a:p>
          </p:txBody>
        </p:sp>
        <p:sp>
          <p:nvSpPr>
            <p:cNvPr id="43" name="Rectangle 42">
              <a:extLst>
                <a:ext uri="{FF2B5EF4-FFF2-40B4-BE49-F238E27FC236}">
                  <a16:creationId xmlns:a16="http://schemas.microsoft.com/office/drawing/2014/main" id="{EE173423-4BEE-E64F-8CDD-1595F2E27B8C}"/>
                </a:ext>
              </a:extLst>
            </p:cNvPr>
            <p:cNvSpPr/>
            <p:nvPr/>
          </p:nvSpPr>
          <p:spPr>
            <a:xfrm>
              <a:off x="13426884" y="2667641"/>
              <a:ext cx="9294571" cy="1633011"/>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Default risk detection: </a:t>
              </a:r>
            </a:p>
            <a:p>
              <a:pPr>
                <a:lnSpc>
                  <a:spcPts val="4080"/>
                </a:lnSpc>
              </a:pPr>
              <a:r>
                <a:rPr lang="en-US" sz="2800" dirty="0">
                  <a:latin typeface="Montserrat Light" charset="0"/>
                  <a:ea typeface="Montserrat Light" charset="0"/>
                  <a:cs typeface="Montserrat Light" charset="0"/>
                </a:rPr>
                <a:t>Decide if a particular customer is likely to die on a mountaineering expedition</a:t>
              </a:r>
            </a:p>
          </p:txBody>
        </p:sp>
      </p:grpSp>
      <p:grpSp>
        <p:nvGrpSpPr>
          <p:cNvPr id="48" name="Group 47">
            <a:extLst>
              <a:ext uri="{FF2B5EF4-FFF2-40B4-BE49-F238E27FC236}">
                <a16:creationId xmlns:a16="http://schemas.microsoft.com/office/drawing/2014/main" id="{06B09168-2764-2745-81EE-37DE982BBC1C}"/>
              </a:ext>
            </a:extLst>
          </p:cNvPr>
          <p:cNvGrpSpPr/>
          <p:nvPr/>
        </p:nvGrpSpPr>
        <p:grpSpPr>
          <a:xfrm>
            <a:off x="13426883" y="5857458"/>
            <a:ext cx="9294572" cy="2058563"/>
            <a:chOff x="13426883" y="1752981"/>
            <a:chExt cx="9294572" cy="2058563"/>
          </a:xfrm>
        </p:grpSpPr>
        <p:sp>
          <p:nvSpPr>
            <p:cNvPr id="49" name="Rectangle 48">
              <a:extLst>
                <a:ext uri="{FF2B5EF4-FFF2-40B4-BE49-F238E27FC236}">
                  <a16:creationId xmlns:a16="http://schemas.microsoft.com/office/drawing/2014/main" id="{927427CB-9136-9B47-91B4-53DBCFB403B5}"/>
                </a:ext>
              </a:extLst>
            </p:cNvPr>
            <p:cNvSpPr/>
            <p:nvPr/>
          </p:nvSpPr>
          <p:spPr>
            <a:xfrm>
              <a:off x="13426883" y="1752981"/>
              <a:ext cx="909021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Data Science Technique</a:t>
              </a:r>
            </a:p>
          </p:txBody>
        </p:sp>
        <p:sp>
          <p:nvSpPr>
            <p:cNvPr id="50" name="Rectangle 49">
              <a:extLst>
                <a:ext uri="{FF2B5EF4-FFF2-40B4-BE49-F238E27FC236}">
                  <a16:creationId xmlns:a16="http://schemas.microsoft.com/office/drawing/2014/main" id="{86BCCAAE-E5F6-3240-ABA8-2B12CFA7636B}"/>
                </a:ext>
              </a:extLst>
            </p:cNvPr>
            <p:cNvSpPr/>
            <p:nvPr/>
          </p:nvSpPr>
          <p:spPr>
            <a:xfrm>
              <a:off x="13426884" y="2667641"/>
              <a:ext cx="9294571"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grpSp>
      <p:grpSp>
        <p:nvGrpSpPr>
          <p:cNvPr id="51" name="Group 50">
            <a:extLst>
              <a:ext uri="{FF2B5EF4-FFF2-40B4-BE49-F238E27FC236}">
                <a16:creationId xmlns:a16="http://schemas.microsoft.com/office/drawing/2014/main" id="{0C1D8A00-1744-4F48-B302-6293488EB8F2}"/>
              </a:ext>
            </a:extLst>
          </p:cNvPr>
          <p:cNvGrpSpPr/>
          <p:nvPr/>
        </p:nvGrpSpPr>
        <p:grpSpPr>
          <a:xfrm>
            <a:off x="13426883" y="9917246"/>
            <a:ext cx="9294572" cy="2058563"/>
            <a:chOff x="13426883" y="1752981"/>
            <a:chExt cx="9294572" cy="2058563"/>
          </a:xfrm>
        </p:grpSpPr>
        <p:sp>
          <p:nvSpPr>
            <p:cNvPr id="52" name="Rectangle 51">
              <a:extLst>
                <a:ext uri="{FF2B5EF4-FFF2-40B4-BE49-F238E27FC236}">
                  <a16:creationId xmlns:a16="http://schemas.microsoft.com/office/drawing/2014/main" id="{74E62624-49C2-5A44-B871-B8E8ED76CC83}"/>
                </a:ext>
              </a:extLst>
            </p:cNvPr>
            <p:cNvSpPr/>
            <p:nvPr/>
          </p:nvSpPr>
          <p:spPr>
            <a:xfrm>
              <a:off x="13426883" y="1752981"/>
              <a:ext cx="909021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Real world application</a:t>
              </a:r>
            </a:p>
          </p:txBody>
        </p:sp>
        <p:sp>
          <p:nvSpPr>
            <p:cNvPr id="53" name="Rectangle 52">
              <a:extLst>
                <a:ext uri="{FF2B5EF4-FFF2-40B4-BE49-F238E27FC236}">
                  <a16:creationId xmlns:a16="http://schemas.microsoft.com/office/drawing/2014/main" id="{90F6A493-C4D9-A24F-BF97-E9D2BDA55B1A}"/>
                </a:ext>
              </a:extLst>
            </p:cNvPr>
            <p:cNvSpPr/>
            <p:nvPr/>
          </p:nvSpPr>
          <p:spPr>
            <a:xfrm>
              <a:off x="13426884" y="2667641"/>
              <a:ext cx="9294571"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grpSp>
      <p:sp>
        <p:nvSpPr>
          <p:cNvPr id="19" name="Shape 2617">
            <a:extLst>
              <a:ext uri="{FF2B5EF4-FFF2-40B4-BE49-F238E27FC236}">
                <a16:creationId xmlns:a16="http://schemas.microsoft.com/office/drawing/2014/main" id="{F67113C9-DC35-AE4A-BEEC-A2B956ECBCDC}"/>
              </a:ext>
            </a:extLst>
          </p:cNvPr>
          <p:cNvSpPr/>
          <p:nvPr/>
        </p:nvSpPr>
        <p:spPr>
          <a:xfrm>
            <a:off x="11731995" y="10589599"/>
            <a:ext cx="872400" cy="71386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4">
              <a:lumMod val="75000"/>
            </a:schemeClr>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0" name="Shape 2624">
            <a:extLst>
              <a:ext uri="{FF2B5EF4-FFF2-40B4-BE49-F238E27FC236}">
                <a16:creationId xmlns:a16="http://schemas.microsoft.com/office/drawing/2014/main" id="{D3E5C912-7729-AB41-87B9-947A11518ADF}"/>
              </a:ext>
            </a:extLst>
          </p:cNvPr>
          <p:cNvSpPr/>
          <p:nvPr/>
        </p:nvSpPr>
        <p:spPr>
          <a:xfrm>
            <a:off x="11731995" y="2380084"/>
            <a:ext cx="792614" cy="792611"/>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1" name="Shape 2944">
            <a:extLst>
              <a:ext uri="{FF2B5EF4-FFF2-40B4-BE49-F238E27FC236}">
                <a16:creationId xmlns:a16="http://schemas.microsoft.com/office/drawing/2014/main" id="{67FE4E00-C0C9-7E49-996A-F0B168B5BEAD}"/>
              </a:ext>
            </a:extLst>
          </p:cNvPr>
          <p:cNvSpPr/>
          <p:nvPr/>
        </p:nvSpPr>
        <p:spPr>
          <a:xfrm>
            <a:off x="11731995" y="6446567"/>
            <a:ext cx="872400" cy="87239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Tree>
    <p:extLst>
      <p:ext uri="{BB962C8B-B14F-4D97-AF65-F5344CB8AC3E}">
        <p14:creationId xmlns:p14="http://schemas.microsoft.com/office/powerpoint/2010/main" val="300121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2" y="2137295"/>
            <a:ext cx="52267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Our Company Values</a:t>
            </a:r>
          </a:p>
        </p:txBody>
      </p:sp>
      <p:sp>
        <p:nvSpPr>
          <p:cNvPr id="50" name="Subtitle 2">
            <a:extLst>
              <a:ext uri="{FF2B5EF4-FFF2-40B4-BE49-F238E27FC236}">
                <a16:creationId xmlns:a16="http://schemas.microsoft.com/office/drawing/2014/main" id="{5D3309CB-3D80-424E-AE48-B6246B04A17A}"/>
              </a:ext>
            </a:extLst>
          </p:cNvPr>
          <p:cNvSpPr txBox="1">
            <a:spLocks/>
          </p:cNvSpPr>
          <p:nvPr/>
        </p:nvSpPr>
        <p:spPr>
          <a:xfrm>
            <a:off x="1910531" y="4562299"/>
            <a:ext cx="7067213" cy="77101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Place decisions outline where the product is sold and how it is delivered to the market. </a:t>
            </a:r>
          </a:p>
          <a:p>
            <a:pPr algn="l">
              <a:lnSpc>
                <a:spcPts val="4080"/>
              </a:lnSpc>
            </a:pPr>
            <a:endParaRPr lang="en-US" sz="2800" dirty="0">
              <a:solidFill>
                <a:schemeClr val="tx1"/>
              </a:solidFill>
              <a:latin typeface="Montserrat Light" charset="0"/>
              <a:ea typeface="Montserrat Light" charset="0"/>
              <a:cs typeface="Montserrat Light" charset="0"/>
            </a:endParaRPr>
          </a:p>
          <a:p>
            <a:pPr algn="l">
              <a:lnSpc>
                <a:spcPts val="4080"/>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 name="Group 2">
            <a:extLst>
              <a:ext uri="{FF2B5EF4-FFF2-40B4-BE49-F238E27FC236}">
                <a16:creationId xmlns:a16="http://schemas.microsoft.com/office/drawing/2014/main" id="{4E2CCCC8-DA4D-7347-883D-F5D8F6B124D9}"/>
              </a:ext>
            </a:extLst>
          </p:cNvPr>
          <p:cNvGrpSpPr/>
          <p:nvPr/>
        </p:nvGrpSpPr>
        <p:grpSpPr>
          <a:xfrm>
            <a:off x="10360875" y="2073141"/>
            <a:ext cx="5566430" cy="9780731"/>
            <a:chOff x="10807725" y="2352551"/>
            <a:chExt cx="5566430" cy="9780731"/>
          </a:xfrm>
        </p:grpSpPr>
        <p:sp>
          <p:nvSpPr>
            <p:cNvPr id="36" name="Rectangle 35">
              <a:extLst>
                <a:ext uri="{FF2B5EF4-FFF2-40B4-BE49-F238E27FC236}">
                  <a16:creationId xmlns:a16="http://schemas.microsoft.com/office/drawing/2014/main" id="{6D91BDCA-64F0-6B44-A050-6CD29FA8A92D}"/>
                </a:ext>
              </a:extLst>
            </p:cNvPr>
            <p:cNvSpPr/>
            <p:nvPr/>
          </p:nvSpPr>
          <p:spPr>
            <a:xfrm>
              <a:off x="12289864" y="2352551"/>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sp>
          <p:nvSpPr>
            <p:cNvPr id="37" name="Rectangle 36">
              <a:extLst>
                <a:ext uri="{FF2B5EF4-FFF2-40B4-BE49-F238E27FC236}">
                  <a16:creationId xmlns:a16="http://schemas.microsoft.com/office/drawing/2014/main" id="{DB5EF91F-73EB-5542-A5AC-231E812F83B8}"/>
                </a:ext>
              </a:extLst>
            </p:cNvPr>
            <p:cNvSpPr/>
            <p:nvPr/>
          </p:nvSpPr>
          <p:spPr>
            <a:xfrm>
              <a:off x="12289865" y="3083036"/>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The type of product.</a:t>
              </a:r>
              <a:endParaRPr lang="en-US" sz="2800" dirty="0"/>
            </a:p>
          </p:txBody>
        </p:sp>
        <p:sp>
          <p:nvSpPr>
            <p:cNvPr id="38" name="Rectangle 37">
              <a:extLst>
                <a:ext uri="{FF2B5EF4-FFF2-40B4-BE49-F238E27FC236}">
                  <a16:creationId xmlns:a16="http://schemas.microsoft.com/office/drawing/2014/main" id="{4A5AD2E3-2B87-4D4C-B551-DED035B910A5}"/>
                </a:ext>
              </a:extLst>
            </p:cNvPr>
            <p:cNvSpPr/>
            <p:nvPr/>
          </p:nvSpPr>
          <p:spPr>
            <a:xfrm>
              <a:off x="12289864" y="5194893"/>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sp>
          <p:nvSpPr>
            <p:cNvPr id="39" name="Rectangle 38">
              <a:extLst>
                <a:ext uri="{FF2B5EF4-FFF2-40B4-BE49-F238E27FC236}">
                  <a16:creationId xmlns:a16="http://schemas.microsoft.com/office/drawing/2014/main" id="{03BACC06-18EB-474A-ACA4-C9D88EDBE96A}"/>
                </a:ext>
              </a:extLst>
            </p:cNvPr>
            <p:cNvSpPr/>
            <p:nvPr/>
          </p:nvSpPr>
          <p:spPr>
            <a:xfrm>
              <a:off x="12289865" y="5925378"/>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Marketers must link.</a:t>
              </a:r>
              <a:endParaRPr lang="en-US" sz="2800" dirty="0"/>
            </a:p>
          </p:txBody>
        </p:sp>
        <p:sp>
          <p:nvSpPr>
            <p:cNvPr id="40" name="Rectangle 39">
              <a:extLst>
                <a:ext uri="{FF2B5EF4-FFF2-40B4-BE49-F238E27FC236}">
                  <a16:creationId xmlns:a16="http://schemas.microsoft.com/office/drawing/2014/main" id="{C31CCE4C-E7BC-4B47-BE5B-BB1B89168F7B}"/>
                </a:ext>
              </a:extLst>
            </p:cNvPr>
            <p:cNvSpPr/>
            <p:nvPr/>
          </p:nvSpPr>
          <p:spPr>
            <a:xfrm>
              <a:off x="12289864" y="8037235"/>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Tree</a:t>
              </a:r>
            </a:p>
          </p:txBody>
        </p:sp>
        <p:sp>
          <p:nvSpPr>
            <p:cNvPr id="45" name="Rectangle 44">
              <a:extLst>
                <a:ext uri="{FF2B5EF4-FFF2-40B4-BE49-F238E27FC236}">
                  <a16:creationId xmlns:a16="http://schemas.microsoft.com/office/drawing/2014/main" id="{33CF7A63-091A-F149-8157-9FEAB8E33605}"/>
                </a:ext>
              </a:extLst>
            </p:cNvPr>
            <p:cNvSpPr/>
            <p:nvPr/>
          </p:nvSpPr>
          <p:spPr>
            <a:xfrm>
              <a:off x="12289865" y="8767720"/>
              <a:ext cx="4084290" cy="523220"/>
            </a:xfrm>
            <a:prstGeom prst="rect">
              <a:avLst/>
            </a:prstGeom>
          </p:spPr>
          <p:txBody>
            <a:bodyPr wrap="square">
              <a:spAutoFit/>
            </a:bodyPr>
            <a:lstStyle/>
            <a:p>
              <a:r>
                <a:rPr lang="en-US" sz="2800" dirty="0">
                  <a:latin typeface="Montserrat Light" charset="0"/>
                  <a:ea typeface="Montserrat Light" charset="0"/>
                  <a:cs typeface="Montserrat Light" charset="0"/>
                </a:rPr>
                <a:t>Account supply costs.</a:t>
              </a:r>
              <a:endParaRPr lang="en-US" sz="2800" dirty="0"/>
            </a:p>
          </p:txBody>
        </p:sp>
        <p:sp>
          <p:nvSpPr>
            <p:cNvPr id="46" name="Rectangle 45">
              <a:extLst>
                <a:ext uri="{FF2B5EF4-FFF2-40B4-BE49-F238E27FC236}">
                  <a16:creationId xmlns:a16="http://schemas.microsoft.com/office/drawing/2014/main" id="{C1C3E58A-D12D-6149-A310-A10FB2093728}"/>
                </a:ext>
              </a:extLst>
            </p:cNvPr>
            <p:cNvSpPr/>
            <p:nvPr/>
          </p:nvSpPr>
          <p:spPr>
            <a:xfrm>
              <a:off x="12289864" y="10879577"/>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Four</a:t>
              </a:r>
            </a:p>
          </p:txBody>
        </p:sp>
        <p:sp>
          <p:nvSpPr>
            <p:cNvPr id="47" name="Rectangle 46">
              <a:extLst>
                <a:ext uri="{FF2B5EF4-FFF2-40B4-BE49-F238E27FC236}">
                  <a16:creationId xmlns:a16="http://schemas.microsoft.com/office/drawing/2014/main" id="{9BEA7C89-72A1-5042-9BC3-91BC4479A113}"/>
                </a:ext>
              </a:extLst>
            </p:cNvPr>
            <p:cNvSpPr/>
            <p:nvPr/>
          </p:nvSpPr>
          <p:spPr>
            <a:xfrm>
              <a:off x="12289864" y="11610062"/>
              <a:ext cx="3837203" cy="523220"/>
            </a:xfrm>
            <a:prstGeom prst="rect">
              <a:avLst/>
            </a:prstGeom>
          </p:spPr>
          <p:txBody>
            <a:bodyPr wrap="square">
              <a:spAutoFit/>
            </a:bodyPr>
            <a:lstStyle/>
            <a:p>
              <a:r>
                <a:rPr lang="en-US" sz="2800" dirty="0">
                  <a:latin typeface="Montserrat Light" charset="0"/>
                  <a:ea typeface="Montserrat Light" charset="0"/>
                  <a:cs typeface="Montserrat Light" charset="0"/>
                </a:rPr>
                <a:t>Business executives.</a:t>
              </a:r>
              <a:endParaRPr lang="en-US" sz="2800" dirty="0"/>
            </a:p>
          </p:txBody>
        </p:sp>
        <p:sp>
          <p:nvSpPr>
            <p:cNvPr id="52" name="Shape 2617">
              <a:extLst>
                <a:ext uri="{FF2B5EF4-FFF2-40B4-BE49-F238E27FC236}">
                  <a16:creationId xmlns:a16="http://schemas.microsoft.com/office/drawing/2014/main" id="{2987EE3D-15E9-494C-B868-EDC03C8B1B76}"/>
                </a:ext>
              </a:extLst>
            </p:cNvPr>
            <p:cNvSpPr/>
            <p:nvPr/>
          </p:nvSpPr>
          <p:spPr>
            <a:xfrm>
              <a:off x="10807725" y="8181106"/>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3" name="Shape 2546">
              <a:extLst>
                <a:ext uri="{FF2B5EF4-FFF2-40B4-BE49-F238E27FC236}">
                  <a16:creationId xmlns:a16="http://schemas.microsoft.com/office/drawing/2014/main" id="{97BFDB64-DFB0-EA46-8406-D407C949ED76}"/>
                </a:ext>
              </a:extLst>
            </p:cNvPr>
            <p:cNvSpPr/>
            <p:nvPr/>
          </p:nvSpPr>
          <p:spPr>
            <a:xfrm>
              <a:off x="10875220" y="11102376"/>
              <a:ext cx="988464" cy="80874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4">
              <a:extLst>
                <a:ext uri="{FF2B5EF4-FFF2-40B4-BE49-F238E27FC236}">
                  <a16:creationId xmlns:a16="http://schemas.microsoft.com/office/drawing/2014/main" id="{F28330A7-9115-284B-AC2B-7491D7095C32}"/>
                </a:ext>
              </a:extLst>
            </p:cNvPr>
            <p:cNvSpPr/>
            <p:nvPr/>
          </p:nvSpPr>
          <p:spPr>
            <a:xfrm>
              <a:off x="10834494" y="2472156"/>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5" name="Shape 2633">
              <a:extLst>
                <a:ext uri="{FF2B5EF4-FFF2-40B4-BE49-F238E27FC236}">
                  <a16:creationId xmlns:a16="http://schemas.microsoft.com/office/drawing/2014/main" id="{32C0A62F-6BE7-6140-BDC9-0E3514DB3C24}"/>
                </a:ext>
              </a:extLst>
            </p:cNvPr>
            <p:cNvSpPr/>
            <p:nvPr/>
          </p:nvSpPr>
          <p:spPr>
            <a:xfrm>
              <a:off x="10857517" y="5324624"/>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4" name="Picture Placeholder 3">
            <a:extLst>
              <a:ext uri="{FF2B5EF4-FFF2-40B4-BE49-F238E27FC236}">
                <a16:creationId xmlns:a16="http://schemas.microsoft.com/office/drawing/2014/main" id="{55CFDBAB-6A5C-7E49-A6DC-6D6BBE1EDC71}"/>
              </a:ext>
            </a:extLst>
          </p:cNvPr>
          <p:cNvSpPr>
            <a:spLocks noGrp="1"/>
          </p:cNvSpPr>
          <p:nvPr>
            <p:ph type="pic" sz="quarter" idx="14"/>
          </p:nvPr>
        </p:nvSpPr>
        <p:spPr/>
      </p:sp>
    </p:spTree>
    <p:extLst>
      <p:ext uri="{BB962C8B-B14F-4D97-AF65-F5344CB8AC3E}">
        <p14:creationId xmlns:p14="http://schemas.microsoft.com/office/powerpoint/2010/main" val="296901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AB2FBB4-5EBB-1C44-92F7-1CC12E6B8BEA}"/>
              </a:ext>
            </a:extLst>
          </p:cNvPr>
          <p:cNvGrpSpPr/>
          <p:nvPr/>
        </p:nvGrpSpPr>
        <p:grpSpPr>
          <a:xfrm>
            <a:off x="8407979" y="1745044"/>
            <a:ext cx="7561685" cy="1315581"/>
            <a:chOff x="8407979" y="1745044"/>
            <a:chExt cx="7561685" cy="1315581"/>
          </a:xfrm>
        </p:grpSpPr>
        <p:sp>
          <p:nvSpPr>
            <p:cNvPr id="24" name="TextBox 23">
              <a:extLst>
                <a:ext uri="{FF2B5EF4-FFF2-40B4-BE49-F238E27FC236}">
                  <a16:creationId xmlns:a16="http://schemas.microsoft.com/office/drawing/2014/main" id="{12F33AE0-E922-C849-8677-BA3040E88E6E}"/>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5" name="Rectangle 24">
              <a:extLst>
                <a:ext uri="{FF2B5EF4-FFF2-40B4-BE49-F238E27FC236}">
                  <a16:creationId xmlns:a16="http://schemas.microsoft.com/office/drawing/2014/main" id="{5C60FC20-D342-DF4B-B7C5-0526E93EA3F3}"/>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51" name="Rectangle 50">
            <a:extLst>
              <a:ext uri="{FF2B5EF4-FFF2-40B4-BE49-F238E27FC236}">
                <a16:creationId xmlns:a16="http://schemas.microsoft.com/office/drawing/2014/main" id="{0AC49C23-95E6-904B-8CBE-7F9F10FAEBD2}"/>
              </a:ext>
            </a:extLst>
          </p:cNvPr>
          <p:cNvSpPr/>
          <p:nvPr/>
        </p:nvSpPr>
        <p:spPr>
          <a:xfrm>
            <a:off x="2225168" y="5236687"/>
            <a:ext cx="6143982" cy="5928377"/>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4B684D9-D2AE-3649-A23E-01CC99F2A163}"/>
              </a:ext>
            </a:extLst>
          </p:cNvPr>
          <p:cNvSpPr/>
          <p:nvPr/>
        </p:nvSpPr>
        <p:spPr>
          <a:xfrm>
            <a:off x="8915557" y="5236687"/>
            <a:ext cx="6143982" cy="5928377"/>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9A6889B-BE94-7945-A4C6-C70FEA827E0D}"/>
              </a:ext>
            </a:extLst>
          </p:cNvPr>
          <p:cNvSpPr/>
          <p:nvPr/>
        </p:nvSpPr>
        <p:spPr>
          <a:xfrm>
            <a:off x="15616777" y="5236687"/>
            <a:ext cx="6143982" cy="5928377"/>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1F7558B-2E2A-E34D-BC9B-82A6CED8B256}"/>
              </a:ext>
            </a:extLst>
          </p:cNvPr>
          <p:cNvGrpSpPr/>
          <p:nvPr/>
        </p:nvGrpSpPr>
        <p:grpSpPr>
          <a:xfrm>
            <a:off x="3235741" y="8053390"/>
            <a:ext cx="4122836" cy="2492937"/>
            <a:chOff x="1465832" y="9896880"/>
            <a:chExt cx="4122836" cy="2492937"/>
          </a:xfrm>
        </p:grpSpPr>
        <p:sp>
          <p:nvSpPr>
            <p:cNvPr id="54" name="Rectangle 53">
              <a:extLst>
                <a:ext uri="{FF2B5EF4-FFF2-40B4-BE49-F238E27FC236}">
                  <a16:creationId xmlns:a16="http://schemas.microsoft.com/office/drawing/2014/main" id="{F1E24972-20F4-D345-B2F9-C78F6D296310}"/>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Title One</a:t>
              </a:r>
            </a:p>
          </p:txBody>
        </p:sp>
        <p:sp>
          <p:nvSpPr>
            <p:cNvPr id="55" name="Subtitle 2">
              <a:extLst>
                <a:ext uri="{FF2B5EF4-FFF2-40B4-BE49-F238E27FC236}">
                  <a16:creationId xmlns:a16="http://schemas.microsoft.com/office/drawing/2014/main" id="{AFC919C2-ADE0-734B-95E7-BA4348E57C57}"/>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grpSp>
        <p:nvGrpSpPr>
          <p:cNvPr id="56" name="Group 55">
            <a:extLst>
              <a:ext uri="{FF2B5EF4-FFF2-40B4-BE49-F238E27FC236}">
                <a16:creationId xmlns:a16="http://schemas.microsoft.com/office/drawing/2014/main" id="{7444FF8B-7D26-294C-B761-67A81775EA01}"/>
              </a:ext>
            </a:extLst>
          </p:cNvPr>
          <p:cNvGrpSpPr/>
          <p:nvPr/>
        </p:nvGrpSpPr>
        <p:grpSpPr>
          <a:xfrm>
            <a:off x="9926130" y="8053390"/>
            <a:ext cx="4122836" cy="2492937"/>
            <a:chOff x="1465832" y="9896880"/>
            <a:chExt cx="4122836" cy="2492937"/>
          </a:xfrm>
        </p:grpSpPr>
        <p:sp>
          <p:nvSpPr>
            <p:cNvPr id="57" name="Rectangle 56">
              <a:extLst>
                <a:ext uri="{FF2B5EF4-FFF2-40B4-BE49-F238E27FC236}">
                  <a16:creationId xmlns:a16="http://schemas.microsoft.com/office/drawing/2014/main" id="{D8915813-8030-694A-8FD9-35C6B6A5A46A}"/>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Title Two</a:t>
              </a:r>
            </a:p>
          </p:txBody>
        </p:sp>
        <p:sp>
          <p:nvSpPr>
            <p:cNvPr id="58" name="Subtitle 2">
              <a:extLst>
                <a:ext uri="{FF2B5EF4-FFF2-40B4-BE49-F238E27FC236}">
                  <a16:creationId xmlns:a16="http://schemas.microsoft.com/office/drawing/2014/main" id="{3B477C0D-C821-B749-A462-F5EB4052BDD8}"/>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grpSp>
        <p:nvGrpSpPr>
          <p:cNvPr id="59" name="Group 58">
            <a:extLst>
              <a:ext uri="{FF2B5EF4-FFF2-40B4-BE49-F238E27FC236}">
                <a16:creationId xmlns:a16="http://schemas.microsoft.com/office/drawing/2014/main" id="{C46DBE69-3DFC-014F-9389-78D7BD053840}"/>
              </a:ext>
            </a:extLst>
          </p:cNvPr>
          <p:cNvGrpSpPr/>
          <p:nvPr/>
        </p:nvGrpSpPr>
        <p:grpSpPr>
          <a:xfrm>
            <a:off x="16627350" y="8053390"/>
            <a:ext cx="4122836" cy="2492937"/>
            <a:chOff x="1465832" y="9896880"/>
            <a:chExt cx="4122836" cy="2492937"/>
          </a:xfrm>
        </p:grpSpPr>
        <p:sp>
          <p:nvSpPr>
            <p:cNvPr id="60" name="Rectangle 59">
              <a:extLst>
                <a:ext uri="{FF2B5EF4-FFF2-40B4-BE49-F238E27FC236}">
                  <a16:creationId xmlns:a16="http://schemas.microsoft.com/office/drawing/2014/main" id="{AAB6E4B1-D83E-EA4F-B1E5-BF6FC283EBEF}"/>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Title Three</a:t>
              </a:r>
            </a:p>
          </p:txBody>
        </p:sp>
        <p:sp>
          <p:nvSpPr>
            <p:cNvPr id="61" name="Subtitle 2">
              <a:extLst>
                <a:ext uri="{FF2B5EF4-FFF2-40B4-BE49-F238E27FC236}">
                  <a16:creationId xmlns:a16="http://schemas.microsoft.com/office/drawing/2014/main" id="{6909CC71-CCAA-4643-BAD5-7F945F42266E}"/>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sp>
        <p:nvSpPr>
          <p:cNvPr id="62" name="Shape 2617">
            <a:extLst>
              <a:ext uri="{FF2B5EF4-FFF2-40B4-BE49-F238E27FC236}">
                <a16:creationId xmlns:a16="http://schemas.microsoft.com/office/drawing/2014/main" id="{95EACBEA-D90E-6A45-84AD-5133B0B84043}"/>
              </a:ext>
            </a:extLst>
          </p:cNvPr>
          <p:cNvSpPr/>
          <p:nvPr/>
        </p:nvSpPr>
        <p:spPr>
          <a:xfrm>
            <a:off x="18001942" y="6083029"/>
            <a:ext cx="1373652" cy="112402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63" name="Shape 2624">
            <a:extLst>
              <a:ext uri="{FF2B5EF4-FFF2-40B4-BE49-F238E27FC236}">
                <a16:creationId xmlns:a16="http://schemas.microsoft.com/office/drawing/2014/main" id="{09A6CF64-B1E3-AA46-9514-93B27C8B928E}"/>
              </a:ext>
            </a:extLst>
          </p:cNvPr>
          <p:cNvSpPr/>
          <p:nvPr/>
        </p:nvSpPr>
        <p:spPr>
          <a:xfrm>
            <a:off x="4673147" y="6186634"/>
            <a:ext cx="1248024" cy="1248019"/>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64" name="Shape 2944">
            <a:extLst>
              <a:ext uri="{FF2B5EF4-FFF2-40B4-BE49-F238E27FC236}">
                <a16:creationId xmlns:a16="http://schemas.microsoft.com/office/drawing/2014/main" id="{97FF8D12-D877-524C-822A-7A0454A97F5F}"/>
              </a:ext>
            </a:extLst>
          </p:cNvPr>
          <p:cNvSpPr/>
          <p:nvPr/>
        </p:nvSpPr>
        <p:spPr>
          <a:xfrm>
            <a:off x="11299928" y="6028796"/>
            <a:ext cx="1373652" cy="137364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Tree>
    <p:extLst>
      <p:ext uri="{BB962C8B-B14F-4D97-AF65-F5344CB8AC3E}">
        <p14:creationId xmlns:p14="http://schemas.microsoft.com/office/powerpoint/2010/main" val="129819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56278DA-E22A-5240-A188-2BAEC5FA1BF7}"/>
              </a:ext>
            </a:extLst>
          </p:cNvPr>
          <p:cNvGrpSpPr/>
          <p:nvPr/>
        </p:nvGrpSpPr>
        <p:grpSpPr>
          <a:xfrm>
            <a:off x="15192841" y="1745044"/>
            <a:ext cx="7067213" cy="10527391"/>
            <a:chOff x="1910531" y="1745044"/>
            <a:chExt cx="7067213" cy="10527391"/>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2" y="2137295"/>
              <a:ext cx="52267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Our Company Values</a:t>
              </a:r>
            </a:p>
          </p:txBody>
        </p:sp>
        <p:sp>
          <p:nvSpPr>
            <p:cNvPr id="50" name="Subtitle 2">
              <a:extLst>
                <a:ext uri="{FF2B5EF4-FFF2-40B4-BE49-F238E27FC236}">
                  <a16:creationId xmlns:a16="http://schemas.microsoft.com/office/drawing/2014/main" id="{5D3309CB-3D80-424E-AE48-B6246B04A17A}"/>
                </a:ext>
              </a:extLst>
            </p:cNvPr>
            <p:cNvSpPr txBox="1">
              <a:spLocks/>
            </p:cNvSpPr>
            <p:nvPr/>
          </p:nvSpPr>
          <p:spPr>
            <a:xfrm>
              <a:off x="1910531" y="4562299"/>
              <a:ext cx="7067213" cy="77101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Place decisions outline where the product is sold and how it is delivered to the market. </a:t>
              </a:r>
            </a:p>
            <a:p>
              <a:pPr algn="l">
                <a:lnSpc>
                  <a:spcPts val="4080"/>
                </a:lnSpc>
              </a:pPr>
              <a:endParaRPr lang="en-US" sz="2800" dirty="0">
                <a:solidFill>
                  <a:schemeClr val="tx1"/>
                </a:solidFill>
                <a:latin typeface="Montserrat Light" charset="0"/>
                <a:ea typeface="Montserrat Light" charset="0"/>
                <a:cs typeface="Montserrat Light" charset="0"/>
              </a:endParaRPr>
            </a:p>
            <a:p>
              <a:pPr algn="l">
                <a:lnSpc>
                  <a:spcPts val="4080"/>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4E2CCCC8-DA4D-7347-883D-F5D8F6B124D9}"/>
              </a:ext>
            </a:extLst>
          </p:cNvPr>
          <p:cNvGrpSpPr/>
          <p:nvPr/>
        </p:nvGrpSpPr>
        <p:grpSpPr>
          <a:xfrm>
            <a:off x="8346812" y="2073141"/>
            <a:ext cx="5566430" cy="9780731"/>
            <a:chOff x="10807725" y="2352551"/>
            <a:chExt cx="5566430" cy="9780731"/>
          </a:xfrm>
        </p:grpSpPr>
        <p:sp>
          <p:nvSpPr>
            <p:cNvPr id="36" name="Rectangle 35">
              <a:extLst>
                <a:ext uri="{FF2B5EF4-FFF2-40B4-BE49-F238E27FC236}">
                  <a16:creationId xmlns:a16="http://schemas.microsoft.com/office/drawing/2014/main" id="{6D91BDCA-64F0-6B44-A050-6CD29FA8A92D}"/>
                </a:ext>
              </a:extLst>
            </p:cNvPr>
            <p:cNvSpPr/>
            <p:nvPr/>
          </p:nvSpPr>
          <p:spPr>
            <a:xfrm>
              <a:off x="12289864" y="2352551"/>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sp>
          <p:nvSpPr>
            <p:cNvPr id="37" name="Rectangle 36">
              <a:extLst>
                <a:ext uri="{FF2B5EF4-FFF2-40B4-BE49-F238E27FC236}">
                  <a16:creationId xmlns:a16="http://schemas.microsoft.com/office/drawing/2014/main" id="{DB5EF91F-73EB-5542-A5AC-231E812F83B8}"/>
                </a:ext>
              </a:extLst>
            </p:cNvPr>
            <p:cNvSpPr/>
            <p:nvPr/>
          </p:nvSpPr>
          <p:spPr>
            <a:xfrm>
              <a:off x="12289865" y="3083036"/>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The type of product.</a:t>
              </a:r>
              <a:endParaRPr lang="en-US" sz="2800" dirty="0"/>
            </a:p>
          </p:txBody>
        </p:sp>
        <p:sp>
          <p:nvSpPr>
            <p:cNvPr id="38" name="Rectangle 37">
              <a:extLst>
                <a:ext uri="{FF2B5EF4-FFF2-40B4-BE49-F238E27FC236}">
                  <a16:creationId xmlns:a16="http://schemas.microsoft.com/office/drawing/2014/main" id="{4A5AD2E3-2B87-4D4C-B551-DED035B910A5}"/>
                </a:ext>
              </a:extLst>
            </p:cNvPr>
            <p:cNvSpPr/>
            <p:nvPr/>
          </p:nvSpPr>
          <p:spPr>
            <a:xfrm>
              <a:off x="12289864" y="5194893"/>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sp>
          <p:nvSpPr>
            <p:cNvPr id="39" name="Rectangle 38">
              <a:extLst>
                <a:ext uri="{FF2B5EF4-FFF2-40B4-BE49-F238E27FC236}">
                  <a16:creationId xmlns:a16="http://schemas.microsoft.com/office/drawing/2014/main" id="{03BACC06-18EB-474A-ACA4-C9D88EDBE96A}"/>
                </a:ext>
              </a:extLst>
            </p:cNvPr>
            <p:cNvSpPr/>
            <p:nvPr/>
          </p:nvSpPr>
          <p:spPr>
            <a:xfrm>
              <a:off x="12289865" y="5925378"/>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Marketers must link.</a:t>
              </a:r>
              <a:endParaRPr lang="en-US" sz="2800" dirty="0"/>
            </a:p>
          </p:txBody>
        </p:sp>
        <p:sp>
          <p:nvSpPr>
            <p:cNvPr id="40" name="Rectangle 39">
              <a:extLst>
                <a:ext uri="{FF2B5EF4-FFF2-40B4-BE49-F238E27FC236}">
                  <a16:creationId xmlns:a16="http://schemas.microsoft.com/office/drawing/2014/main" id="{C31CCE4C-E7BC-4B47-BE5B-BB1B89168F7B}"/>
                </a:ext>
              </a:extLst>
            </p:cNvPr>
            <p:cNvSpPr/>
            <p:nvPr/>
          </p:nvSpPr>
          <p:spPr>
            <a:xfrm>
              <a:off x="12289864" y="8037235"/>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Tree</a:t>
              </a:r>
            </a:p>
          </p:txBody>
        </p:sp>
        <p:sp>
          <p:nvSpPr>
            <p:cNvPr id="45" name="Rectangle 44">
              <a:extLst>
                <a:ext uri="{FF2B5EF4-FFF2-40B4-BE49-F238E27FC236}">
                  <a16:creationId xmlns:a16="http://schemas.microsoft.com/office/drawing/2014/main" id="{33CF7A63-091A-F149-8157-9FEAB8E33605}"/>
                </a:ext>
              </a:extLst>
            </p:cNvPr>
            <p:cNvSpPr/>
            <p:nvPr/>
          </p:nvSpPr>
          <p:spPr>
            <a:xfrm>
              <a:off x="12289865" y="8767720"/>
              <a:ext cx="4084290" cy="523220"/>
            </a:xfrm>
            <a:prstGeom prst="rect">
              <a:avLst/>
            </a:prstGeom>
          </p:spPr>
          <p:txBody>
            <a:bodyPr wrap="square">
              <a:spAutoFit/>
            </a:bodyPr>
            <a:lstStyle/>
            <a:p>
              <a:r>
                <a:rPr lang="en-US" sz="2800" dirty="0">
                  <a:latin typeface="Montserrat Light" charset="0"/>
                  <a:ea typeface="Montserrat Light" charset="0"/>
                  <a:cs typeface="Montserrat Light" charset="0"/>
                </a:rPr>
                <a:t>Account supply costs.</a:t>
              </a:r>
              <a:endParaRPr lang="en-US" sz="2800" dirty="0"/>
            </a:p>
          </p:txBody>
        </p:sp>
        <p:sp>
          <p:nvSpPr>
            <p:cNvPr id="46" name="Rectangle 45">
              <a:extLst>
                <a:ext uri="{FF2B5EF4-FFF2-40B4-BE49-F238E27FC236}">
                  <a16:creationId xmlns:a16="http://schemas.microsoft.com/office/drawing/2014/main" id="{C1C3E58A-D12D-6149-A310-A10FB2093728}"/>
                </a:ext>
              </a:extLst>
            </p:cNvPr>
            <p:cNvSpPr/>
            <p:nvPr/>
          </p:nvSpPr>
          <p:spPr>
            <a:xfrm>
              <a:off x="12289864" y="10879577"/>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Four</a:t>
              </a:r>
            </a:p>
          </p:txBody>
        </p:sp>
        <p:sp>
          <p:nvSpPr>
            <p:cNvPr id="47" name="Rectangle 46">
              <a:extLst>
                <a:ext uri="{FF2B5EF4-FFF2-40B4-BE49-F238E27FC236}">
                  <a16:creationId xmlns:a16="http://schemas.microsoft.com/office/drawing/2014/main" id="{9BEA7C89-72A1-5042-9BC3-91BC4479A113}"/>
                </a:ext>
              </a:extLst>
            </p:cNvPr>
            <p:cNvSpPr/>
            <p:nvPr/>
          </p:nvSpPr>
          <p:spPr>
            <a:xfrm>
              <a:off x="12289864" y="11610062"/>
              <a:ext cx="3837203" cy="523220"/>
            </a:xfrm>
            <a:prstGeom prst="rect">
              <a:avLst/>
            </a:prstGeom>
          </p:spPr>
          <p:txBody>
            <a:bodyPr wrap="square">
              <a:spAutoFit/>
            </a:bodyPr>
            <a:lstStyle/>
            <a:p>
              <a:r>
                <a:rPr lang="en-US" sz="2800" dirty="0">
                  <a:latin typeface="Montserrat Light" charset="0"/>
                  <a:ea typeface="Montserrat Light" charset="0"/>
                  <a:cs typeface="Montserrat Light" charset="0"/>
                </a:rPr>
                <a:t>Business executives.</a:t>
              </a:r>
              <a:endParaRPr lang="en-US" sz="2800" dirty="0"/>
            </a:p>
          </p:txBody>
        </p:sp>
        <p:sp>
          <p:nvSpPr>
            <p:cNvPr id="52" name="Shape 2617">
              <a:extLst>
                <a:ext uri="{FF2B5EF4-FFF2-40B4-BE49-F238E27FC236}">
                  <a16:creationId xmlns:a16="http://schemas.microsoft.com/office/drawing/2014/main" id="{2987EE3D-15E9-494C-B868-EDC03C8B1B76}"/>
                </a:ext>
              </a:extLst>
            </p:cNvPr>
            <p:cNvSpPr/>
            <p:nvPr/>
          </p:nvSpPr>
          <p:spPr>
            <a:xfrm>
              <a:off x="10807725" y="8181106"/>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3" name="Shape 2546">
              <a:extLst>
                <a:ext uri="{FF2B5EF4-FFF2-40B4-BE49-F238E27FC236}">
                  <a16:creationId xmlns:a16="http://schemas.microsoft.com/office/drawing/2014/main" id="{97BFDB64-DFB0-EA46-8406-D407C949ED76}"/>
                </a:ext>
              </a:extLst>
            </p:cNvPr>
            <p:cNvSpPr/>
            <p:nvPr/>
          </p:nvSpPr>
          <p:spPr>
            <a:xfrm>
              <a:off x="10875220" y="11102376"/>
              <a:ext cx="988464" cy="80874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4">
              <a:extLst>
                <a:ext uri="{FF2B5EF4-FFF2-40B4-BE49-F238E27FC236}">
                  <a16:creationId xmlns:a16="http://schemas.microsoft.com/office/drawing/2014/main" id="{F28330A7-9115-284B-AC2B-7491D7095C32}"/>
                </a:ext>
              </a:extLst>
            </p:cNvPr>
            <p:cNvSpPr/>
            <p:nvPr/>
          </p:nvSpPr>
          <p:spPr>
            <a:xfrm>
              <a:off x="10834494" y="2472156"/>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5" name="Shape 2633">
              <a:extLst>
                <a:ext uri="{FF2B5EF4-FFF2-40B4-BE49-F238E27FC236}">
                  <a16:creationId xmlns:a16="http://schemas.microsoft.com/office/drawing/2014/main" id="{32C0A62F-6BE7-6140-BDC9-0E3514DB3C24}"/>
                </a:ext>
              </a:extLst>
            </p:cNvPr>
            <p:cNvSpPr/>
            <p:nvPr/>
          </p:nvSpPr>
          <p:spPr>
            <a:xfrm>
              <a:off x="10857517" y="5324624"/>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5" name="Picture Placeholder 4">
            <a:extLst>
              <a:ext uri="{FF2B5EF4-FFF2-40B4-BE49-F238E27FC236}">
                <a16:creationId xmlns:a16="http://schemas.microsoft.com/office/drawing/2014/main" id="{2740B3B7-D466-984C-8F46-4680D1FBC789}"/>
              </a:ext>
            </a:extLst>
          </p:cNvPr>
          <p:cNvSpPr>
            <a:spLocks noGrp="1"/>
          </p:cNvSpPr>
          <p:nvPr>
            <p:ph type="pic" sz="quarter" idx="14"/>
          </p:nvPr>
        </p:nvSpPr>
        <p:spPr/>
      </p:sp>
    </p:spTree>
    <p:extLst>
      <p:ext uri="{BB962C8B-B14F-4D97-AF65-F5344CB8AC3E}">
        <p14:creationId xmlns:p14="http://schemas.microsoft.com/office/powerpoint/2010/main" val="727337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1" y="2137295"/>
            <a:ext cx="9090033"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Business Philisophy</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1" name="Group 30">
            <a:extLst>
              <a:ext uri="{FF2B5EF4-FFF2-40B4-BE49-F238E27FC236}">
                <a16:creationId xmlns:a16="http://schemas.microsoft.com/office/drawing/2014/main" id="{4EB297CA-7287-4E45-90E6-580E06AC24E0}"/>
              </a:ext>
            </a:extLst>
          </p:cNvPr>
          <p:cNvGrpSpPr/>
          <p:nvPr/>
        </p:nvGrpSpPr>
        <p:grpSpPr>
          <a:xfrm>
            <a:off x="2033021" y="5467559"/>
            <a:ext cx="7801880" cy="6503396"/>
            <a:chOff x="1910532" y="6676964"/>
            <a:chExt cx="7801880" cy="6503396"/>
          </a:xfrm>
        </p:grpSpPr>
        <p:sp>
          <p:nvSpPr>
            <p:cNvPr id="32" name="Subtitle 2">
              <a:extLst>
                <a:ext uri="{FF2B5EF4-FFF2-40B4-BE49-F238E27FC236}">
                  <a16:creationId xmlns:a16="http://schemas.microsoft.com/office/drawing/2014/main" id="{C3575889-4CE9-A940-B088-FC29E0E8AC95}"/>
                </a:ext>
              </a:extLst>
            </p:cNvPr>
            <p:cNvSpPr txBox="1">
              <a:spLocks/>
            </p:cNvSpPr>
            <p:nvPr/>
          </p:nvSpPr>
          <p:spPr>
            <a:xfrm>
              <a:off x="1910532" y="7323295"/>
              <a:ext cx="7801880" cy="58570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a:t>
              </a:r>
            </a:p>
            <a:p>
              <a:pPr algn="l">
                <a:lnSpc>
                  <a:spcPts val="4299"/>
                </a:lnSpc>
              </a:pPr>
              <a:endParaRPr lang="en-US" sz="2800" dirty="0">
                <a:solidFill>
                  <a:schemeClr val="tx1"/>
                </a:solidFill>
                <a:latin typeface="Montserrat Light" charset="0"/>
                <a:ea typeface="Montserrat Light" charset="0"/>
                <a:cs typeface="Montserrat Light" charset="0"/>
              </a:endParaRPr>
            </a:p>
            <a:p>
              <a:pPr algn="l">
                <a:lnSpc>
                  <a:spcPts val="4299"/>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33" name="Rectangle 32">
              <a:extLst>
                <a:ext uri="{FF2B5EF4-FFF2-40B4-BE49-F238E27FC236}">
                  <a16:creationId xmlns:a16="http://schemas.microsoft.com/office/drawing/2014/main" id="{CD43A3D1-A428-D540-A5A4-9A31C7EC6D0D}"/>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sp>
        <p:nvSpPr>
          <p:cNvPr id="3" name="Picture Placeholder 2">
            <a:extLst>
              <a:ext uri="{FF2B5EF4-FFF2-40B4-BE49-F238E27FC236}">
                <a16:creationId xmlns:a16="http://schemas.microsoft.com/office/drawing/2014/main" id="{E53C53C7-00FE-434E-9819-31A82B3E2E43}"/>
              </a:ext>
            </a:extLst>
          </p:cNvPr>
          <p:cNvSpPr>
            <a:spLocks noGrp="1"/>
          </p:cNvSpPr>
          <p:nvPr>
            <p:ph type="pic" sz="quarter" idx="14"/>
          </p:nvPr>
        </p:nvSpPr>
        <p:spPr/>
      </p:sp>
    </p:spTree>
    <p:extLst>
      <p:ext uri="{BB962C8B-B14F-4D97-AF65-F5344CB8AC3E}">
        <p14:creationId xmlns:p14="http://schemas.microsoft.com/office/powerpoint/2010/main" val="170010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225D371-8DA2-A94C-857F-EAF7AEFA097C}"/>
              </a:ext>
            </a:extLst>
          </p:cNvPr>
          <p:cNvGrpSpPr/>
          <p:nvPr/>
        </p:nvGrpSpPr>
        <p:grpSpPr>
          <a:xfrm>
            <a:off x="14876184" y="1745044"/>
            <a:ext cx="7801881" cy="10225911"/>
            <a:chOff x="2033021" y="1745044"/>
            <a:chExt cx="7801881" cy="10225911"/>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2" y="2137295"/>
              <a:ext cx="7801880"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Business Philisophy</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1" name="Group 30">
              <a:extLst>
                <a:ext uri="{FF2B5EF4-FFF2-40B4-BE49-F238E27FC236}">
                  <a16:creationId xmlns:a16="http://schemas.microsoft.com/office/drawing/2014/main" id="{4EB297CA-7287-4E45-90E6-580E06AC24E0}"/>
                </a:ext>
              </a:extLst>
            </p:cNvPr>
            <p:cNvGrpSpPr/>
            <p:nvPr/>
          </p:nvGrpSpPr>
          <p:grpSpPr>
            <a:xfrm>
              <a:off x="2033021" y="5467559"/>
              <a:ext cx="7801880" cy="6503396"/>
              <a:chOff x="1910532" y="6676964"/>
              <a:chExt cx="7801880" cy="6503396"/>
            </a:xfrm>
          </p:grpSpPr>
          <p:sp>
            <p:nvSpPr>
              <p:cNvPr id="32" name="Subtitle 2">
                <a:extLst>
                  <a:ext uri="{FF2B5EF4-FFF2-40B4-BE49-F238E27FC236}">
                    <a16:creationId xmlns:a16="http://schemas.microsoft.com/office/drawing/2014/main" id="{C3575889-4CE9-A940-B088-FC29E0E8AC95}"/>
                  </a:ext>
                </a:extLst>
              </p:cNvPr>
              <p:cNvSpPr txBox="1">
                <a:spLocks/>
              </p:cNvSpPr>
              <p:nvPr/>
            </p:nvSpPr>
            <p:spPr>
              <a:xfrm>
                <a:off x="1910532" y="7323295"/>
                <a:ext cx="7801880" cy="58570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a:t>
                </a:r>
              </a:p>
              <a:p>
                <a:pPr algn="l">
                  <a:lnSpc>
                    <a:spcPts val="4299"/>
                  </a:lnSpc>
                </a:pPr>
                <a:endParaRPr lang="en-US" sz="2800" dirty="0">
                  <a:solidFill>
                    <a:schemeClr val="tx1"/>
                  </a:solidFill>
                  <a:latin typeface="Montserrat Light" charset="0"/>
                  <a:ea typeface="Montserrat Light" charset="0"/>
                  <a:cs typeface="Montserrat Light" charset="0"/>
                </a:endParaRPr>
              </a:p>
              <a:p>
                <a:pPr algn="l">
                  <a:lnSpc>
                    <a:spcPts val="4299"/>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33" name="Rectangle 32">
                <a:extLst>
                  <a:ext uri="{FF2B5EF4-FFF2-40B4-BE49-F238E27FC236}">
                    <a16:creationId xmlns:a16="http://schemas.microsoft.com/office/drawing/2014/main" id="{CD43A3D1-A428-D540-A5A4-9A31C7EC6D0D}"/>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sp>
        <p:nvSpPr>
          <p:cNvPr id="4" name="Picture Placeholder 3">
            <a:extLst>
              <a:ext uri="{FF2B5EF4-FFF2-40B4-BE49-F238E27FC236}">
                <a16:creationId xmlns:a16="http://schemas.microsoft.com/office/drawing/2014/main" id="{FFD24475-3311-2C4C-817A-D1A5F6FC4A0F}"/>
              </a:ext>
            </a:extLst>
          </p:cNvPr>
          <p:cNvSpPr>
            <a:spLocks noGrp="1"/>
          </p:cNvSpPr>
          <p:nvPr>
            <p:ph type="pic" sz="quarter" idx="14"/>
          </p:nvPr>
        </p:nvSpPr>
        <p:spPr/>
      </p:sp>
    </p:spTree>
    <p:extLst>
      <p:ext uri="{BB962C8B-B14F-4D97-AF65-F5344CB8AC3E}">
        <p14:creationId xmlns:p14="http://schemas.microsoft.com/office/powerpoint/2010/main" val="3912096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571488" y="1745044"/>
            <a:ext cx="7234673" cy="1315581"/>
            <a:chOff x="8571488" y="1745044"/>
            <a:chExt cx="7234673"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571488" y="2137295"/>
              <a:ext cx="7234673"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Company’s Timeline</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 name="Group 1">
            <a:extLst>
              <a:ext uri="{FF2B5EF4-FFF2-40B4-BE49-F238E27FC236}">
                <a16:creationId xmlns:a16="http://schemas.microsoft.com/office/drawing/2014/main" id="{5351C3A4-DC7D-2340-91F3-02F892F4D463}"/>
              </a:ext>
            </a:extLst>
          </p:cNvPr>
          <p:cNvGrpSpPr/>
          <p:nvPr/>
        </p:nvGrpSpPr>
        <p:grpSpPr>
          <a:xfrm>
            <a:off x="1879596" y="4300575"/>
            <a:ext cx="20618454" cy="8031561"/>
            <a:chOff x="1879596" y="3980535"/>
            <a:chExt cx="20618454" cy="8031561"/>
          </a:xfrm>
        </p:grpSpPr>
        <p:sp>
          <p:nvSpPr>
            <p:cNvPr id="15" name="Oval 14">
              <a:extLst>
                <a:ext uri="{FF2B5EF4-FFF2-40B4-BE49-F238E27FC236}">
                  <a16:creationId xmlns:a16="http://schemas.microsoft.com/office/drawing/2014/main" id="{8DAFD39F-A41E-E544-A7BE-188248CB1C70}"/>
                </a:ext>
              </a:extLst>
            </p:cNvPr>
            <p:cNvSpPr/>
            <p:nvPr/>
          </p:nvSpPr>
          <p:spPr>
            <a:xfrm>
              <a:off x="18373259" y="10262392"/>
              <a:ext cx="1749250" cy="1749704"/>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6" name="Oval 15">
              <a:extLst>
                <a:ext uri="{FF2B5EF4-FFF2-40B4-BE49-F238E27FC236}">
                  <a16:creationId xmlns:a16="http://schemas.microsoft.com/office/drawing/2014/main" id="{A3A995E7-B64D-4E43-AFE7-DFA7D59C6FCA}"/>
                </a:ext>
              </a:extLst>
            </p:cNvPr>
            <p:cNvSpPr/>
            <p:nvPr/>
          </p:nvSpPr>
          <p:spPr>
            <a:xfrm>
              <a:off x="13381682" y="3980535"/>
              <a:ext cx="1749250" cy="1749704"/>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7" name="Oval 16">
              <a:extLst>
                <a:ext uri="{FF2B5EF4-FFF2-40B4-BE49-F238E27FC236}">
                  <a16:creationId xmlns:a16="http://schemas.microsoft.com/office/drawing/2014/main" id="{5630353E-C5AA-9B43-8D0B-40464755F5F2}"/>
                </a:ext>
              </a:extLst>
            </p:cNvPr>
            <p:cNvSpPr/>
            <p:nvPr/>
          </p:nvSpPr>
          <p:spPr>
            <a:xfrm>
              <a:off x="8389968" y="10262392"/>
              <a:ext cx="1749250" cy="1749704"/>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18" name="Group 17">
              <a:extLst>
                <a:ext uri="{FF2B5EF4-FFF2-40B4-BE49-F238E27FC236}">
                  <a16:creationId xmlns:a16="http://schemas.microsoft.com/office/drawing/2014/main" id="{669C9DA5-7B0D-8742-9E00-0D1DF0093560}"/>
                </a:ext>
              </a:extLst>
            </p:cNvPr>
            <p:cNvGrpSpPr/>
            <p:nvPr/>
          </p:nvGrpSpPr>
          <p:grpSpPr>
            <a:xfrm>
              <a:off x="9264455" y="6566517"/>
              <a:ext cx="9983291" cy="3800708"/>
              <a:chOff x="9264455" y="7637930"/>
              <a:chExt cx="9983291" cy="2359563"/>
            </a:xfrm>
          </p:grpSpPr>
          <p:cxnSp>
            <p:nvCxnSpPr>
              <p:cNvPr id="24" name="Straight Connector 23">
                <a:extLst>
                  <a:ext uri="{FF2B5EF4-FFF2-40B4-BE49-F238E27FC236}">
                    <a16:creationId xmlns:a16="http://schemas.microsoft.com/office/drawing/2014/main" id="{D7C5A6A6-79C2-A941-B181-FCE0E39C9B6A}"/>
                  </a:ext>
                </a:extLst>
              </p:cNvPr>
              <p:cNvCxnSpPr>
                <a:cxnSpLocks/>
              </p:cNvCxnSpPr>
              <p:nvPr/>
            </p:nvCxnSpPr>
            <p:spPr>
              <a:xfrm>
                <a:off x="19247746" y="7637930"/>
                <a:ext cx="0" cy="2359563"/>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B8D761F-F287-084A-9324-69A19A6D06C2}"/>
                  </a:ext>
                </a:extLst>
              </p:cNvPr>
              <p:cNvCxnSpPr>
                <a:cxnSpLocks/>
              </p:cNvCxnSpPr>
              <p:nvPr/>
            </p:nvCxnSpPr>
            <p:spPr>
              <a:xfrm>
                <a:off x="9264455" y="7637930"/>
                <a:ext cx="0" cy="2359563"/>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grpSp>
        <p:cxnSp>
          <p:nvCxnSpPr>
            <p:cNvPr id="30" name="Straight Connector 29">
              <a:extLst>
                <a:ext uri="{FF2B5EF4-FFF2-40B4-BE49-F238E27FC236}">
                  <a16:creationId xmlns:a16="http://schemas.microsoft.com/office/drawing/2014/main" id="{B6731393-21A8-DA42-A087-5AF952E29ACB}"/>
                </a:ext>
              </a:extLst>
            </p:cNvPr>
            <p:cNvCxnSpPr>
              <a:cxnSpLocks/>
            </p:cNvCxnSpPr>
            <p:nvPr/>
          </p:nvCxnSpPr>
          <p:spPr>
            <a:xfrm flipV="1">
              <a:off x="14256171" y="5648098"/>
              <a:ext cx="0" cy="3829074"/>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D061C7F-F73F-FC48-937E-B062C970429A}"/>
                </a:ext>
              </a:extLst>
            </p:cNvPr>
            <p:cNvCxnSpPr>
              <a:cxnSpLocks/>
            </p:cNvCxnSpPr>
            <p:nvPr/>
          </p:nvCxnSpPr>
          <p:spPr>
            <a:xfrm flipV="1">
              <a:off x="4310497" y="5648098"/>
              <a:ext cx="0" cy="3829074"/>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664B930-0F31-1643-B3E4-0856396CA906}"/>
                </a:ext>
              </a:extLst>
            </p:cNvPr>
            <p:cNvSpPr/>
            <p:nvPr/>
          </p:nvSpPr>
          <p:spPr>
            <a:xfrm>
              <a:off x="3436008" y="3980535"/>
              <a:ext cx="1749250" cy="1749704"/>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6" name="Shape 2624">
              <a:extLst>
                <a:ext uri="{FF2B5EF4-FFF2-40B4-BE49-F238E27FC236}">
                  <a16:creationId xmlns:a16="http://schemas.microsoft.com/office/drawing/2014/main" id="{DD949B24-B3E7-5447-A217-95F56C4D3919}"/>
                </a:ext>
              </a:extLst>
            </p:cNvPr>
            <p:cNvSpPr/>
            <p:nvPr/>
          </p:nvSpPr>
          <p:spPr>
            <a:xfrm>
              <a:off x="3855860" y="4333276"/>
              <a:ext cx="909272" cy="909263"/>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37" name="Group 36">
              <a:extLst>
                <a:ext uri="{FF2B5EF4-FFF2-40B4-BE49-F238E27FC236}">
                  <a16:creationId xmlns:a16="http://schemas.microsoft.com/office/drawing/2014/main" id="{A7A7CAEB-0F24-F044-9424-25A01F591027}"/>
                </a:ext>
              </a:extLst>
            </p:cNvPr>
            <p:cNvGrpSpPr/>
            <p:nvPr/>
          </p:nvGrpSpPr>
          <p:grpSpPr>
            <a:xfrm>
              <a:off x="1879596" y="6489253"/>
              <a:ext cx="20618454" cy="2392218"/>
              <a:chOff x="1879596" y="5823687"/>
              <a:chExt cx="20618454" cy="2392218"/>
            </a:xfrm>
          </p:grpSpPr>
          <p:grpSp>
            <p:nvGrpSpPr>
              <p:cNvPr id="38" name="Group 37">
                <a:extLst>
                  <a:ext uri="{FF2B5EF4-FFF2-40B4-BE49-F238E27FC236}">
                    <a16:creationId xmlns:a16="http://schemas.microsoft.com/office/drawing/2014/main" id="{9D3E0A0F-F78A-DA4C-B4EB-ED814414851C}"/>
                  </a:ext>
                </a:extLst>
              </p:cNvPr>
              <p:cNvGrpSpPr/>
              <p:nvPr/>
            </p:nvGrpSpPr>
            <p:grpSpPr>
              <a:xfrm>
                <a:off x="1879596" y="5823687"/>
                <a:ext cx="20618454" cy="2392218"/>
                <a:chOff x="1879596" y="5804637"/>
                <a:chExt cx="20618454" cy="2392218"/>
              </a:xfrm>
            </p:grpSpPr>
            <p:grpSp>
              <p:nvGrpSpPr>
                <p:cNvPr id="51" name="Group 50">
                  <a:extLst>
                    <a:ext uri="{FF2B5EF4-FFF2-40B4-BE49-F238E27FC236}">
                      <a16:creationId xmlns:a16="http://schemas.microsoft.com/office/drawing/2014/main" id="{7610BEC1-73D0-9B48-95F8-D86EB739EB05}"/>
                    </a:ext>
                  </a:extLst>
                </p:cNvPr>
                <p:cNvGrpSpPr/>
                <p:nvPr/>
              </p:nvGrpSpPr>
              <p:grpSpPr>
                <a:xfrm>
                  <a:off x="16854738" y="5804637"/>
                  <a:ext cx="5643312" cy="2392218"/>
                  <a:chOff x="1672389" y="5410200"/>
                  <a:chExt cx="6605500" cy="2800092"/>
                </a:xfrm>
                <a:solidFill>
                  <a:schemeClr val="accent4"/>
                </a:solidFill>
              </p:grpSpPr>
              <p:sp>
                <p:nvSpPr>
                  <p:cNvPr id="67" name="Rounded Rectangle 66">
                    <a:extLst>
                      <a:ext uri="{FF2B5EF4-FFF2-40B4-BE49-F238E27FC236}">
                        <a16:creationId xmlns:a16="http://schemas.microsoft.com/office/drawing/2014/main" id="{BDA2AECF-25DD-884F-8C8C-8E21192957E4}"/>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A3251E50-BE5B-D94F-8C71-0F7B75CD3B16}"/>
                      </a:ext>
                    </a:extLst>
                  </p:cNvPr>
                  <p:cNvGrpSpPr/>
                  <p:nvPr/>
                </p:nvGrpSpPr>
                <p:grpSpPr>
                  <a:xfrm>
                    <a:off x="5880842" y="5410200"/>
                    <a:ext cx="2397047" cy="2800092"/>
                    <a:chOff x="9471939" y="4925889"/>
                    <a:chExt cx="2823410" cy="3298144"/>
                  </a:xfrm>
                  <a:grpFill/>
                </p:grpSpPr>
                <p:sp>
                  <p:nvSpPr>
                    <p:cNvPr id="69" name="Rounded Rectangle 68">
                      <a:extLst>
                        <a:ext uri="{FF2B5EF4-FFF2-40B4-BE49-F238E27FC236}">
                          <a16:creationId xmlns:a16="http://schemas.microsoft.com/office/drawing/2014/main" id="{E4675263-4423-3848-92FC-2E8C3718931F}"/>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CBADA131-E964-8E44-9868-BE1FD024ABFB}"/>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E20D2E65-70EF-8543-8AC2-C06C24BF7C6C}"/>
                    </a:ext>
                  </a:extLst>
                </p:cNvPr>
                <p:cNvGrpSpPr/>
                <p:nvPr/>
              </p:nvGrpSpPr>
              <p:grpSpPr>
                <a:xfrm>
                  <a:off x="11863024" y="5804637"/>
                  <a:ext cx="5643312" cy="2392218"/>
                  <a:chOff x="1672389" y="5410200"/>
                  <a:chExt cx="6605500" cy="2800092"/>
                </a:xfrm>
                <a:solidFill>
                  <a:schemeClr val="accent3"/>
                </a:solidFill>
              </p:grpSpPr>
              <p:sp>
                <p:nvSpPr>
                  <p:cNvPr id="63" name="Rounded Rectangle 62">
                    <a:extLst>
                      <a:ext uri="{FF2B5EF4-FFF2-40B4-BE49-F238E27FC236}">
                        <a16:creationId xmlns:a16="http://schemas.microsoft.com/office/drawing/2014/main" id="{DD60717D-EFDC-1B49-A130-32808A22E2BA}"/>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0074DCA8-1210-4041-A03B-47122AC39CDA}"/>
                      </a:ext>
                    </a:extLst>
                  </p:cNvPr>
                  <p:cNvGrpSpPr/>
                  <p:nvPr/>
                </p:nvGrpSpPr>
                <p:grpSpPr>
                  <a:xfrm>
                    <a:off x="5880842" y="5410200"/>
                    <a:ext cx="2397047" cy="2800092"/>
                    <a:chOff x="9471939" y="4925889"/>
                    <a:chExt cx="2823410" cy="3298144"/>
                  </a:xfrm>
                  <a:grpFill/>
                </p:grpSpPr>
                <p:sp>
                  <p:nvSpPr>
                    <p:cNvPr id="65" name="Rounded Rectangle 64">
                      <a:extLst>
                        <a:ext uri="{FF2B5EF4-FFF2-40B4-BE49-F238E27FC236}">
                          <a16:creationId xmlns:a16="http://schemas.microsoft.com/office/drawing/2014/main" id="{E370077F-7FF8-9F43-AD00-59AA9DD2332C}"/>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F0D3AA20-3C58-9D4C-89C9-48EAC04AA39E}"/>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D81D2993-A976-AA4A-B689-219DEA258626}"/>
                    </a:ext>
                  </a:extLst>
                </p:cNvPr>
                <p:cNvGrpSpPr/>
                <p:nvPr/>
              </p:nvGrpSpPr>
              <p:grpSpPr>
                <a:xfrm>
                  <a:off x="6871310" y="5804637"/>
                  <a:ext cx="5643312" cy="2392218"/>
                  <a:chOff x="1672389" y="5410200"/>
                  <a:chExt cx="6605500" cy="2800092"/>
                </a:xfrm>
                <a:solidFill>
                  <a:schemeClr val="accent2"/>
                </a:solidFill>
              </p:grpSpPr>
              <p:sp>
                <p:nvSpPr>
                  <p:cNvPr id="59" name="Rounded Rectangle 58">
                    <a:extLst>
                      <a:ext uri="{FF2B5EF4-FFF2-40B4-BE49-F238E27FC236}">
                        <a16:creationId xmlns:a16="http://schemas.microsoft.com/office/drawing/2014/main" id="{D2A5EFB9-9C52-964A-8FE8-E5B2507D3E75}"/>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C8201252-DC2A-6541-ADCB-059014280D98}"/>
                      </a:ext>
                    </a:extLst>
                  </p:cNvPr>
                  <p:cNvGrpSpPr/>
                  <p:nvPr/>
                </p:nvGrpSpPr>
                <p:grpSpPr>
                  <a:xfrm>
                    <a:off x="5880842" y="5410200"/>
                    <a:ext cx="2397047" cy="2800092"/>
                    <a:chOff x="9471939" y="4925889"/>
                    <a:chExt cx="2823410" cy="3298144"/>
                  </a:xfrm>
                  <a:grpFill/>
                </p:grpSpPr>
                <p:sp>
                  <p:nvSpPr>
                    <p:cNvPr id="61" name="Rounded Rectangle 60">
                      <a:extLst>
                        <a:ext uri="{FF2B5EF4-FFF2-40B4-BE49-F238E27FC236}">
                          <a16:creationId xmlns:a16="http://schemas.microsoft.com/office/drawing/2014/main" id="{06BF51FB-CE61-D848-AF79-535A624D54BF}"/>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623AE84E-BBE6-5441-9B47-9E8CAF688614}"/>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184B6004-7042-C547-9F18-4EA8F61CCBAB}"/>
                    </a:ext>
                  </a:extLst>
                </p:cNvPr>
                <p:cNvGrpSpPr/>
                <p:nvPr/>
              </p:nvGrpSpPr>
              <p:grpSpPr>
                <a:xfrm>
                  <a:off x="1879596" y="5804637"/>
                  <a:ext cx="5643312" cy="2392218"/>
                  <a:chOff x="1672389" y="5410200"/>
                  <a:chExt cx="6605500" cy="2800092"/>
                </a:xfrm>
                <a:solidFill>
                  <a:schemeClr val="accent1"/>
                </a:solidFill>
              </p:grpSpPr>
              <p:sp>
                <p:nvSpPr>
                  <p:cNvPr id="55" name="Rounded Rectangle 54">
                    <a:extLst>
                      <a:ext uri="{FF2B5EF4-FFF2-40B4-BE49-F238E27FC236}">
                        <a16:creationId xmlns:a16="http://schemas.microsoft.com/office/drawing/2014/main" id="{7CA3C046-BEFF-2747-A082-F5E78CEB5CD6}"/>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DB7FF81F-2082-6445-8408-F0B40842D212}"/>
                      </a:ext>
                    </a:extLst>
                  </p:cNvPr>
                  <p:cNvGrpSpPr/>
                  <p:nvPr/>
                </p:nvGrpSpPr>
                <p:grpSpPr>
                  <a:xfrm>
                    <a:off x="5880842" y="5410200"/>
                    <a:ext cx="2397047" cy="2800092"/>
                    <a:chOff x="9471939" y="4925889"/>
                    <a:chExt cx="2823410" cy="3298144"/>
                  </a:xfrm>
                  <a:grpFill/>
                </p:grpSpPr>
                <p:sp>
                  <p:nvSpPr>
                    <p:cNvPr id="57" name="Rounded Rectangle 56">
                      <a:extLst>
                        <a:ext uri="{FF2B5EF4-FFF2-40B4-BE49-F238E27FC236}">
                          <a16:creationId xmlns:a16="http://schemas.microsoft.com/office/drawing/2014/main" id="{367AE992-B3DB-AD41-8BB3-AF70DBA2B710}"/>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1581B291-A82F-1C4B-9F48-191662BFA01D}"/>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9" name="Group 38">
                <a:extLst>
                  <a:ext uri="{FF2B5EF4-FFF2-40B4-BE49-F238E27FC236}">
                    <a16:creationId xmlns:a16="http://schemas.microsoft.com/office/drawing/2014/main" id="{9EF1A29D-EFD2-E54F-958F-A5F717F8E3A7}"/>
                  </a:ext>
                </a:extLst>
              </p:cNvPr>
              <p:cNvGrpSpPr/>
              <p:nvPr/>
            </p:nvGrpSpPr>
            <p:grpSpPr>
              <a:xfrm>
                <a:off x="3799407" y="6858000"/>
                <a:ext cx="999858" cy="999858"/>
                <a:chOff x="3604011" y="6662604"/>
                <a:chExt cx="1390650" cy="1390650"/>
              </a:xfrm>
            </p:grpSpPr>
            <p:sp>
              <p:nvSpPr>
                <p:cNvPr id="49" name="Oval 48">
                  <a:extLst>
                    <a:ext uri="{FF2B5EF4-FFF2-40B4-BE49-F238E27FC236}">
                      <a16:creationId xmlns:a16="http://schemas.microsoft.com/office/drawing/2014/main" id="{092EED1D-7E12-3D4A-9835-58A29F0E161B}"/>
                    </a:ext>
                  </a:extLst>
                </p:cNvPr>
                <p:cNvSpPr/>
                <p:nvPr/>
              </p:nvSpPr>
              <p:spPr>
                <a:xfrm>
                  <a:off x="3604011" y="6662604"/>
                  <a:ext cx="1390650" cy="13906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A1E8518-7400-6C4A-9324-493CDAF67EF7}"/>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431FA17A-F48E-2F47-AB36-B0672B5803CD}"/>
                  </a:ext>
                </a:extLst>
              </p:cNvPr>
              <p:cNvGrpSpPr/>
              <p:nvPr/>
            </p:nvGrpSpPr>
            <p:grpSpPr>
              <a:xfrm>
                <a:off x="8764664" y="6858000"/>
                <a:ext cx="999858" cy="999858"/>
                <a:chOff x="3604011" y="6662604"/>
                <a:chExt cx="1390650" cy="1390650"/>
              </a:xfrm>
            </p:grpSpPr>
            <p:sp>
              <p:nvSpPr>
                <p:cNvPr id="47" name="Oval 46">
                  <a:extLst>
                    <a:ext uri="{FF2B5EF4-FFF2-40B4-BE49-F238E27FC236}">
                      <a16:creationId xmlns:a16="http://schemas.microsoft.com/office/drawing/2014/main" id="{D1DA2011-569E-864F-ADBC-AC7A1E05C46F}"/>
                    </a:ext>
                  </a:extLst>
                </p:cNvPr>
                <p:cNvSpPr/>
                <p:nvPr/>
              </p:nvSpPr>
              <p:spPr>
                <a:xfrm>
                  <a:off x="3604011" y="6662604"/>
                  <a:ext cx="1390650" cy="1390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1B20487-B1F4-AD46-A6E6-170700AF178E}"/>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F21A74C3-872C-9841-9562-25AD0638E242}"/>
                  </a:ext>
                </a:extLst>
              </p:cNvPr>
              <p:cNvGrpSpPr/>
              <p:nvPr/>
            </p:nvGrpSpPr>
            <p:grpSpPr>
              <a:xfrm>
                <a:off x="13756378" y="6858000"/>
                <a:ext cx="999858" cy="999858"/>
                <a:chOff x="3604011" y="6662604"/>
                <a:chExt cx="1390650" cy="1390650"/>
              </a:xfrm>
            </p:grpSpPr>
            <p:sp>
              <p:nvSpPr>
                <p:cNvPr id="45" name="Oval 44">
                  <a:extLst>
                    <a:ext uri="{FF2B5EF4-FFF2-40B4-BE49-F238E27FC236}">
                      <a16:creationId xmlns:a16="http://schemas.microsoft.com/office/drawing/2014/main" id="{5203209F-6C8A-F644-B4A8-06DF1934287A}"/>
                    </a:ext>
                  </a:extLst>
                </p:cNvPr>
                <p:cNvSpPr/>
                <p:nvPr/>
              </p:nvSpPr>
              <p:spPr>
                <a:xfrm>
                  <a:off x="3604011" y="6662604"/>
                  <a:ext cx="1390650" cy="13906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CF29FC8-3EAD-1B4E-B325-E83EBBD24FEC}"/>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586C9FDD-31B1-7F4B-96AF-805E3F97F7B1}"/>
                  </a:ext>
                </a:extLst>
              </p:cNvPr>
              <p:cNvGrpSpPr/>
              <p:nvPr/>
            </p:nvGrpSpPr>
            <p:grpSpPr>
              <a:xfrm>
                <a:off x="18748092" y="6858000"/>
                <a:ext cx="999858" cy="999858"/>
                <a:chOff x="3604011" y="6662604"/>
                <a:chExt cx="1390650" cy="1390650"/>
              </a:xfrm>
            </p:grpSpPr>
            <p:sp>
              <p:nvSpPr>
                <p:cNvPr id="43" name="Oval 42">
                  <a:extLst>
                    <a:ext uri="{FF2B5EF4-FFF2-40B4-BE49-F238E27FC236}">
                      <a16:creationId xmlns:a16="http://schemas.microsoft.com/office/drawing/2014/main" id="{EAD50291-9821-8742-98C7-B87222025D91}"/>
                    </a:ext>
                  </a:extLst>
                </p:cNvPr>
                <p:cNvSpPr/>
                <p:nvPr/>
              </p:nvSpPr>
              <p:spPr>
                <a:xfrm>
                  <a:off x="3604011" y="6662604"/>
                  <a:ext cx="1390650" cy="1390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605C052-6C88-5F4C-8211-524195176FCE}"/>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Shape 2546">
              <a:extLst>
                <a:ext uri="{FF2B5EF4-FFF2-40B4-BE49-F238E27FC236}">
                  <a16:creationId xmlns:a16="http://schemas.microsoft.com/office/drawing/2014/main" id="{19A470B5-14E9-A443-BEDE-B9C290C0A930}"/>
                </a:ext>
              </a:extLst>
            </p:cNvPr>
            <p:cNvSpPr/>
            <p:nvPr/>
          </p:nvSpPr>
          <p:spPr>
            <a:xfrm>
              <a:off x="8809822" y="10765271"/>
              <a:ext cx="909266" cy="74394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sp>
          <p:nvSpPr>
            <p:cNvPr id="72" name="Shape 2772">
              <a:extLst>
                <a:ext uri="{FF2B5EF4-FFF2-40B4-BE49-F238E27FC236}">
                  <a16:creationId xmlns:a16="http://schemas.microsoft.com/office/drawing/2014/main" id="{F411CCBE-057C-C242-BBBE-756AE066E519}"/>
                </a:ext>
              </a:extLst>
            </p:cNvPr>
            <p:cNvSpPr/>
            <p:nvPr/>
          </p:nvSpPr>
          <p:spPr>
            <a:xfrm>
              <a:off x="13846971" y="4397168"/>
              <a:ext cx="909265" cy="90926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a typeface="Lato" panose="020F0502020204030203" pitchFamily="34" charset="0"/>
                <a:cs typeface="Lato" panose="020F0502020204030203" pitchFamily="34" charset="0"/>
              </a:endParaRPr>
            </a:p>
          </p:txBody>
        </p:sp>
        <p:sp>
          <p:nvSpPr>
            <p:cNvPr id="73" name="Shape 2556">
              <a:extLst>
                <a:ext uri="{FF2B5EF4-FFF2-40B4-BE49-F238E27FC236}">
                  <a16:creationId xmlns:a16="http://schemas.microsoft.com/office/drawing/2014/main" id="{69F3ED70-A9C8-BB4E-A891-081EFD6B7085}"/>
                </a:ext>
              </a:extLst>
            </p:cNvPr>
            <p:cNvSpPr/>
            <p:nvPr/>
          </p:nvSpPr>
          <p:spPr>
            <a:xfrm>
              <a:off x="18838675" y="10682610"/>
              <a:ext cx="909275" cy="90926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TextBox 74">
              <a:extLst>
                <a:ext uri="{FF2B5EF4-FFF2-40B4-BE49-F238E27FC236}">
                  <a16:creationId xmlns:a16="http://schemas.microsoft.com/office/drawing/2014/main" id="{475A83C1-38E3-F444-B4E5-D490229B28E1}"/>
                </a:ext>
              </a:extLst>
            </p:cNvPr>
            <p:cNvSpPr txBox="1"/>
            <p:nvPr/>
          </p:nvSpPr>
          <p:spPr>
            <a:xfrm>
              <a:off x="3168256" y="9687331"/>
              <a:ext cx="2262159"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One</a:t>
              </a:r>
            </a:p>
          </p:txBody>
        </p:sp>
        <p:sp>
          <p:nvSpPr>
            <p:cNvPr id="76" name="TextBox 75">
              <a:extLst>
                <a:ext uri="{FF2B5EF4-FFF2-40B4-BE49-F238E27FC236}">
                  <a16:creationId xmlns:a16="http://schemas.microsoft.com/office/drawing/2014/main" id="{9CC5A0D0-14A1-AC4C-B8B6-62AD186D968D}"/>
                </a:ext>
              </a:extLst>
            </p:cNvPr>
            <p:cNvSpPr txBox="1"/>
            <p:nvPr/>
          </p:nvSpPr>
          <p:spPr>
            <a:xfrm>
              <a:off x="2305246" y="10333662"/>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sp>
          <p:nvSpPr>
            <p:cNvPr id="78" name="TextBox 77">
              <a:extLst>
                <a:ext uri="{FF2B5EF4-FFF2-40B4-BE49-F238E27FC236}">
                  <a16:creationId xmlns:a16="http://schemas.microsoft.com/office/drawing/2014/main" id="{72B1AFFE-1915-FE47-AD20-3FC92E253CBF}"/>
                </a:ext>
              </a:extLst>
            </p:cNvPr>
            <p:cNvSpPr txBox="1"/>
            <p:nvPr/>
          </p:nvSpPr>
          <p:spPr>
            <a:xfrm>
              <a:off x="12972492" y="9687331"/>
              <a:ext cx="2601995"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Three</a:t>
              </a:r>
            </a:p>
          </p:txBody>
        </p:sp>
        <p:sp>
          <p:nvSpPr>
            <p:cNvPr id="79" name="TextBox 78">
              <a:extLst>
                <a:ext uri="{FF2B5EF4-FFF2-40B4-BE49-F238E27FC236}">
                  <a16:creationId xmlns:a16="http://schemas.microsoft.com/office/drawing/2014/main" id="{756FAECE-4800-874C-8001-8DE86E63E13E}"/>
                </a:ext>
              </a:extLst>
            </p:cNvPr>
            <p:cNvSpPr txBox="1"/>
            <p:nvPr/>
          </p:nvSpPr>
          <p:spPr>
            <a:xfrm>
              <a:off x="12279399" y="10333662"/>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sp>
          <p:nvSpPr>
            <p:cNvPr id="81" name="TextBox 80">
              <a:extLst>
                <a:ext uri="{FF2B5EF4-FFF2-40B4-BE49-F238E27FC236}">
                  <a16:creationId xmlns:a16="http://schemas.microsoft.com/office/drawing/2014/main" id="{A053FC28-EF61-8945-8C81-033E25AD7CED}"/>
                </a:ext>
              </a:extLst>
            </p:cNvPr>
            <p:cNvSpPr txBox="1"/>
            <p:nvPr/>
          </p:nvSpPr>
          <p:spPr>
            <a:xfrm>
              <a:off x="8142993" y="4584727"/>
              <a:ext cx="2242922"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Two</a:t>
              </a:r>
            </a:p>
          </p:txBody>
        </p:sp>
        <p:sp>
          <p:nvSpPr>
            <p:cNvPr id="82" name="TextBox 81">
              <a:extLst>
                <a:ext uri="{FF2B5EF4-FFF2-40B4-BE49-F238E27FC236}">
                  <a16:creationId xmlns:a16="http://schemas.microsoft.com/office/drawing/2014/main" id="{1A7F2EDC-F86C-A047-B274-75D3BE0BA196}"/>
                </a:ext>
              </a:extLst>
            </p:cNvPr>
            <p:cNvSpPr txBox="1"/>
            <p:nvPr/>
          </p:nvSpPr>
          <p:spPr>
            <a:xfrm>
              <a:off x="7270365" y="5231058"/>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sp>
          <p:nvSpPr>
            <p:cNvPr id="84" name="TextBox 83">
              <a:extLst>
                <a:ext uri="{FF2B5EF4-FFF2-40B4-BE49-F238E27FC236}">
                  <a16:creationId xmlns:a16="http://schemas.microsoft.com/office/drawing/2014/main" id="{12D361C9-9226-834E-BAB0-08F39899DF0E}"/>
                </a:ext>
              </a:extLst>
            </p:cNvPr>
            <p:cNvSpPr txBox="1"/>
            <p:nvPr/>
          </p:nvSpPr>
          <p:spPr>
            <a:xfrm>
              <a:off x="18113341" y="4584727"/>
              <a:ext cx="2359941"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Four</a:t>
              </a:r>
            </a:p>
          </p:txBody>
        </p:sp>
        <p:sp>
          <p:nvSpPr>
            <p:cNvPr id="85" name="TextBox 84">
              <a:extLst>
                <a:ext uri="{FF2B5EF4-FFF2-40B4-BE49-F238E27FC236}">
                  <a16:creationId xmlns:a16="http://schemas.microsoft.com/office/drawing/2014/main" id="{8D30F50E-9544-F84E-98BA-E7E32308372F}"/>
                </a:ext>
              </a:extLst>
            </p:cNvPr>
            <p:cNvSpPr txBox="1"/>
            <p:nvPr/>
          </p:nvSpPr>
          <p:spPr>
            <a:xfrm>
              <a:off x="17299222" y="5231058"/>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grpSp>
    </p:spTree>
    <p:extLst>
      <p:ext uri="{BB962C8B-B14F-4D97-AF65-F5344CB8AC3E}">
        <p14:creationId xmlns:p14="http://schemas.microsoft.com/office/powerpoint/2010/main" val="422228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F4DCF4-E4CE-C445-B8AC-7E272410C041}"/>
              </a:ext>
            </a:extLst>
          </p:cNvPr>
          <p:cNvSpPr>
            <a:spLocks noGrp="1"/>
          </p:cNvSpPr>
          <p:nvPr>
            <p:ph type="pic" sz="quarter" idx="14"/>
          </p:nvPr>
        </p:nvSpPr>
        <p:spPr/>
      </p:sp>
      <p:sp>
        <p:nvSpPr>
          <p:cNvPr id="6" name="Rectangle 5">
            <a:extLst>
              <a:ext uri="{FF2B5EF4-FFF2-40B4-BE49-F238E27FC236}">
                <a16:creationId xmlns:a16="http://schemas.microsoft.com/office/drawing/2014/main" id="{96EC9C60-2345-D24D-B9AF-60E61CB9E4E3}"/>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0159111-2E2D-C74F-B0C5-5178EC478584}"/>
              </a:ext>
            </a:extLst>
          </p:cNvPr>
          <p:cNvSpPr txBox="1"/>
          <p:nvPr/>
        </p:nvSpPr>
        <p:spPr>
          <a:xfrm>
            <a:off x="2033021" y="4135085"/>
            <a:ext cx="13554306" cy="2585323"/>
          </a:xfrm>
          <a:prstGeom prst="rect">
            <a:avLst/>
          </a:prstGeom>
          <a:noFill/>
        </p:spPr>
        <p:txBody>
          <a:bodyPr wrap="square" rtlCol="0">
            <a:spAutoFit/>
          </a:bodyPr>
          <a:lstStyle/>
          <a:p>
            <a:r>
              <a:rPr lang="en-US" sz="5400" dirty="0">
                <a:solidFill>
                  <a:schemeClr val="bg1"/>
                </a:solidFill>
                <a:latin typeface="Montserrat" pitchFamily="2" charset="77"/>
                <a:ea typeface="Montserrat Bold" charset="0"/>
                <a:cs typeface="Montserrat Bold" charset="0"/>
              </a:rPr>
              <a:t>“The future belongs to those who believe in the beauty of their dreams”</a:t>
            </a:r>
          </a:p>
          <a:p>
            <a:r>
              <a:rPr lang="en-US" sz="5400" dirty="0">
                <a:solidFill>
                  <a:schemeClr val="bg1"/>
                </a:solidFill>
                <a:latin typeface="Montserrat" pitchFamily="2" charset="77"/>
                <a:ea typeface="Montserrat Bold" charset="0"/>
                <a:cs typeface="Montserrat Bold" charset="0"/>
              </a:rPr>
              <a:t>— Eleanor Roosevelt</a:t>
            </a:r>
          </a:p>
        </p:txBody>
      </p:sp>
      <p:sp>
        <p:nvSpPr>
          <p:cNvPr id="17" name="Rectangle 16">
            <a:extLst>
              <a:ext uri="{FF2B5EF4-FFF2-40B4-BE49-F238E27FC236}">
                <a16:creationId xmlns:a16="http://schemas.microsoft.com/office/drawing/2014/main" id="{98172037-405E-264C-BD8B-371BB9D0745E}"/>
              </a:ext>
            </a:extLst>
          </p:cNvPr>
          <p:cNvSpPr/>
          <p:nvPr/>
        </p:nvSpPr>
        <p:spPr>
          <a:xfrm>
            <a:off x="2033021" y="8385710"/>
            <a:ext cx="18290428" cy="1146019"/>
          </a:xfrm>
          <a:prstGeom prst="rect">
            <a:avLst/>
          </a:prstGeom>
        </p:spPr>
        <p:txBody>
          <a:bodyPr wrap="square">
            <a:spAutoFit/>
          </a:bodyPr>
          <a:lstStyle/>
          <a:p>
            <a:pPr>
              <a:lnSpc>
                <a:spcPts val="4299"/>
              </a:lnSpc>
            </a:pPr>
            <a:r>
              <a:rPr lang="en-US" sz="2800" dirty="0">
                <a:solidFill>
                  <a:schemeClr val="bg1"/>
                </a:solidFill>
                <a:latin typeface="Montserrat Light" charset="0"/>
                <a:ea typeface="Montserrat Light" charset="0"/>
                <a:cs typeface="Montserrat Light" charset="0"/>
              </a:rPr>
              <a:t>Place decisions outline where the product is sold and how it is delivered to the market. The goal of business executives is to get their products in front of the consumers who are most likely to buy them.</a:t>
            </a:r>
          </a:p>
        </p:txBody>
      </p:sp>
      <p:sp>
        <p:nvSpPr>
          <p:cNvPr id="18" name="Rectangle 17">
            <a:extLst>
              <a:ext uri="{FF2B5EF4-FFF2-40B4-BE49-F238E27FC236}">
                <a16:creationId xmlns:a16="http://schemas.microsoft.com/office/drawing/2014/main" id="{268CF8E5-C7C2-B743-8FE2-6C42199B0752}"/>
              </a:ext>
            </a:extLst>
          </p:cNvPr>
          <p:cNvSpPr/>
          <p:nvPr/>
        </p:nvSpPr>
        <p:spPr>
          <a:xfrm>
            <a:off x="2122935" y="7529932"/>
            <a:ext cx="22254715" cy="45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Tree>
    <p:extLst>
      <p:ext uri="{BB962C8B-B14F-4D97-AF65-F5344CB8AC3E}">
        <p14:creationId xmlns:p14="http://schemas.microsoft.com/office/powerpoint/2010/main" val="1293804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6FFC5FF-D871-4B41-96A0-E8B3668A1FD6}"/>
              </a:ext>
            </a:extLst>
          </p:cNvPr>
          <p:cNvGrpSpPr/>
          <p:nvPr/>
        </p:nvGrpSpPr>
        <p:grpSpPr>
          <a:xfrm>
            <a:off x="14181780" y="1978318"/>
            <a:ext cx="8149963" cy="9759364"/>
            <a:chOff x="14029380" y="1978318"/>
            <a:chExt cx="8149963" cy="9759364"/>
          </a:xfrm>
        </p:grpSpPr>
        <p:grpSp>
          <p:nvGrpSpPr>
            <p:cNvPr id="7" name="Group 6">
              <a:extLst>
                <a:ext uri="{FF2B5EF4-FFF2-40B4-BE49-F238E27FC236}">
                  <a16:creationId xmlns:a16="http://schemas.microsoft.com/office/drawing/2014/main" id="{8B24C368-E8E1-9940-8600-C83258DC65E7}"/>
                </a:ext>
              </a:extLst>
            </p:cNvPr>
            <p:cNvGrpSpPr/>
            <p:nvPr/>
          </p:nvGrpSpPr>
          <p:grpSpPr>
            <a:xfrm>
              <a:off x="14029380" y="1978318"/>
              <a:ext cx="8149963" cy="4125309"/>
              <a:chOff x="1910532" y="6676964"/>
              <a:chExt cx="8149963" cy="4125309"/>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2" y="7323295"/>
                <a:ext cx="8149963"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8" name="Group 7">
              <a:extLst>
                <a:ext uri="{FF2B5EF4-FFF2-40B4-BE49-F238E27FC236}">
                  <a16:creationId xmlns:a16="http://schemas.microsoft.com/office/drawing/2014/main" id="{C6E2EE15-389E-9E4F-B6F2-35700452EEB8}"/>
                </a:ext>
              </a:extLst>
            </p:cNvPr>
            <p:cNvGrpSpPr/>
            <p:nvPr/>
          </p:nvGrpSpPr>
          <p:grpSpPr>
            <a:xfrm>
              <a:off x="14029381" y="7612373"/>
              <a:ext cx="8007660" cy="4125309"/>
              <a:chOff x="12627301" y="6710638"/>
              <a:chExt cx="8007660" cy="4125309"/>
            </a:xfrm>
          </p:grpSpPr>
          <p:sp>
            <p:nvSpPr>
              <p:cNvPr id="9" name="Subtitle 2">
                <a:extLst>
                  <a:ext uri="{FF2B5EF4-FFF2-40B4-BE49-F238E27FC236}">
                    <a16:creationId xmlns:a16="http://schemas.microsoft.com/office/drawing/2014/main" id="{1960A9F0-A058-2948-ABB3-128A91028830}"/>
                  </a:ext>
                </a:extLst>
              </p:cNvPr>
              <p:cNvSpPr txBox="1">
                <a:spLocks/>
              </p:cNvSpPr>
              <p:nvPr/>
            </p:nvSpPr>
            <p:spPr>
              <a:xfrm>
                <a:off x="12627301" y="7356969"/>
                <a:ext cx="8007660"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0" name="Rectangle 9">
                <a:extLst>
                  <a:ext uri="{FF2B5EF4-FFF2-40B4-BE49-F238E27FC236}">
                    <a16:creationId xmlns:a16="http://schemas.microsoft.com/office/drawing/2014/main" id="{7BCEE2BC-87F6-C543-B500-7EBA469C618D}"/>
                  </a:ext>
                </a:extLst>
              </p:cNvPr>
              <p:cNvSpPr/>
              <p:nvPr/>
            </p:nvSpPr>
            <p:spPr>
              <a:xfrm>
                <a:off x="12765119" y="6710638"/>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grpSp>
      <p:sp>
        <p:nvSpPr>
          <p:cNvPr id="3" name="Picture Placeholder 2">
            <a:extLst>
              <a:ext uri="{FF2B5EF4-FFF2-40B4-BE49-F238E27FC236}">
                <a16:creationId xmlns:a16="http://schemas.microsoft.com/office/drawing/2014/main" id="{41A3DAF8-FECA-5D4A-B806-75052B4D1727}"/>
              </a:ext>
            </a:extLst>
          </p:cNvPr>
          <p:cNvSpPr>
            <a:spLocks noGrp="1"/>
          </p:cNvSpPr>
          <p:nvPr>
            <p:ph type="pic" sz="quarter" idx="14"/>
          </p:nvPr>
        </p:nvSpPr>
        <p:spPr/>
      </p:sp>
    </p:spTree>
    <p:extLst>
      <p:ext uri="{BB962C8B-B14F-4D97-AF65-F5344CB8AC3E}">
        <p14:creationId xmlns:p14="http://schemas.microsoft.com/office/powerpoint/2010/main" val="1431036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E347D98-9A06-6145-AA2B-BB7E127AF37B}"/>
              </a:ext>
            </a:extLst>
          </p:cNvPr>
          <p:cNvSpPr txBox="1"/>
          <p:nvPr/>
        </p:nvSpPr>
        <p:spPr>
          <a:xfrm>
            <a:off x="2033021" y="8566670"/>
            <a:ext cx="80939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Professional Business &amp; Consulting</a:t>
            </a:r>
          </a:p>
        </p:txBody>
      </p:sp>
      <p:sp>
        <p:nvSpPr>
          <p:cNvPr id="21" name="Subtitle 2">
            <a:extLst>
              <a:ext uri="{FF2B5EF4-FFF2-40B4-BE49-F238E27FC236}">
                <a16:creationId xmlns:a16="http://schemas.microsoft.com/office/drawing/2014/main" id="{A31D8569-FCB2-A941-8975-75F625B47C00}"/>
              </a:ext>
            </a:extLst>
          </p:cNvPr>
          <p:cNvSpPr txBox="1">
            <a:spLocks/>
          </p:cNvSpPr>
          <p:nvPr/>
        </p:nvSpPr>
        <p:spPr>
          <a:xfrm>
            <a:off x="1910533" y="10475574"/>
            <a:ext cx="995634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a:t>
            </a:r>
          </a:p>
        </p:txBody>
      </p:sp>
      <p:sp>
        <p:nvSpPr>
          <p:cNvPr id="22" name="Rectangle 21">
            <a:extLst>
              <a:ext uri="{FF2B5EF4-FFF2-40B4-BE49-F238E27FC236}">
                <a16:creationId xmlns:a16="http://schemas.microsoft.com/office/drawing/2014/main" id="{31841670-21DD-3941-9637-D1C41C55E28F}"/>
              </a:ext>
            </a:extLst>
          </p:cNvPr>
          <p:cNvSpPr/>
          <p:nvPr/>
        </p:nvSpPr>
        <p:spPr>
          <a:xfrm>
            <a:off x="2122935" y="8174419"/>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Light" charset="0"/>
            </a:endParaRPr>
          </a:p>
        </p:txBody>
      </p:sp>
      <p:grpSp>
        <p:nvGrpSpPr>
          <p:cNvPr id="3" name="Group 2">
            <a:extLst>
              <a:ext uri="{FF2B5EF4-FFF2-40B4-BE49-F238E27FC236}">
                <a16:creationId xmlns:a16="http://schemas.microsoft.com/office/drawing/2014/main" id="{F316D1A6-4A2C-094D-B873-CAD8CB5DA8D4}"/>
              </a:ext>
            </a:extLst>
          </p:cNvPr>
          <p:cNvGrpSpPr/>
          <p:nvPr/>
        </p:nvGrpSpPr>
        <p:grpSpPr>
          <a:xfrm>
            <a:off x="15617406" y="8566670"/>
            <a:ext cx="5794056" cy="3396774"/>
            <a:chOff x="15617406" y="1790763"/>
            <a:chExt cx="5794056" cy="3396774"/>
          </a:xfrm>
        </p:grpSpPr>
        <p:sp>
          <p:nvSpPr>
            <p:cNvPr id="14" name="Rectangle 13">
              <a:extLst>
                <a:ext uri="{FF2B5EF4-FFF2-40B4-BE49-F238E27FC236}">
                  <a16:creationId xmlns:a16="http://schemas.microsoft.com/office/drawing/2014/main" id="{42CBE2A5-A30C-F244-B942-EF6BE70A93D3}"/>
                </a:ext>
              </a:extLst>
            </p:cNvPr>
            <p:cNvSpPr/>
            <p:nvPr/>
          </p:nvSpPr>
          <p:spPr>
            <a:xfrm>
              <a:off x="17521077" y="4046199"/>
              <a:ext cx="3672683"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Two</a:t>
              </a:r>
            </a:p>
          </p:txBody>
        </p:sp>
        <p:sp>
          <p:nvSpPr>
            <p:cNvPr id="15" name="Rectangle 14">
              <a:extLst>
                <a:ext uri="{FF2B5EF4-FFF2-40B4-BE49-F238E27FC236}">
                  <a16:creationId xmlns:a16="http://schemas.microsoft.com/office/drawing/2014/main" id="{A3DE62F1-F631-A146-98DA-CE08E4CCEC07}"/>
                </a:ext>
              </a:extLst>
            </p:cNvPr>
            <p:cNvSpPr/>
            <p:nvPr/>
          </p:nvSpPr>
          <p:spPr>
            <a:xfrm>
              <a:off x="17547972" y="4664317"/>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17" name="Rectangle 16">
              <a:extLst>
                <a:ext uri="{FF2B5EF4-FFF2-40B4-BE49-F238E27FC236}">
                  <a16:creationId xmlns:a16="http://schemas.microsoft.com/office/drawing/2014/main" id="{F0959F5A-14F7-F040-950A-75DDF455C8BD}"/>
                </a:ext>
              </a:extLst>
            </p:cNvPr>
            <p:cNvSpPr/>
            <p:nvPr/>
          </p:nvSpPr>
          <p:spPr>
            <a:xfrm>
              <a:off x="17494183" y="1790763"/>
              <a:ext cx="3699577"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One</a:t>
              </a:r>
            </a:p>
          </p:txBody>
        </p:sp>
        <p:sp>
          <p:nvSpPr>
            <p:cNvPr id="18" name="Rectangle 17">
              <a:extLst>
                <a:ext uri="{FF2B5EF4-FFF2-40B4-BE49-F238E27FC236}">
                  <a16:creationId xmlns:a16="http://schemas.microsoft.com/office/drawing/2014/main" id="{CDE67063-3F8E-C84C-9D90-C28B8792F709}"/>
                </a:ext>
              </a:extLst>
            </p:cNvPr>
            <p:cNvSpPr/>
            <p:nvPr/>
          </p:nvSpPr>
          <p:spPr>
            <a:xfrm>
              <a:off x="17521077" y="2408881"/>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23" name="Shape 2624">
              <a:extLst>
                <a:ext uri="{FF2B5EF4-FFF2-40B4-BE49-F238E27FC236}">
                  <a16:creationId xmlns:a16="http://schemas.microsoft.com/office/drawing/2014/main" id="{935AC8FD-5A6A-8D4B-9A46-1C9F22FFEE07}"/>
                </a:ext>
              </a:extLst>
            </p:cNvPr>
            <p:cNvSpPr/>
            <p:nvPr/>
          </p:nvSpPr>
          <p:spPr>
            <a:xfrm>
              <a:off x="15617406" y="1790763"/>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4" name="Shape 2633">
              <a:extLst>
                <a:ext uri="{FF2B5EF4-FFF2-40B4-BE49-F238E27FC236}">
                  <a16:creationId xmlns:a16="http://schemas.microsoft.com/office/drawing/2014/main" id="{0E04B2D6-8DF9-E841-958D-082665CE91D5}"/>
                </a:ext>
              </a:extLst>
            </p:cNvPr>
            <p:cNvSpPr/>
            <p:nvPr/>
          </p:nvSpPr>
          <p:spPr>
            <a:xfrm>
              <a:off x="15617406" y="4147717"/>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2" name="Picture Placeholder 1">
            <a:extLst>
              <a:ext uri="{FF2B5EF4-FFF2-40B4-BE49-F238E27FC236}">
                <a16:creationId xmlns:a16="http://schemas.microsoft.com/office/drawing/2014/main" id="{D7F956D4-B83E-6542-B706-518CFED91546}"/>
              </a:ext>
            </a:extLst>
          </p:cNvPr>
          <p:cNvSpPr>
            <a:spLocks noGrp="1"/>
          </p:cNvSpPr>
          <p:nvPr>
            <p:ph type="pic" sz="quarter" idx="14"/>
          </p:nvPr>
        </p:nvSpPr>
        <p:spPr/>
      </p:sp>
    </p:spTree>
    <p:extLst>
      <p:ext uri="{BB962C8B-B14F-4D97-AF65-F5344CB8AC3E}">
        <p14:creationId xmlns:p14="http://schemas.microsoft.com/office/powerpoint/2010/main" val="1562875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6FFC5FF-D871-4B41-96A0-E8B3668A1FD6}"/>
              </a:ext>
            </a:extLst>
          </p:cNvPr>
          <p:cNvGrpSpPr/>
          <p:nvPr/>
        </p:nvGrpSpPr>
        <p:grpSpPr>
          <a:xfrm>
            <a:off x="2033021" y="1978318"/>
            <a:ext cx="8149963" cy="9759364"/>
            <a:chOff x="14029380" y="1978318"/>
            <a:chExt cx="8149963" cy="9759364"/>
          </a:xfrm>
        </p:grpSpPr>
        <p:grpSp>
          <p:nvGrpSpPr>
            <p:cNvPr id="7" name="Group 6">
              <a:extLst>
                <a:ext uri="{FF2B5EF4-FFF2-40B4-BE49-F238E27FC236}">
                  <a16:creationId xmlns:a16="http://schemas.microsoft.com/office/drawing/2014/main" id="{8B24C368-E8E1-9940-8600-C83258DC65E7}"/>
                </a:ext>
              </a:extLst>
            </p:cNvPr>
            <p:cNvGrpSpPr/>
            <p:nvPr/>
          </p:nvGrpSpPr>
          <p:grpSpPr>
            <a:xfrm>
              <a:off x="14029380" y="1978318"/>
              <a:ext cx="8149963" cy="4125309"/>
              <a:chOff x="1910532" y="6676964"/>
              <a:chExt cx="8149963" cy="4125309"/>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2" y="7323295"/>
                <a:ext cx="8149963"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8" name="Group 7">
              <a:extLst>
                <a:ext uri="{FF2B5EF4-FFF2-40B4-BE49-F238E27FC236}">
                  <a16:creationId xmlns:a16="http://schemas.microsoft.com/office/drawing/2014/main" id="{C6E2EE15-389E-9E4F-B6F2-35700452EEB8}"/>
                </a:ext>
              </a:extLst>
            </p:cNvPr>
            <p:cNvGrpSpPr/>
            <p:nvPr/>
          </p:nvGrpSpPr>
          <p:grpSpPr>
            <a:xfrm>
              <a:off x="14029381" y="7612373"/>
              <a:ext cx="8007660" cy="4125309"/>
              <a:chOff x="12627301" y="6710638"/>
              <a:chExt cx="8007660" cy="4125309"/>
            </a:xfrm>
          </p:grpSpPr>
          <p:sp>
            <p:nvSpPr>
              <p:cNvPr id="9" name="Subtitle 2">
                <a:extLst>
                  <a:ext uri="{FF2B5EF4-FFF2-40B4-BE49-F238E27FC236}">
                    <a16:creationId xmlns:a16="http://schemas.microsoft.com/office/drawing/2014/main" id="{1960A9F0-A058-2948-ABB3-128A91028830}"/>
                  </a:ext>
                </a:extLst>
              </p:cNvPr>
              <p:cNvSpPr txBox="1">
                <a:spLocks/>
              </p:cNvSpPr>
              <p:nvPr/>
            </p:nvSpPr>
            <p:spPr>
              <a:xfrm>
                <a:off x="12627301" y="7356969"/>
                <a:ext cx="8007660"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0" name="Rectangle 9">
                <a:extLst>
                  <a:ext uri="{FF2B5EF4-FFF2-40B4-BE49-F238E27FC236}">
                    <a16:creationId xmlns:a16="http://schemas.microsoft.com/office/drawing/2014/main" id="{7BCEE2BC-87F6-C543-B500-7EBA469C618D}"/>
                  </a:ext>
                </a:extLst>
              </p:cNvPr>
              <p:cNvSpPr/>
              <p:nvPr/>
            </p:nvSpPr>
            <p:spPr>
              <a:xfrm>
                <a:off x="12765119" y="6710638"/>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grpSp>
      <p:sp>
        <p:nvSpPr>
          <p:cNvPr id="3" name="Picture Placeholder 2">
            <a:extLst>
              <a:ext uri="{FF2B5EF4-FFF2-40B4-BE49-F238E27FC236}">
                <a16:creationId xmlns:a16="http://schemas.microsoft.com/office/drawing/2014/main" id="{0A159D81-5098-2548-B012-84F6433487E6}"/>
              </a:ext>
            </a:extLst>
          </p:cNvPr>
          <p:cNvSpPr>
            <a:spLocks noGrp="1"/>
          </p:cNvSpPr>
          <p:nvPr>
            <p:ph type="pic" sz="quarter" idx="14"/>
          </p:nvPr>
        </p:nvSpPr>
        <p:spPr/>
      </p:sp>
    </p:spTree>
    <p:extLst>
      <p:ext uri="{BB962C8B-B14F-4D97-AF65-F5344CB8AC3E}">
        <p14:creationId xmlns:p14="http://schemas.microsoft.com/office/powerpoint/2010/main" val="91167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90EB683-A882-324B-ADE3-C4985D0F2B9D}"/>
              </a:ext>
            </a:extLst>
          </p:cNvPr>
          <p:cNvCxnSpPr>
            <a:cxnSpLocks/>
          </p:cNvCxnSpPr>
          <p:nvPr/>
        </p:nvCxnSpPr>
        <p:spPr>
          <a:xfrm>
            <a:off x="12195483" y="5872727"/>
            <a:ext cx="0" cy="784327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AC99047-970E-B948-811B-C401E227DD5A}"/>
              </a:ext>
            </a:extLst>
          </p:cNvPr>
          <p:cNvSpPr txBox="1"/>
          <p:nvPr/>
        </p:nvSpPr>
        <p:spPr>
          <a:xfrm>
            <a:off x="13614623" y="5542827"/>
            <a:ext cx="5412542" cy="646331"/>
          </a:xfrm>
          <a:prstGeom prst="rect">
            <a:avLst/>
          </a:prstGeom>
          <a:noFill/>
        </p:spPr>
        <p:txBody>
          <a:bodyPr wrap="square" rtlCol="0">
            <a:spAutoFit/>
          </a:bodyPr>
          <a:lstStyle/>
          <a:p>
            <a:r>
              <a:rPr lang="en-US" dirty="0">
                <a:solidFill>
                  <a:schemeClr val="tx2"/>
                </a:solidFill>
                <a:latin typeface="Montserrat" pitchFamily="2" charset="77"/>
                <a:ea typeface="Lato Black" charset="0"/>
                <a:cs typeface="Lato Black" charset="0"/>
              </a:rPr>
              <a:t>Start</a:t>
            </a:r>
          </a:p>
        </p:txBody>
      </p:sp>
      <p:sp>
        <p:nvSpPr>
          <p:cNvPr id="20" name="TextBox 19">
            <a:extLst>
              <a:ext uri="{FF2B5EF4-FFF2-40B4-BE49-F238E27FC236}">
                <a16:creationId xmlns:a16="http://schemas.microsoft.com/office/drawing/2014/main" id="{101AC755-C1FD-CF4B-9A41-130B5402EC52}"/>
              </a:ext>
            </a:extLst>
          </p:cNvPr>
          <p:cNvSpPr txBox="1"/>
          <p:nvPr/>
        </p:nvSpPr>
        <p:spPr>
          <a:xfrm>
            <a:off x="13614623" y="6185268"/>
            <a:ext cx="8610142" cy="2031325"/>
          </a:xfrm>
          <a:prstGeom prst="rect">
            <a:avLst/>
          </a:prstGeom>
          <a:noFill/>
        </p:spPr>
        <p:txBody>
          <a:bodyPr wrap="square" rtlCol="0">
            <a:spAutoFit/>
          </a:bodyPr>
          <a:lstStyle/>
          <a:p>
            <a:pP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sp>
        <p:nvSpPr>
          <p:cNvPr id="21" name="TextBox 20">
            <a:extLst>
              <a:ext uri="{FF2B5EF4-FFF2-40B4-BE49-F238E27FC236}">
                <a16:creationId xmlns:a16="http://schemas.microsoft.com/office/drawing/2014/main" id="{5313D3EF-C005-9C42-924A-C68DC8D37668}"/>
              </a:ext>
            </a:extLst>
          </p:cNvPr>
          <p:cNvSpPr txBox="1"/>
          <p:nvPr/>
        </p:nvSpPr>
        <p:spPr>
          <a:xfrm>
            <a:off x="5202445" y="9537059"/>
            <a:ext cx="5412542" cy="646331"/>
          </a:xfrm>
          <a:prstGeom prst="rect">
            <a:avLst/>
          </a:prstGeom>
          <a:noFill/>
        </p:spPr>
        <p:txBody>
          <a:bodyPr wrap="square" rtlCol="0">
            <a:spAutoFit/>
          </a:bodyPr>
          <a:lstStyle/>
          <a:p>
            <a:pPr algn="r"/>
            <a:r>
              <a:rPr lang="en-US" dirty="0">
                <a:solidFill>
                  <a:schemeClr val="tx2"/>
                </a:solidFill>
                <a:latin typeface="Montserrat" pitchFamily="2" charset="77"/>
                <a:ea typeface="Lato Black" charset="0"/>
                <a:cs typeface="Lato Black" charset="0"/>
              </a:rPr>
              <a:t>Expansion</a:t>
            </a:r>
          </a:p>
        </p:txBody>
      </p:sp>
      <p:sp>
        <p:nvSpPr>
          <p:cNvPr id="22" name="TextBox 21">
            <a:extLst>
              <a:ext uri="{FF2B5EF4-FFF2-40B4-BE49-F238E27FC236}">
                <a16:creationId xmlns:a16="http://schemas.microsoft.com/office/drawing/2014/main" id="{FA167907-8542-CC4E-AF62-FBCC0AB8D0AC}"/>
              </a:ext>
            </a:extLst>
          </p:cNvPr>
          <p:cNvSpPr txBox="1"/>
          <p:nvPr/>
        </p:nvSpPr>
        <p:spPr>
          <a:xfrm>
            <a:off x="2467527" y="10179500"/>
            <a:ext cx="8147459" cy="2031325"/>
          </a:xfrm>
          <a:prstGeom prst="rect">
            <a:avLst/>
          </a:prstGeom>
          <a:noFill/>
        </p:spPr>
        <p:txBody>
          <a:bodyPr wrap="square" rtlCol="0">
            <a:spAutoFit/>
          </a:bodyPr>
          <a:lstStyle/>
          <a:p>
            <a:pPr algn="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cxnSp>
        <p:nvCxnSpPr>
          <p:cNvPr id="23" name="Straight Connector 22">
            <a:extLst>
              <a:ext uri="{FF2B5EF4-FFF2-40B4-BE49-F238E27FC236}">
                <a16:creationId xmlns:a16="http://schemas.microsoft.com/office/drawing/2014/main" id="{CF3978E9-42E6-CA49-BA19-7FD10CA23F36}"/>
              </a:ext>
            </a:extLst>
          </p:cNvPr>
          <p:cNvCxnSpPr/>
          <p:nvPr/>
        </p:nvCxnSpPr>
        <p:spPr>
          <a:xfrm>
            <a:off x="11822763" y="5872727"/>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E6F5A97-3E66-194B-9E6D-308604BFD632}"/>
              </a:ext>
            </a:extLst>
          </p:cNvPr>
          <p:cNvGrpSpPr/>
          <p:nvPr/>
        </p:nvGrpSpPr>
        <p:grpSpPr>
          <a:xfrm>
            <a:off x="11034181" y="1745044"/>
            <a:ext cx="2309287" cy="1315581"/>
            <a:chOff x="11034181" y="1745044"/>
            <a:chExt cx="2309287"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11034181" y="2137295"/>
              <a:ext cx="2309287"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Agenda</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8" name="Subtitle 2">
            <a:extLst>
              <a:ext uri="{FF2B5EF4-FFF2-40B4-BE49-F238E27FC236}">
                <a16:creationId xmlns:a16="http://schemas.microsoft.com/office/drawing/2014/main" id="{65BB83B4-8745-F248-A35A-787594F3E2EC}"/>
              </a:ext>
            </a:extLst>
          </p:cNvPr>
          <p:cNvSpPr txBox="1">
            <a:spLocks/>
          </p:cNvSpPr>
          <p:nvPr/>
        </p:nvSpPr>
        <p:spPr>
          <a:xfrm>
            <a:off x="3503201" y="3116333"/>
            <a:ext cx="17371242"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32" name="Shape 2624">
            <a:extLst>
              <a:ext uri="{FF2B5EF4-FFF2-40B4-BE49-F238E27FC236}">
                <a16:creationId xmlns:a16="http://schemas.microsoft.com/office/drawing/2014/main" id="{4FBA1CBB-C5DF-7D41-A48B-7A6D6762CC20}"/>
              </a:ext>
            </a:extLst>
          </p:cNvPr>
          <p:cNvSpPr/>
          <p:nvPr/>
        </p:nvSpPr>
        <p:spPr>
          <a:xfrm>
            <a:off x="10175545" y="5341496"/>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3" name="Shape 2633">
            <a:extLst>
              <a:ext uri="{FF2B5EF4-FFF2-40B4-BE49-F238E27FC236}">
                <a16:creationId xmlns:a16="http://schemas.microsoft.com/office/drawing/2014/main" id="{802E4538-968B-3248-A588-24679700180B}"/>
              </a:ext>
            </a:extLst>
          </p:cNvPr>
          <p:cNvSpPr/>
          <p:nvPr/>
        </p:nvSpPr>
        <p:spPr>
          <a:xfrm>
            <a:off x="13259377" y="9326422"/>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cxnSp>
        <p:nvCxnSpPr>
          <p:cNvPr id="34" name="Straight Connector 33">
            <a:extLst>
              <a:ext uri="{FF2B5EF4-FFF2-40B4-BE49-F238E27FC236}">
                <a16:creationId xmlns:a16="http://schemas.microsoft.com/office/drawing/2014/main" id="{7078BEC1-505D-364C-B994-FFFB85F3F75F}"/>
              </a:ext>
            </a:extLst>
          </p:cNvPr>
          <p:cNvCxnSpPr/>
          <p:nvPr/>
        </p:nvCxnSpPr>
        <p:spPr>
          <a:xfrm>
            <a:off x="11822763" y="9882020"/>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889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E347D98-9A06-6145-AA2B-BB7E127AF37B}"/>
              </a:ext>
            </a:extLst>
          </p:cNvPr>
          <p:cNvSpPr txBox="1"/>
          <p:nvPr/>
        </p:nvSpPr>
        <p:spPr>
          <a:xfrm>
            <a:off x="2033021" y="2137295"/>
            <a:ext cx="80939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Professional Business &amp; Consulting</a:t>
            </a:r>
          </a:p>
        </p:txBody>
      </p:sp>
      <p:sp>
        <p:nvSpPr>
          <p:cNvPr id="21" name="Subtitle 2">
            <a:extLst>
              <a:ext uri="{FF2B5EF4-FFF2-40B4-BE49-F238E27FC236}">
                <a16:creationId xmlns:a16="http://schemas.microsoft.com/office/drawing/2014/main" id="{A31D8569-FCB2-A941-8975-75F625B47C00}"/>
              </a:ext>
            </a:extLst>
          </p:cNvPr>
          <p:cNvSpPr txBox="1">
            <a:spLocks/>
          </p:cNvSpPr>
          <p:nvPr/>
        </p:nvSpPr>
        <p:spPr>
          <a:xfrm>
            <a:off x="1910533" y="4046199"/>
            <a:ext cx="995634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a:t>
            </a:r>
          </a:p>
        </p:txBody>
      </p:sp>
      <p:sp>
        <p:nvSpPr>
          <p:cNvPr id="22" name="Rectangle 21">
            <a:extLst>
              <a:ext uri="{FF2B5EF4-FFF2-40B4-BE49-F238E27FC236}">
                <a16:creationId xmlns:a16="http://schemas.microsoft.com/office/drawing/2014/main" id="{31841670-21DD-3941-9637-D1C41C55E28F}"/>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Light" charset="0"/>
            </a:endParaRPr>
          </a:p>
        </p:txBody>
      </p:sp>
      <p:grpSp>
        <p:nvGrpSpPr>
          <p:cNvPr id="3" name="Group 2">
            <a:extLst>
              <a:ext uri="{FF2B5EF4-FFF2-40B4-BE49-F238E27FC236}">
                <a16:creationId xmlns:a16="http://schemas.microsoft.com/office/drawing/2014/main" id="{F316D1A6-4A2C-094D-B873-CAD8CB5DA8D4}"/>
              </a:ext>
            </a:extLst>
          </p:cNvPr>
          <p:cNvGrpSpPr/>
          <p:nvPr/>
        </p:nvGrpSpPr>
        <p:grpSpPr>
          <a:xfrm>
            <a:off x="15617406" y="2137295"/>
            <a:ext cx="5794056" cy="3396774"/>
            <a:chOff x="15617406" y="1790763"/>
            <a:chExt cx="5794056" cy="3396774"/>
          </a:xfrm>
        </p:grpSpPr>
        <p:sp>
          <p:nvSpPr>
            <p:cNvPr id="14" name="Rectangle 13">
              <a:extLst>
                <a:ext uri="{FF2B5EF4-FFF2-40B4-BE49-F238E27FC236}">
                  <a16:creationId xmlns:a16="http://schemas.microsoft.com/office/drawing/2014/main" id="{42CBE2A5-A30C-F244-B942-EF6BE70A93D3}"/>
                </a:ext>
              </a:extLst>
            </p:cNvPr>
            <p:cNvSpPr/>
            <p:nvPr/>
          </p:nvSpPr>
          <p:spPr>
            <a:xfrm>
              <a:off x="17521077" y="4046199"/>
              <a:ext cx="3672683"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Two</a:t>
              </a:r>
            </a:p>
          </p:txBody>
        </p:sp>
        <p:sp>
          <p:nvSpPr>
            <p:cNvPr id="15" name="Rectangle 14">
              <a:extLst>
                <a:ext uri="{FF2B5EF4-FFF2-40B4-BE49-F238E27FC236}">
                  <a16:creationId xmlns:a16="http://schemas.microsoft.com/office/drawing/2014/main" id="{A3DE62F1-F631-A146-98DA-CE08E4CCEC07}"/>
                </a:ext>
              </a:extLst>
            </p:cNvPr>
            <p:cNvSpPr/>
            <p:nvPr/>
          </p:nvSpPr>
          <p:spPr>
            <a:xfrm>
              <a:off x="17547972" y="4664317"/>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17" name="Rectangle 16">
              <a:extLst>
                <a:ext uri="{FF2B5EF4-FFF2-40B4-BE49-F238E27FC236}">
                  <a16:creationId xmlns:a16="http://schemas.microsoft.com/office/drawing/2014/main" id="{F0959F5A-14F7-F040-950A-75DDF455C8BD}"/>
                </a:ext>
              </a:extLst>
            </p:cNvPr>
            <p:cNvSpPr/>
            <p:nvPr/>
          </p:nvSpPr>
          <p:spPr>
            <a:xfrm>
              <a:off x="17494183" y="1790763"/>
              <a:ext cx="3699577"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One</a:t>
              </a:r>
            </a:p>
          </p:txBody>
        </p:sp>
        <p:sp>
          <p:nvSpPr>
            <p:cNvPr id="18" name="Rectangle 17">
              <a:extLst>
                <a:ext uri="{FF2B5EF4-FFF2-40B4-BE49-F238E27FC236}">
                  <a16:creationId xmlns:a16="http://schemas.microsoft.com/office/drawing/2014/main" id="{CDE67063-3F8E-C84C-9D90-C28B8792F709}"/>
                </a:ext>
              </a:extLst>
            </p:cNvPr>
            <p:cNvSpPr/>
            <p:nvPr/>
          </p:nvSpPr>
          <p:spPr>
            <a:xfrm>
              <a:off x="17521077" y="2408881"/>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23" name="Shape 2624">
              <a:extLst>
                <a:ext uri="{FF2B5EF4-FFF2-40B4-BE49-F238E27FC236}">
                  <a16:creationId xmlns:a16="http://schemas.microsoft.com/office/drawing/2014/main" id="{935AC8FD-5A6A-8D4B-9A46-1C9F22FFEE07}"/>
                </a:ext>
              </a:extLst>
            </p:cNvPr>
            <p:cNvSpPr/>
            <p:nvPr/>
          </p:nvSpPr>
          <p:spPr>
            <a:xfrm>
              <a:off x="15617406" y="1790763"/>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4" name="Shape 2633">
              <a:extLst>
                <a:ext uri="{FF2B5EF4-FFF2-40B4-BE49-F238E27FC236}">
                  <a16:creationId xmlns:a16="http://schemas.microsoft.com/office/drawing/2014/main" id="{0E04B2D6-8DF9-E841-958D-082665CE91D5}"/>
                </a:ext>
              </a:extLst>
            </p:cNvPr>
            <p:cNvSpPr/>
            <p:nvPr/>
          </p:nvSpPr>
          <p:spPr>
            <a:xfrm>
              <a:off x="15617406" y="4147717"/>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2" name="Picture Placeholder 1">
            <a:extLst>
              <a:ext uri="{FF2B5EF4-FFF2-40B4-BE49-F238E27FC236}">
                <a16:creationId xmlns:a16="http://schemas.microsoft.com/office/drawing/2014/main" id="{E4A0805B-9EE4-8647-806C-E46DC271B7D7}"/>
              </a:ext>
            </a:extLst>
          </p:cNvPr>
          <p:cNvSpPr>
            <a:spLocks noGrp="1"/>
          </p:cNvSpPr>
          <p:nvPr>
            <p:ph type="pic" sz="quarter" idx="14"/>
          </p:nvPr>
        </p:nvSpPr>
        <p:spPr/>
      </p:sp>
    </p:spTree>
    <p:extLst>
      <p:ext uri="{BB962C8B-B14F-4D97-AF65-F5344CB8AC3E}">
        <p14:creationId xmlns:p14="http://schemas.microsoft.com/office/powerpoint/2010/main" val="313366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606C31-FFAF-E64D-9A53-75503DC6F727}"/>
              </a:ext>
            </a:extLst>
          </p:cNvPr>
          <p:cNvSpPr/>
          <p:nvPr/>
        </p:nvSpPr>
        <p:spPr>
          <a:xfrm>
            <a:off x="0" y="1"/>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5ADFEEC-86D0-C24D-A336-339C80CE4D0E}"/>
              </a:ext>
            </a:extLst>
          </p:cNvPr>
          <p:cNvSpPr/>
          <p:nvPr/>
        </p:nvSpPr>
        <p:spPr>
          <a:xfrm>
            <a:off x="12188825" y="1"/>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hape 2944">
            <a:extLst>
              <a:ext uri="{FF2B5EF4-FFF2-40B4-BE49-F238E27FC236}">
                <a16:creationId xmlns:a16="http://schemas.microsoft.com/office/drawing/2014/main" id="{E977B17D-5963-F743-A5A7-A4A912D73BC5}"/>
              </a:ext>
            </a:extLst>
          </p:cNvPr>
          <p:cNvSpPr/>
          <p:nvPr/>
        </p:nvSpPr>
        <p:spPr>
          <a:xfrm>
            <a:off x="17500354" y="2646121"/>
            <a:ext cx="1565766" cy="156576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29" name="Shape 2808">
            <a:extLst>
              <a:ext uri="{FF2B5EF4-FFF2-40B4-BE49-F238E27FC236}">
                <a16:creationId xmlns:a16="http://schemas.microsoft.com/office/drawing/2014/main" id="{C995AF47-99DC-9042-8FFD-DCEB7B448263}"/>
              </a:ext>
            </a:extLst>
          </p:cNvPr>
          <p:cNvSpPr/>
          <p:nvPr/>
        </p:nvSpPr>
        <p:spPr>
          <a:xfrm>
            <a:off x="5263447" y="2598037"/>
            <a:ext cx="1661930" cy="16619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nvGrpSpPr>
          <p:cNvPr id="2" name="Group 1">
            <a:extLst>
              <a:ext uri="{FF2B5EF4-FFF2-40B4-BE49-F238E27FC236}">
                <a16:creationId xmlns:a16="http://schemas.microsoft.com/office/drawing/2014/main" id="{691A6524-4845-C14E-AC79-78ED428F7A9B}"/>
              </a:ext>
            </a:extLst>
          </p:cNvPr>
          <p:cNvGrpSpPr/>
          <p:nvPr/>
        </p:nvGrpSpPr>
        <p:grpSpPr>
          <a:xfrm>
            <a:off x="2901949" y="8729947"/>
            <a:ext cx="6384926" cy="3247193"/>
            <a:chOff x="2901949" y="8444197"/>
            <a:chExt cx="6384926" cy="3247193"/>
          </a:xfrm>
        </p:grpSpPr>
        <p:sp>
          <p:nvSpPr>
            <p:cNvPr id="30" name="TextBox 29">
              <a:extLst>
                <a:ext uri="{FF2B5EF4-FFF2-40B4-BE49-F238E27FC236}">
                  <a16:creationId xmlns:a16="http://schemas.microsoft.com/office/drawing/2014/main" id="{A47D0237-B8DF-1142-956D-F1101816E055}"/>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One</a:t>
              </a:r>
            </a:p>
          </p:txBody>
        </p:sp>
        <p:sp>
          <p:nvSpPr>
            <p:cNvPr id="31" name="TextBox 30">
              <a:extLst>
                <a:ext uri="{FF2B5EF4-FFF2-40B4-BE49-F238E27FC236}">
                  <a16:creationId xmlns:a16="http://schemas.microsoft.com/office/drawing/2014/main" id="{A7729F13-9B21-2E44-9D16-BD85CBFAC94E}"/>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grpSp>
        <p:nvGrpSpPr>
          <p:cNvPr id="32" name="Group 31">
            <a:extLst>
              <a:ext uri="{FF2B5EF4-FFF2-40B4-BE49-F238E27FC236}">
                <a16:creationId xmlns:a16="http://schemas.microsoft.com/office/drawing/2014/main" id="{7827D99D-A416-3B4F-A48A-0A07C288CE38}"/>
              </a:ext>
            </a:extLst>
          </p:cNvPr>
          <p:cNvGrpSpPr/>
          <p:nvPr/>
        </p:nvGrpSpPr>
        <p:grpSpPr>
          <a:xfrm>
            <a:off x="15090774" y="8729947"/>
            <a:ext cx="6384926" cy="3247193"/>
            <a:chOff x="2901949" y="8444197"/>
            <a:chExt cx="6384926" cy="3247193"/>
          </a:xfrm>
        </p:grpSpPr>
        <p:sp>
          <p:nvSpPr>
            <p:cNvPr id="33" name="TextBox 32">
              <a:extLst>
                <a:ext uri="{FF2B5EF4-FFF2-40B4-BE49-F238E27FC236}">
                  <a16:creationId xmlns:a16="http://schemas.microsoft.com/office/drawing/2014/main" id="{09FAA051-7A05-DE40-A461-7651236F13E6}"/>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Two</a:t>
              </a:r>
            </a:p>
          </p:txBody>
        </p:sp>
        <p:sp>
          <p:nvSpPr>
            <p:cNvPr id="34" name="TextBox 33">
              <a:extLst>
                <a:ext uri="{FF2B5EF4-FFF2-40B4-BE49-F238E27FC236}">
                  <a16:creationId xmlns:a16="http://schemas.microsoft.com/office/drawing/2014/main" id="{24DF7A34-E5B8-CC4C-8686-A944F1CEE626}"/>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spTree>
    <p:extLst>
      <p:ext uri="{BB962C8B-B14F-4D97-AF65-F5344CB8AC3E}">
        <p14:creationId xmlns:p14="http://schemas.microsoft.com/office/powerpoint/2010/main" val="3373564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606C31-FFAF-E64D-9A53-75503DC6F727}"/>
              </a:ext>
            </a:extLst>
          </p:cNvPr>
          <p:cNvSpPr/>
          <p:nvPr/>
        </p:nvSpPr>
        <p:spPr>
          <a:xfrm>
            <a:off x="0" y="685800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5ADFEEC-86D0-C24D-A336-339C80CE4D0E}"/>
              </a:ext>
            </a:extLst>
          </p:cNvPr>
          <p:cNvSpPr/>
          <p:nvPr/>
        </p:nvSpPr>
        <p:spPr>
          <a:xfrm>
            <a:off x="12188825" y="685800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hape 2944">
            <a:extLst>
              <a:ext uri="{FF2B5EF4-FFF2-40B4-BE49-F238E27FC236}">
                <a16:creationId xmlns:a16="http://schemas.microsoft.com/office/drawing/2014/main" id="{E977B17D-5963-F743-A5A7-A4A912D73BC5}"/>
              </a:ext>
            </a:extLst>
          </p:cNvPr>
          <p:cNvSpPr/>
          <p:nvPr/>
        </p:nvSpPr>
        <p:spPr>
          <a:xfrm>
            <a:off x="17500354" y="9504120"/>
            <a:ext cx="1565766" cy="156576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29" name="Shape 2808">
            <a:extLst>
              <a:ext uri="{FF2B5EF4-FFF2-40B4-BE49-F238E27FC236}">
                <a16:creationId xmlns:a16="http://schemas.microsoft.com/office/drawing/2014/main" id="{C995AF47-99DC-9042-8FFD-DCEB7B448263}"/>
              </a:ext>
            </a:extLst>
          </p:cNvPr>
          <p:cNvSpPr/>
          <p:nvPr/>
        </p:nvSpPr>
        <p:spPr>
          <a:xfrm>
            <a:off x="5263447" y="9456036"/>
            <a:ext cx="1661930" cy="16619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nvGrpSpPr>
          <p:cNvPr id="2" name="Group 1">
            <a:extLst>
              <a:ext uri="{FF2B5EF4-FFF2-40B4-BE49-F238E27FC236}">
                <a16:creationId xmlns:a16="http://schemas.microsoft.com/office/drawing/2014/main" id="{691A6524-4845-C14E-AC79-78ED428F7A9B}"/>
              </a:ext>
            </a:extLst>
          </p:cNvPr>
          <p:cNvGrpSpPr/>
          <p:nvPr/>
        </p:nvGrpSpPr>
        <p:grpSpPr>
          <a:xfrm>
            <a:off x="2901949" y="1729072"/>
            <a:ext cx="6384926" cy="3247193"/>
            <a:chOff x="2901949" y="8444197"/>
            <a:chExt cx="6384926" cy="3247193"/>
          </a:xfrm>
        </p:grpSpPr>
        <p:sp>
          <p:nvSpPr>
            <p:cNvPr id="30" name="TextBox 29">
              <a:extLst>
                <a:ext uri="{FF2B5EF4-FFF2-40B4-BE49-F238E27FC236}">
                  <a16:creationId xmlns:a16="http://schemas.microsoft.com/office/drawing/2014/main" id="{A47D0237-B8DF-1142-956D-F1101816E055}"/>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One</a:t>
              </a:r>
            </a:p>
          </p:txBody>
        </p:sp>
        <p:sp>
          <p:nvSpPr>
            <p:cNvPr id="31" name="TextBox 30">
              <a:extLst>
                <a:ext uri="{FF2B5EF4-FFF2-40B4-BE49-F238E27FC236}">
                  <a16:creationId xmlns:a16="http://schemas.microsoft.com/office/drawing/2014/main" id="{A7729F13-9B21-2E44-9D16-BD85CBFAC94E}"/>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grpSp>
        <p:nvGrpSpPr>
          <p:cNvPr id="32" name="Group 31">
            <a:extLst>
              <a:ext uri="{FF2B5EF4-FFF2-40B4-BE49-F238E27FC236}">
                <a16:creationId xmlns:a16="http://schemas.microsoft.com/office/drawing/2014/main" id="{7827D99D-A416-3B4F-A48A-0A07C288CE38}"/>
              </a:ext>
            </a:extLst>
          </p:cNvPr>
          <p:cNvGrpSpPr/>
          <p:nvPr/>
        </p:nvGrpSpPr>
        <p:grpSpPr>
          <a:xfrm>
            <a:off x="15090774" y="1729072"/>
            <a:ext cx="6384926" cy="3247193"/>
            <a:chOff x="2901949" y="8444197"/>
            <a:chExt cx="6384926" cy="3247193"/>
          </a:xfrm>
        </p:grpSpPr>
        <p:sp>
          <p:nvSpPr>
            <p:cNvPr id="33" name="TextBox 32">
              <a:extLst>
                <a:ext uri="{FF2B5EF4-FFF2-40B4-BE49-F238E27FC236}">
                  <a16:creationId xmlns:a16="http://schemas.microsoft.com/office/drawing/2014/main" id="{09FAA051-7A05-DE40-A461-7651236F13E6}"/>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Two</a:t>
              </a:r>
            </a:p>
          </p:txBody>
        </p:sp>
        <p:sp>
          <p:nvSpPr>
            <p:cNvPr id="34" name="TextBox 33">
              <a:extLst>
                <a:ext uri="{FF2B5EF4-FFF2-40B4-BE49-F238E27FC236}">
                  <a16:creationId xmlns:a16="http://schemas.microsoft.com/office/drawing/2014/main" id="{24DF7A34-E5B8-CC4C-8686-A944F1CEE626}"/>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spTree>
    <p:extLst>
      <p:ext uri="{BB962C8B-B14F-4D97-AF65-F5344CB8AC3E}">
        <p14:creationId xmlns:p14="http://schemas.microsoft.com/office/powerpoint/2010/main" val="4123783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3ECCC3D-45CB-6740-8A85-767E690B030A}"/>
              </a:ext>
            </a:extLst>
          </p:cNvPr>
          <p:cNvSpPr>
            <a:spLocks noGrp="1"/>
          </p:cNvSpPr>
          <p:nvPr>
            <p:ph type="pic" sz="quarter" idx="14"/>
          </p:nvPr>
        </p:nvSpPr>
        <p:spPr/>
      </p:sp>
      <p:sp>
        <p:nvSpPr>
          <p:cNvPr id="12" name="Rectangle 11">
            <a:extLst>
              <a:ext uri="{FF2B5EF4-FFF2-40B4-BE49-F238E27FC236}">
                <a16:creationId xmlns:a16="http://schemas.microsoft.com/office/drawing/2014/main" id="{993D9A7A-D6A8-6448-91EF-1157AB9C55A0}"/>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B71E6A7-35F0-984E-9852-590D9AE6FD93}"/>
              </a:ext>
            </a:extLst>
          </p:cNvPr>
          <p:cNvGrpSpPr/>
          <p:nvPr/>
        </p:nvGrpSpPr>
        <p:grpSpPr>
          <a:xfrm>
            <a:off x="6425548" y="4131414"/>
            <a:ext cx="11526544" cy="5453170"/>
            <a:chOff x="6425548" y="3493804"/>
            <a:chExt cx="11526544" cy="5453170"/>
          </a:xfrm>
        </p:grpSpPr>
        <p:grpSp>
          <p:nvGrpSpPr>
            <p:cNvPr id="3" name="Group 2">
              <a:extLst>
                <a:ext uri="{FF2B5EF4-FFF2-40B4-BE49-F238E27FC236}">
                  <a16:creationId xmlns:a16="http://schemas.microsoft.com/office/drawing/2014/main" id="{96A45B5A-E9F5-EB4B-8D0D-7B0F0C4145AB}"/>
                </a:ext>
              </a:extLst>
            </p:cNvPr>
            <p:cNvGrpSpPr/>
            <p:nvPr/>
          </p:nvGrpSpPr>
          <p:grpSpPr>
            <a:xfrm>
              <a:off x="8287881" y="3493804"/>
              <a:ext cx="7801880" cy="1315581"/>
              <a:chOff x="14876185" y="1745044"/>
              <a:chExt cx="7801880" cy="1315581"/>
            </a:xfrm>
          </p:grpSpPr>
          <p:sp>
            <p:nvSpPr>
              <p:cNvPr id="15" name="TextBox 14">
                <a:extLst>
                  <a:ext uri="{FF2B5EF4-FFF2-40B4-BE49-F238E27FC236}">
                    <a16:creationId xmlns:a16="http://schemas.microsoft.com/office/drawing/2014/main" id="{85A6F043-A864-464D-915B-F5764781CDE3}"/>
                  </a:ext>
                </a:extLst>
              </p:cNvPr>
              <p:cNvSpPr txBox="1"/>
              <p:nvPr/>
            </p:nvSpPr>
            <p:spPr>
              <a:xfrm>
                <a:off x="14876185" y="2137295"/>
                <a:ext cx="7801880" cy="923330"/>
              </a:xfrm>
              <a:prstGeom prst="rect">
                <a:avLst/>
              </a:prstGeom>
              <a:noFill/>
              <a:ln>
                <a:noFill/>
              </a:ln>
            </p:spPr>
            <p:txBody>
              <a:bodyPr wrap="square" rtlCol="0">
                <a:spAutoFit/>
              </a:bodyPr>
              <a:lstStyle/>
              <a:p>
                <a:pPr algn="ctr"/>
                <a:r>
                  <a:rPr lang="en-US" sz="5400" dirty="0">
                    <a:solidFill>
                      <a:schemeClr val="bg1"/>
                    </a:solidFill>
                    <a:latin typeface="Montserrat" pitchFamily="2" charset="77"/>
                    <a:ea typeface="Lato Black" charset="0"/>
                    <a:cs typeface="Lato Black" charset="0"/>
                  </a:rPr>
                  <a:t>Our Mission</a:t>
                </a:r>
              </a:p>
            </p:txBody>
          </p:sp>
          <p:sp>
            <p:nvSpPr>
              <p:cNvPr id="17" name="Rectangle 16">
                <a:extLst>
                  <a:ext uri="{FF2B5EF4-FFF2-40B4-BE49-F238E27FC236}">
                    <a16:creationId xmlns:a16="http://schemas.microsoft.com/office/drawing/2014/main" id="{83B39FDB-86D6-B142-8AC8-C3934E979E80}"/>
                  </a:ext>
                </a:extLst>
              </p:cNvPr>
              <p:cNvSpPr/>
              <p:nvPr/>
            </p:nvSpPr>
            <p:spPr>
              <a:xfrm>
                <a:off x="18292367"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9" name="Subtitle 2">
              <a:extLst>
                <a:ext uri="{FF2B5EF4-FFF2-40B4-BE49-F238E27FC236}">
                  <a16:creationId xmlns:a16="http://schemas.microsoft.com/office/drawing/2014/main" id="{AB0A7896-86D8-5944-9EF7-C93D1F715D13}"/>
                </a:ext>
              </a:extLst>
            </p:cNvPr>
            <p:cNvSpPr txBox="1">
              <a:spLocks/>
            </p:cNvSpPr>
            <p:nvPr/>
          </p:nvSpPr>
          <p:spPr>
            <a:xfrm>
              <a:off x="6425548" y="7122295"/>
              <a:ext cx="11526544"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21" name="Rectangle 20">
              <a:extLst>
                <a:ext uri="{FF2B5EF4-FFF2-40B4-BE49-F238E27FC236}">
                  <a16:creationId xmlns:a16="http://schemas.microsoft.com/office/drawing/2014/main" id="{2A81699F-04F5-EF40-B9C8-D28C444C5C47}"/>
                </a:ext>
              </a:extLst>
            </p:cNvPr>
            <p:cNvSpPr/>
            <p:nvPr/>
          </p:nvSpPr>
          <p:spPr>
            <a:xfrm>
              <a:off x="6425548" y="5242565"/>
              <a:ext cx="11526544" cy="1446550"/>
            </a:xfrm>
            <a:prstGeom prst="rect">
              <a:avLst/>
            </a:prstGeom>
          </p:spPr>
          <p:txBody>
            <a:bodyPr wrap="square">
              <a:spAutoFit/>
            </a:bodyPr>
            <a:lstStyle/>
            <a:p>
              <a:pPr algn="ctr"/>
              <a:r>
                <a:rPr lang="en-US" sz="4400" dirty="0">
                  <a:solidFill>
                    <a:schemeClr val="bg1"/>
                  </a:solidFill>
                  <a:latin typeface="Montserrat" pitchFamily="2" charset="77"/>
                  <a:ea typeface="Roboto" panose="02000000000000000000" pitchFamily="2" charset="0"/>
                  <a:cs typeface="Lato Light" panose="020F0502020204030203" pitchFamily="34" charset="0"/>
                </a:rPr>
                <a:t>“Successful people keep moving. They make mistakes, but they don’t quit.”</a:t>
              </a:r>
              <a:endParaRPr lang="en-US" sz="4400" dirty="0">
                <a:latin typeface="Montserrat" pitchFamily="2" charset="77"/>
              </a:endParaRPr>
            </a:p>
          </p:txBody>
        </p:sp>
      </p:grpSp>
    </p:spTree>
    <p:extLst>
      <p:ext uri="{BB962C8B-B14F-4D97-AF65-F5344CB8AC3E}">
        <p14:creationId xmlns:p14="http://schemas.microsoft.com/office/powerpoint/2010/main" val="965113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89" name="Rectangle 88">
            <a:extLst>
              <a:ext uri="{FF2B5EF4-FFF2-40B4-BE49-F238E27FC236}">
                <a16:creationId xmlns:a16="http://schemas.microsoft.com/office/drawing/2014/main" id="{9D7DED6A-CE17-B445-86BD-D9D33824C43F}"/>
              </a:ext>
            </a:extLst>
          </p:cNvPr>
          <p:cNvSpPr/>
          <p:nvPr/>
        </p:nvSpPr>
        <p:spPr>
          <a:xfrm>
            <a:off x="2050962" y="9169642"/>
            <a:ext cx="4897452"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Halie Meagan</a:t>
            </a:r>
          </a:p>
        </p:txBody>
      </p:sp>
      <p:sp>
        <p:nvSpPr>
          <p:cNvPr id="90" name="Rectangle 89">
            <a:extLst>
              <a:ext uri="{FF2B5EF4-FFF2-40B4-BE49-F238E27FC236}">
                <a16:creationId xmlns:a16="http://schemas.microsoft.com/office/drawing/2014/main" id="{5CBE3C9B-0086-2644-870E-3055BCD19711}"/>
              </a:ext>
            </a:extLst>
          </p:cNvPr>
          <p:cNvSpPr/>
          <p:nvPr/>
        </p:nvSpPr>
        <p:spPr>
          <a:xfrm>
            <a:off x="2050966"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91" name="Rectangle 90">
            <a:extLst>
              <a:ext uri="{FF2B5EF4-FFF2-40B4-BE49-F238E27FC236}">
                <a16:creationId xmlns:a16="http://schemas.microsoft.com/office/drawing/2014/main" id="{C43566B9-D18E-B440-A343-0F6CC927DC1C}"/>
              </a:ext>
            </a:extLst>
          </p:cNvPr>
          <p:cNvSpPr/>
          <p:nvPr/>
        </p:nvSpPr>
        <p:spPr>
          <a:xfrm>
            <a:off x="7392389" y="9169642"/>
            <a:ext cx="443352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John Smith</a:t>
            </a:r>
          </a:p>
        </p:txBody>
      </p:sp>
      <p:sp>
        <p:nvSpPr>
          <p:cNvPr id="92" name="Rectangle 91">
            <a:extLst>
              <a:ext uri="{FF2B5EF4-FFF2-40B4-BE49-F238E27FC236}">
                <a16:creationId xmlns:a16="http://schemas.microsoft.com/office/drawing/2014/main" id="{1C54821C-AC68-3146-971B-220E41F607ED}"/>
              </a:ext>
            </a:extLst>
          </p:cNvPr>
          <p:cNvSpPr/>
          <p:nvPr/>
        </p:nvSpPr>
        <p:spPr>
          <a:xfrm>
            <a:off x="7392389"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93" name="Rectangle 92">
            <a:extLst>
              <a:ext uri="{FF2B5EF4-FFF2-40B4-BE49-F238E27FC236}">
                <a16:creationId xmlns:a16="http://schemas.microsoft.com/office/drawing/2014/main" id="{0532B0B7-8358-1848-9512-63666DE5C36F}"/>
              </a:ext>
            </a:extLst>
          </p:cNvPr>
          <p:cNvSpPr/>
          <p:nvPr/>
        </p:nvSpPr>
        <p:spPr>
          <a:xfrm>
            <a:off x="12733812" y="9169642"/>
            <a:ext cx="359925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Katy Mills</a:t>
            </a:r>
          </a:p>
        </p:txBody>
      </p:sp>
      <p:sp>
        <p:nvSpPr>
          <p:cNvPr id="94" name="Rectangle 93">
            <a:extLst>
              <a:ext uri="{FF2B5EF4-FFF2-40B4-BE49-F238E27FC236}">
                <a16:creationId xmlns:a16="http://schemas.microsoft.com/office/drawing/2014/main" id="{69AA33BD-EB6F-5345-AB2B-61C02A51A342}"/>
              </a:ext>
            </a:extLst>
          </p:cNvPr>
          <p:cNvSpPr/>
          <p:nvPr/>
        </p:nvSpPr>
        <p:spPr>
          <a:xfrm>
            <a:off x="12733812"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95" name="Rectangle 94">
            <a:extLst>
              <a:ext uri="{FF2B5EF4-FFF2-40B4-BE49-F238E27FC236}">
                <a16:creationId xmlns:a16="http://schemas.microsoft.com/office/drawing/2014/main" id="{D3EF9728-4B9C-F747-B33C-4641099DE196}"/>
              </a:ext>
            </a:extLst>
          </p:cNvPr>
          <p:cNvSpPr/>
          <p:nvPr/>
        </p:nvSpPr>
        <p:spPr>
          <a:xfrm>
            <a:off x="18075235" y="9169642"/>
            <a:ext cx="3772552"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Ryan McGill</a:t>
            </a:r>
          </a:p>
        </p:txBody>
      </p:sp>
      <p:sp>
        <p:nvSpPr>
          <p:cNvPr id="96" name="Rectangle 95">
            <a:extLst>
              <a:ext uri="{FF2B5EF4-FFF2-40B4-BE49-F238E27FC236}">
                <a16:creationId xmlns:a16="http://schemas.microsoft.com/office/drawing/2014/main" id="{06B9A2B6-BF1D-FA47-9874-CF8FBBED2606}"/>
              </a:ext>
            </a:extLst>
          </p:cNvPr>
          <p:cNvSpPr/>
          <p:nvPr/>
        </p:nvSpPr>
        <p:spPr>
          <a:xfrm>
            <a:off x="18075235"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2" name="Picture Placeholder 1">
            <a:extLst>
              <a:ext uri="{FF2B5EF4-FFF2-40B4-BE49-F238E27FC236}">
                <a16:creationId xmlns:a16="http://schemas.microsoft.com/office/drawing/2014/main" id="{A2F5CCF9-059B-274B-BC18-6E431BC7EDF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3E3FFEFA-5BE3-0A4F-9D2D-3B8FC4BD7659}"/>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59691E36-24FB-7344-BD36-A2BFC2FEEDDC}"/>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92EB490B-4896-294D-B81C-1EC7536F2C50}"/>
              </a:ext>
            </a:extLst>
          </p:cNvPr>
          <p:cNvSpPr>
            <a:spLocks noGrp="1"/>
          </p:cNvSpPr>
          <p:nvPr>
            <p:ph type="pic" sz="quarter" idx="17"/>
          </p:nvPr>
        </p:nvSpPr>
        <p:spPr/>
      </p:sp>
    </p:spTree>
    <p:extLst>
      <p:ext uri="{BB962C8B-B14F-4D97-AF65-F5344CB8AC3E}">
        <p14:creationId xmlns:p14="http://schemas.microsoft.com/office/powerpoint/2010/main" val="2175803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87D562-447C-854D-A293-78AF73AD0AF8}"/>
              </a:ext>
            </a:extLst>
          </p:cNvPr>
          <p:cNvGrpSpPr/>
          <p:nvPr/>
        </p:nvGrpSpPr>
        <p:grpSpPr>
          <a:xfrm>
            <a:off x="1939395" y="4433991"/>
            <a:ext cx="22438254" cy="4966549"/>
            <a:chOff x="1939395" y="5211895"/>
            <a:chExt cx="22438254" cy="4966549"/>
          </a:xfrm>
        </p:grpSpPr>
        <p:sp>
          <p:nvSpPr>
            <p:cNvPr id="18" name="Rectangle 17">
              <a:extLst>
                <a:ext uri="{FF2B5EF4-FFF2-40B4-BE49-F238E27FC236}">
                  <a16:creationId xmlns:a16="http://schemas.microsoft.com/office/drawing/2014/main" id="{08FA04D3-3292-454B-B3D5-B1382A695DCD}"/>
                </a:ext>
              </a:extLst>
            </p:cNvPr>
            <p:cNvSpPr/>
            <p:nvPr/>
          </p:nvSpPr>
          <p:spPr>
            <a:xfrm>
              <a:off x="2122934" y="5211895"/>
              <a:ext cx="22254715" cy="459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19" name="Group 18">
              <a:extLst>
                <a:ext uri="{FF2B5EF4-FFF2-40B4-BE49-F238E27FC236}">
                  <a16:creationId xmlns:a16="http://schemas.microsoft.com/office/drawing/2014/main" id="{F7C27F0D-9907-5445-A226-F95908DF936A}"/>
                </a:ext>
              </a:extLst>
            </p:cNvPr>
            <p:cNvGrpSpPr/>
            <p:nvPr/>
          </p:nvGrpSpPr>
          <p:grpSpPr>
            <a:xfrm>
              <a:off x="1939395" y="5729583"/>
              <a:ext cx="9294662" cy="4448861"/>
              <a:chOff x="1939395" y="7908235"/>
              <a:chExt cx="9294662" cy="4448861"/>
            </a:xfrm>
          </p:grpSpPr>
          <p:sp>
            <p:nvSpPr>
              <p:cNvPr id="20" name="TextBox 19">
                <a:extLst>
                  <a:ext uri="{FF2B5EF4-FFF2-40B4-BE49-F238E27FC236}">
                    <a16:creationId xmlns:a16="http://schemas.microsoft.com/office/drawing/2014/main" id="{C8642C37-BAB3-9449-918A-53C58085B093}"/>
                  </a:ext>
                </a:extLst>
              </p:cNvPr>
              <p:cNvSpPr txBox="1"/>
              <p:nvPr/>
            </p:nvSpPr>
            <p:spPr>
              <a:xfrm>
                <a:off x="2049123" y="7908235"/>
                <a:ext cx="5609228"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Meet Our Team</a:t>
                </a:r>
              </a:p>
            </p:txBody>
          </p:sp>
          <p:sp>
            <p:nvSpPr>
              <p:cNvPr id="21" name="Subtitle 2">
                <a:extLst>
                  <a:ext uri="{FF2B5EF4-FFF2-40B4-BE49-F238E27FC236}">
                    <a16:creationId xmlns:a16="http://schemas.microsoft.com/office/drawing/2014/main" id="{473AEB52-6621-354D-A64B-473D029071B4}"/>
                  </a:ext>
                </a:extLst>
              </p:cNvPr>
              <p:cNvSpPr txBox="1">
                <a:spLocks/>
              </p:cNvSpPr>
              <p:nvPr/>
            </p:nvSpPr>
            <p:spPr>
              <a:xfrm>
                <a:off x="1939395" y="9980984"/>
                <a:ext cx="9294662"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 seem more like a luxury.</a:t>
                </a:r>
              </a:p>
            </p:txBody>
          </p:sp>
          <p:sp>
            <p:nvSpPr>
              <p:cNvPr id="22" name="Rectangle 21">
                <a:extLst>
                  <a:ext uri="{FF2B5EF4-FFF2-40B4-BE49-F238E27FC236}">
                    <a16:creationId xmlns:a16="http://schemas.microsoft.com/office/drawing/2014/main" id="{82C1B15F-B8B0-E64B-84F1-1E73AF778342}"/>
                  </a:ext>
                </a:extLst>
              </p:cNvPr>
              <p:cNvSpPr/>
              <p:nvPr/>
            </p:nvSpPr>
            <p:spPr>
              <a:xfrm>
                <a:off x="2049123" y="9334653"/>
                <a:ext cx="4513776"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Madison Bruke</a:t>
                </a:r>
              </a:p>
            </p:txBody>
          </p:sp>
        </p:grpSp>
      </p:grpSp>
      <p:sp>
        <p:nvSpPr>
          <p:cNvPr id="3" name="Picture Placeholder 2">
            <a:extLst>
              <a:ext uri="{FF2B5EF4-FFF2-40B4-BE49-F238E27FC236}">
                <a16:creationId xmlns:a16="http://schemas.microsoft.com/office/drawing/2014/main" id="{9EB27270-A308-2B40-BA55-CA8A722D80CC}"/>
              </a:ext>
            </a:extLst>
          </p:cNvPr>
          <p:cNvSpPr>
            <a:spLocks noGrp="1"/>
          </p:cNvSpPr>
          <p:nvPr>
            <p:ph type="pic" sz="quarter" idx="14"/>
          </p:nvPr>
        </p:nvSpPr>
        <p:spPr/>
      </p:sp>
    </p:spTree>
    <p:extLst>
      <p:ext uri="{BB962C8B-B14F-4D97-AF65-F5344CB8AC3E}">
        <p14:creationId xmlns:p14="http://schemas.microsoft.com/office/powerpoint/2010/main" val="3453264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1" name="Rectangle 30">
            <a:extLst>
              <a:ext uri="{FF2B5EF4-FFF2-40B4-BE49-F238E27FC236}">
                <a16:creationId xmlns:a16="http://schemas.microsoft.com/office/drawing/2014/main" id="{9F1B2340-CE80-8E4B-883A-7FE826A7B951}"/>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32" name="Rectangle 31">
            <a:extLst>
              <a:ext uri="{FF2B5EF4-FFF2-40B4-BE49-F238E27FC236}">
                <a16:creationId xmlns:a16="http://schemas.microsoft.com/office/drawing/2014/main" id="{096199C0-1A99-C946-90BA-0F56B76BDA81}"/>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Amanda Smith</a:t>
            </a:r>
          </a:p>
        </p:txBody>
      </p:sp>
      <p:sp>
        <p:nvSpPr>
          <p:cNvPr id="34" name="Rectangle 33">
            <a:extLst>
              <a:ext uri="{FF2B5EF4-FFF2-40B4-BE49-F238E27FC236}">
                <a16:creationId xmlns:a16="http://schemas.microsoft.com/office/drawing/2014/main" id="{837F9A5A-17DE-0E47-859E-5C884B335FF2}"/>
              </a:ext>
            </a:extLst>
          </p:cNvPr>
          <p:cNvSpPr/>
          <p:nvPr/>
        </p:nvSpPr>
        <p:spPr>
          <a:xfrm>
            <a:off x="4653030" y="10004813"/>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35" name="Rectangle 34">
            <a:extLst>
              <a:ext uri="{FF2B5EF4-FFF2-40B4-BE49-F238E27FC236}">
                <a16:creationId xmlns:a16="http://schemas.microsoft.com/office/drawing/2014/main" id="{593963B6-0A92-0641-A7DC-7F79AA41829E}"/>
              </a:ext>
            </a:extLst>
          </p:cNvPr>
          <p:cNvSpPr/>
          <p:nvPr/>
        </p:nvSpPr>
        <p:spPr>
          <a:xfrm>
            <a:off x="4653030" y="9351730"/>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Madison Bruke</a:t>
            </a:r>
          </a:p>
        </p:txBody>
      </p:sp>
      <p:sp>
        <p:nvSpPr>
          <p:cNvPr id="37" name="Rectangle 36">
            <a:extLst>
              <a:ext uri="{FF2B5EF4-FFF2-40B4-BE49-F238E27FC236}">
                <a16:creationId xmlns:a16="http://schemas.microsoft.com/office/drawing/2014/main" id="{A238CF9F-9FFF-3C4A-81B5-81932BC98AC6}"/>
              </a:ext>
            </a:extLst>
          </p:cNvPr>
          <p:cNvSpPr/>
          <p:nvPr/>
        </p:nvSpPr>
        <p:spPr>
          <a:xfrm>
            <a:off x="16166859"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38" name="Rectangle 37">
            <a:extLst>
              <a:ext uri="{FF2B5EF4-FFF2-40B4-BE49-F238E27FC236}">
                <a16:creationId xmlns:a16="http://schemas.microsoft.com/office/drawing/2014/main" id="{ACFF708F-B53C-D544-B666-8DDBDEE9030C}"/>
              </a:ext>
            </a:extLst>
          </p:cNvPr>
          <p:cNvSpPr/>
          <p:nvPr/>
        </p:nvSpPr>
        <p:spPr>
          <a:xfrm>
            <a:off x="16166859"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David Nicholson</a:t>
            </a:r>
          </a:p>
        </p:txBody>
      </p:sp>
      <p:sp>
        <p:nvSpPr>
          <p:cNvPr id="40" name="Rectangle 39">
            <a:extLst>
              <a:ext uri="{FF2B5EF4-FFF2-40B4-BE49-F238E27FC236}">
                <a16:creationId xmlns:a16="http://schemas.microsoft.com/office/drawing/2014/main" id="{D799BC9F-9DF7-AE4A-91F7-A58CBF3D09E3}"/>
              </a:ext>
            </a:extLst>
          </p:cNvPr>
          <p:cNvSpPr/>
          <p:nvPr/>
        </p:nvSpPr>
        <p:spPr>
          <a:xfrm>
            <a:off x="16166859" y="10004813"/>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41" name="Rectangle 40">
            <a:extLst>
              <a:ext uri="{FF2B5EF4-FFF2-40B4-BE49-F238E27FC236}">
                <a16:creationId xmlns:a16="http://schemas.microsoft.com/office/drawing/2014/main" id="{58D60756-2F2B-9143-9D22-4A4258A8820A}"/>
              </a:ext>
            </a:extLst>
          </p:cNvPr>
          <p:cNvSpPr/>
          <p:nvPr/>
        </p:nvSpPr>
        <p:spPr>
          <a:xfrm>
            <a:off x="16166859" y="9351730"/>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Katy Mills</a:t>
            </a:r>
          </a:p>
        </p:txBody>
      </p:sp>
      <p:sp>
        <p:nvSpPr>
          <p:cNvPr id="2" name="Picture Placeholder 1">
            <a:extLst>
              <a:ext uri="{FF2B5EF4-FFF2-40B4-BE49-F238E27FC236}">
                <a16:creationId xmlns:a16="http://schemas.microsoft.com/office/drawing/2014/main" id="{21C70860-51A0-FE46-88A2-DEB10E5A7CE0}"/>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F033DAEA-EE0F-D845-A9FA-AF7D219251F0}"/>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519732B9-88CF-AE41-9BB8-FFA0C6576909}"/>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F0E98B48-7486-2B4F-9895-860D8D208DB9}"/>
              </a:ext>
            </a:extLst>
          </p:cNvPr>
          <p:cNvSpPr>
            <a:spLocks noGrp="1"/>
          </p:cNvSpPr>
          <p:nvPr>
            <p:ph type="pic" sz="quarter" idx="17"/>
          </p:nvPr>
        </p:nvSpPr>
        <p:spPr/>
      </p:sp>
    </p:spTree>
    <p:extLst>
      <p:ext uri="{BB962C8B-B14F-4D97-AF65-F5344CB8AC3E}">
        <p14:creationId xmlns:p14="http://schemas.microsoft.com/office/powerpoint/2010/main" val="2746420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1" name="Rectangle 20">
            <a:extLst>
              <a:ext uri="{FF2B5EF4-FFF2-40B4-BE49-F238E27FC236}">
                <a16:creationId xmlns:a16="http://schemas.microsoft.com/office/drawing/2014/main" id="{99193F76-F5F3-9942-B786-61A54456E36C}"/>
              </a:ext>
            </a:extLst>
          </p:cNvPr>
          <p:cNvSpPr/>
          <p:nvPr/>
        </p:nvSpPr>
        <p:spPr>
          <a:xfrm>
            <a:off x="1659201" y="5802604"/>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Halie Meagan</a:t>
            </a:r>
          </a:p>
        </p:txBody>
      </p:sp>
      <p:sp>
        <p:nvSpPr>
          <p:cNvPr id="22" name="Rectangle 21">
            <a:extLst>
              <a:ext uri="{FF2B5EF4-FFF2-40B4-BE49-F238E27FC236}">
                <a16:creationId xmlns:a16="http://schemas.microsoft.com/office/drawing/2014/main" id="{27803216-984F-6142-9D87-34FF35ADD3CD}"/>
              </a:ext>
            </a:extLst>
          </p:cNvPr>
          <p:cNvSpPr/>
          <p:nvPr/>
        </p:nvSpPr>
        <p:spPr>
          <a:xfrm>
            <a:off x="7494314" y="5776297"/>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Bryan McGill</a:t>
            </a:r>
          </a:p>
        </p:txBody>
      </p:sp>
      <p:sp>
        <p:nvSpPr>
          <p:cNvPr id="23" name="Rectangle 22">
            <a:extLst>
              <a:ext uri="{FF2B5EF4-FFF2-40B4-BE49-F238E27FC236}">
                <a16:creationId xmlns:a16="http://schemas.microsoft.com/office/drawing/2014/main" id="{808D25D4-D45C-5146-9FDC-B5CF9167D9CC}"/>
              </a:ext>
            </a:extLst>
          </p:cNvPr>
          <p:cNvSpPr/>
          <p:nvPr/>
        </p:nvSpPr>
        <p:spPr>
          <a:xfrm>
            <a:off x="13064682" y="5776296"/>
            <a:ext cx="3903036"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Ben Anderson</a:t>
            </a:r>
          </a:p>
        </p:txBody>
      </p:sp>
      <p:sp>
        <p:nvSpPr>
          <p:cNvPr id="24" name="Rectangle 23">
            <a:extLst>
              <a:ext uri="{FF2B5EF4-FFF2-40B4-BE49-F238E27FC236}">
                <a16:creationId xmlns:a16="http://schemas.microsoft.com/office/drawing/2014/main" id="{E1D4835D-5A62-6F43-9F78-4A5B276BD8AB}"/>
              </a:ext>
            </a:extLst>
          </p:cNvPr>
          <p:cNvSpPr/>
          <p:nvPr/>
        </p:nvSpPr>
        <p:spPr>
          <a:xfrm>
            <a:off x="18982349" y="5776295"/>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Madison Bruke</a:t>
            </a:r>
          </a:p>
        </p:txBody>
      </p:sp>
      <p:sp>
        <p:nvSpPr>
          <p:cNvPr id="44" name="Subtitle 2">
            <a:extLst>
              <a:ext uri="{FF2B5EF4-FFF2-40B4-BE49-F238E27FC236}">
                <a16:creationId xmlns:a16="http://schemas.microsoft.com/office/drawing/2014/main" id="{0A3EECA0-303E-D14E-82FA-2BE9AD147E84}"/>
              </a:ext>
            </a:extLst>
          </p:cNvPr>
          <p:cNvSpPr txBox="1">
            <a:spLocks/>
          </p:cNvSpPr>
          <p:nvPr/>
        </p:nvSpPr>
        <p:spPr>
          <a:xfrm>
            <a:off x="1465832"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5" name="Subtitle 2">
            <a:extLst>
              <a:ext uri="{FF2B5EF4-FFF2-40B4-BE49-F238E27FC236}">
                <a16:creationId xmlns:a16="http://schemas.microsoft.com/office/drawing/2014/main" id="{49670892-1AE8-4C48-A525-1A3476D935FA}"/>
              </a:ext>
            </a:extLst>
          </p:cNvPr>
          <p:cNvSpPr txBox="1">
            <a:spLocks/>
          </p:cNvSpPr>
          <p:nvPr/>
        </p:nvSpPr>
        <p:spPr>
          <a:xfrm>
            <a:off x="7300945"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6" name="Subtitle 2">
            <a:extLst>
              <a:ext uri="{FF2B5EF4-FFF2-40B4-BE49-F238E27FC236}">
                <a16:creationId xmlns:a16="http://schemas.microsoft.com/office/drawing/2014/main" id="{772DC450-F7BE-2B4F-BBE2-F631295C7D33}"/>
              </a:ext>
            </a:extLst>
          </p:cNvPr>
          <p:cNvSpPr txBox="1">
            <a:spLocks/>
          </p:cNvSpPr>
          <p:nvPr/>
        </p:nvSpPr>
        <p:spPr>
          <a:xfrm>
            <a:off x="13055887"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7" name="Subtitle 2">
            <a:extLst>
              <a:ext uri="{FF2B5EF4-FFF2-40B4-BE49-F238E27FC236}">
                <a16:creationId xmlns:a16="http://schemas.microsoft.com/office/drawing/2014/main" id="{AF24ECCB-5A1C-8846-9434-AB618A579253}"/>
              </a:ext>
            </a:extLst>
          </p:cNvPr>
          <p:cNvSpPr txBox="1">
            <a:spLocks/>
          </p:cNvSpPr>
          <p:nvPr/>
        </p:nvSpPr>
        <p:spPr>
          <a:xfrm>
            <a:off x="18788980"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48" name="Group 47">
            <a:extLst>
              <a:ext uri="{FF2B5EF4-FFF2-40B4-BE49-F238E27FC236}">
                <a16:creationId xmlns:a16="http://schemas.microsoft.com/office/drawing/2014/main" id="{9FC583F3-09D2-5949-A77F-0824D5C8FA71}"/>
              </a:ext>
            </a:extLst>
          </p:cNvPr>
          <p:cNvGrpSpPr/>
          <p:nvPr/>
        </p:nvGrpSpPr>
        <p:grpSpPr>
          <a:xfrm>
            <a:off x="6393778" y="5371053"/>
            <a:ext cx="11557304" cy="5794785"/>
            <a:chOff x="6393778" y="5791762"/>
            <a:chExt cx="11557304" cy="4274349"/>
          </a:xfrm>
        </p:grpSpPr>
        <p:cxnSp>
          <p:nvCxnSpPr>
            <p:cNvPr id="49" name="Straight Connector 48">
              <a:extLst>
                <a:ext uri="{FF2B5EF4-FFF2-40B4-BE49-F238E27FC236}">
                  <a16:creationId xmlns:a16="http://schemas.microsoft.com/office/drawing/2014/main" id="{5A334DF2-F13D-304B-99E4-DCF440D11677}"/>
                </a:ext>
              </a:extLst>
            </p:cNvPr>
            <p:cNvCxnSpPr/>
            <p:nvPr/>
          </p:nvCxnSpPr>
          <p:spPr>
            <a:xfrm>
              <a:off x="6393778"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D0F247-FFDB-FA45-8D61-C6759AAF13A3}"/>
                </a:ext>
              </a:extLst>
            </p:cNvPr>
            <p:cNvCxnSpPr/>
            <p:nvPr/>
          </p:nvCxnSpPr>
          <p:spPr>
            <a:xfrm>
              <a:off x="12244231"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2CC9C2-BA03-1E4F-AA8D-570DD77A934B}"/>
                </a:ext>
              </a:extLst>
            </p:cNvPr>
            <p:cNvCxnSpPr/>
            <p:nvPr/>
          </p:nvCxnSpPr>
          <p:spPr>
            <a:xfrm>
              <a:off x="17951082"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 name="Picture Placeholder 1">
            <a:extLst>
              <a:ext uri="{FF2B5EF4-FFF2-40B4-BE49-F238E27FC236}">
                <a16:creationId xmlns:a16="http://schemas.microsoft.com/office/drawing/2014/main" id="{44E74847-AE73-C146-9A05-8B34626ED1D7}"/>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04AAECC1-52D1-1B44-8D7A-BC0C89FCEFE2}"/>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13AC8154-E29E-AC4E-A2A6-372345E7A410}"/>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232B360A-D83F-EE4C-846C-7C2943513A74}"/>
              </a:ext>
            </a:extLst>
          </p:cNvPr>
          <p:cNvSpPr>
            <a:spLocks noGrp="1"/>
          </p:cNvSpPr>
          <p:nvPr>
            <p:ph type="pic" sz="quarter" idx="17"/>
          </p:nvPr>
        </p:nvSpPr>
        <p:spPr/>
      </p:sp>
    </p:spTree>
    <p:extLst>
      <p:ext uri="{BB962C8B-B14F-4D97-AF65-F5344CB8AC3E}">
        <p14:creationId xmlns:p14="http://schemas.microsoft.com/office/powerpoint/2010/main" val="2876705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9" name="Rectangle 28">
            <a:extLst>
              <a:ext uri="{FF2B5EF4-FFF2-40B4-BE49-F238E27FC236}">
                <a16:creationId xmlns:a16="http://schemas.microsoft.com/office/drawing/2014/main" id="{21057C4B-ED80-1343-992B-68EFABA5894F}"/>
              </a:ext>
            </a:extLst>
          </p:cNvPr>
          <p:cNvSpPr/>
          <p:nvPr/>
        </p:nvSpPr>
        <p:spPr>
          <a:xfrm>
            <a:off x="1028454" y="3981554"/>
            <a:ext cx="7250151" cy="7989402"/>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0" name="Rectangle 29">
            <a:extLst>
              <a:ext uri="{FF2B5EF4-FFF2-40B4-BE49-F238E27FC236}">
                <a16:creationId xmlns:a16="http://schemas.microsoft.com/office/drawing/2014/main" id="{668FE107-F53A-E541-94A1-7748EDC80D5F}"/>
              </a:ext>
            </a:extLst>
          </p:cNvPr>
          <p:cNvSpPr/>
          <p:nvPr/>
        </p:nvSpPr>
        <p:spPr>
          <a:xfrm>
            <a:off x="8563748" y="3981554"/>
            <a:ext cx="7250151" cy="7989402"/>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1" name="Rectangle 30">
            <a:extLst>
              <a:ext uri="{FF2B5EF4-FFF2-40B4-BE49-F238E27FC236}">
                <a16:creationId xmlns:a16="http://schemas.microsoft.com/office/drawing/2014/main" id="{0DEDF6DF-18EA-B749-AF42-10BFC0D96847}"/>
              </a:ext>
            </a:extLst>
          </p:cNvPr>
          <p:cNvSpPr/>
          <p:nvPr/>
        </p:nvSpPr>
        <p:spPr>
          <a:xfrm>
            <a:off x="16099042" y="3981554"/>
            <a:ext cx="7250151" cy="7989402"/>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3" name="TextBox 32">
            <a:extLst>
              <a:ext uri="{FF2B5EF4-FFF2-40B4-BE49-F238E27FC236}">
                <a16:creationId xmlns:a16="http://schemas.microsoft.com/office/drawing/2014/main" id="{AE1D2A1B-9D77-7B45-AA08-492462DD830A}"/>
              </a:ext>
            </a:extLst>
          </p:cNvPr>
          <p:cNvSpPr txBox="1"/>
          <p:nvPr/>
        </p:nvSpPr>
        <p:spPr>
          <a:xfrm>
            <a:off x="1803699" y="9410674"/>
            <a:ext cx="5616004" cy="1697452"/>
          </a:xfrm>
          <a:prstGeom prst="rect">
            <a:avLst/>
          </a:prstGeom>
          <a:noFill/>
        </p:spPr>
        <p:txBody>
          <a:bodyPr wrap="square" rtlCol="0">
            <a:spAutoFit/>
          </a:bodyPr>
          <a:lstStyle/>
          <a:p>
            <a:pPr algn="ctr">
              <a:lnSpc>
                <a:spcPts val="4299"/>
              </a:lnSpc>
            </a:pPr>
            <a:r>
              <a:rPr lang="en-US" sz="2800" dirty="0">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a:t>
            </a:r>
          </a:p>
        </p:txBody>
      </p:sp>
      <p:sp>
        <p:nvSpPr>
          <p:cNvPr id="34" name="TextBox 33">
            <a:extLst>
              <a:ext uri="{FF2B5EF4-FFF2-40B4-BE49-F238E27FC236}">
                <a16:creationId xmlns:a16="http://schemas.microsoft.com/office/drawing/2014/main" id="{0BCE84A2-6EB0-754A-81D0-C36A80DE5E30}"/>
              </a:ext>
            </a:extLst>
          </p:cNvPr>
          <p:cNvSpPr txBox="1"/>
          <p:nvPr/>
        </p:nvSpPr>
        <p:spPr>
          <a:xfrm>
            <a:off x="2971949" y="8764343"/>
            <a:ext cx="3279504"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Lato" panose="020F0502020204030203" pitchFamily="34" charset="0"/>
              </a:rPr>
              <a:t>Katy Mills</a:t>
            </a:r>
            <a:endParaRPr lang="en-US" sz="5400"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6" name="TextBox 35">
            <a:extLst>
              <a:ext uri="{FF2B5EF4-FFF2-40B4-BE49-F238E27FC236}">
                <a16:creationId xmlns:a16="http://schemas.microsoft.com/office/drawing/2014/main" id="{F5EB1EBA-A677-B14F-8F61-19F1F9C2AF92}"/>
              </a:ext>
            </a:extLst>
          </p:cNvPr>
          <p:cNvSpPr txBox="1"/>
          <p:nvPr/>
        </p:nvSpPr>
        <p:spPr>
          <a:xfrm>
            <a:off x="9440519" y="9410674"/>
            <a:ext cx="5496608" cy="1697452"/>
          </a:xfrm>
          <a:prstGeom prst="rect">
            <a:avLst/>
          </a:prstGeom>
          <a:noFill/>
        </p:spPr>
        <p:txBody>
          <a:bodyPr wrap="square" rtlCol="0">
            <a:spAutoFit/>
          </a:bodyPr>
          <a:lstStyle/>
          <a:p>
            <a:pPr algn="ctr">
              <a:lnSpc>
                <a:spcPts val="4299"/>
              </a:lnSpc>
            </a:pPr>
            <a:r>
              <a:rPr lang="en-US" sz="2800" dirty="0">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a:t>
            </a:r>
          </a:p>
        </p:txBody>
      </p:sp>
      <p:sp>
        <p:nvSpPr>
          <p:cNvPr id="37" name="TextBox 36">
            <a:extLst>
              <a:ext uri="{FF2B5EF4-FFF2-40B4-BE49-F238E27FC236}">
                <a16:creationId xmlns:a16="http://schemas.microsoft.com/office/drawing/2014/main" id="{ACBF20BC-13DB-A140-8972-F4F608A3E371}"/>
              </a:ext>
            </a:extLst>
          </p:cNvPr>
          <p:cNvSpPr txBox="1"/>
          <p:nvPr/>
        </p:nvSpPr>
        <p:spPr>
          <a:xfrm>
            <a:off x="10240565" y="8764343"/>
            <a:ext cx="3896514"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Lato" panose="020F0502020204030203" pitchFamily="34" charset="0"/>
              </a:rPr>
              <a:t>Ryan McGill</a:t>
            </a:r>
            <a:endParaRPr lang="en-US" sz="5400"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9" name="TextBox 38">
            <a:extLst>
              <a:ext uri="{FF2B5EF4-FFF2-40B4-BE49-F238E27FC236}">
                <a16:creationId xmlns:a16="http://schemas.microsoft.com/office/drawing/2014/main" id="{2A63BD73-3B82-0C40-8279-4659617A04F5}"/>
              </a:ext>
            </a:extLst>
          </p:cNvPr>
          <p:cNvSpPr txBox="1"/>
          <p:nvPr/>
        </p:nvSpPr>
        <p:spPr>
          <a:xfrm>
            <a:off x="16906045" y="9410674"/>
            <a:ext cx="5636144" cy="1697452"/>
          </a:xfrm>
          <a:prstGeom prst="rect">
            <a:avLst/>
          </a:prstGeom>
          <a:noFill/>
        </p:spPr>
        <p:txBody>
          <a:bodyPr wrap="square" rtlCol="0">
            <a:spAutoFit/>
          </a:bodyPr>
          <a:lstStyle/>
          <a:p>
            <a:pPr algn="ctr">
              <a:lnSpc>
                <a:spcPts val="4299"/>
              </a:lnSpc>
            </a:pPr>
            <a:r>
              <a:rPr lang="en-US" sz="2800" dirty="0">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a:t>
            </a:r>
          </a:p>
        </p:txBody>
      </p:sp>
      <p:sp>
        <p:nvSpPr>
          <p:cNvPr id="40" name="TextBox 39">
            <a:extLst>
              <a:ext uri="{FF2B5EF4-FFF2-40B4-BE49-F238E27FC236}">
                <a16:creationId xmlns:a16="http://schemas.microsoft.com/office/drawing/2014/main" id="{C471817A-770D-2D40-9228-1EB68867878B}"/>
              </a:ext>
            </a:extLst>
          </p:cNvPr>
          <p:cNvSpPr txBox="1"/>
          <p:nvPr/>
        </p:nvSpPr>
        <p:spPr>
          <a:xfrm>
            <a:off x="17440477" y="8764343"/>
            <a:ext cx="456728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Lato" panose="020F0502020204030203" pitchFamily="34" charset="0"/>
              </a:rPr>
              <a:t>Paola Randal's</a:t>
            </a:r>
            <a:endParaRPr lang="en-US" sz="5400"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 name="Picture Placeholder 2">
            <a:extLst>
              <a:ext uri="{FF2B5EF4-FFF2-40B4-BE49-F238E27FC236}">
                <a16:creationId xmlns:a16="http://schemas.microsoft.com/office/drawing/2014/main" id="{39ACB27F-EDA9-1144-892F-D5786907769A}"/>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CFD29D15-366F-B84E-A573-C56C1871AA9A}"/>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018A3E6F-6B91-C644-BF30-E245C0D46BCD}"/>
              </a:ext>
            </a:extLst>
          </p:cNvPr>
          <p:cNvSpPr>
            <a:spLocks noGrp="1"/>
          </p:cNvSpPr>
          <p:nvPr>
            <p:ph type="pic" sz="quarter" idx="16"/>
          </p:nvPr>
        </p:nvSpPr>
        <p:spPr/>
      </p:sp>
    </p:spTree>
    <p:extLst>
      <p:ext uri="{BB962C8B-B14F-4D97-AF65-F5344CB8AC3E}">
        <p14:creationId xmlns:p14="http://schemas.microsoft.com/office/powerpoint/2010/main" val="871419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C66F258-6BC3-BC40-B0BF-A8C33366EE8E}"/>
              </a:ext>
            </a:extLst>
          </p:cNvPr>
          <p:cNvSpPr>
            <a:spLocks noGrp="1"/>
          </p:cNvSpPr>
          <p:nvPr>
            <p:ph type="pic" sz="quarter" idx="18"/>
          </p:nvPr>
        </p:nvSpPr>
        <p:spPr/>
      </p:sp>
      <p:sp>
        <p:nvSpPr>
          <p:cNvPr id="28" name="Rectangle 27">
            <a:extLst>
              <a:ext uri="{FF2B5EF4-FFF2-40B4-BE49-F238E27FC236}">
                <a16:creationId xmlns:a16="http://schemas.microsoft.com/office/drawing/2014/main" id="{969401D4-6C47-F547-AE85-243B125CB2C1}"/>
              </a:ext>
            </a:extLst>
          </p:cNvPr>
          <p:cNvSpPr/>
          <p:nvPr/>
        </p:nvSpPr>
        <p:spPr>
          <a:xfrm rot="10800000" flipV="1">
            <a:off x="-4" y="0"/>
            <a:ext cx="24377649" cy="7968343"/>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bg1"/>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1" name="Rectangle 20">
            <a:extLst>
              <a:ext uri="{FF2B5EF4-FFF2-40B4-BE49-F238E27FC236}">
                <a16:creationId xmlns:a16="http://schemas.microsoft.com/office/drawing/2014/main" id="{99193F76-F5F3-9942-B786-61A54456E36C}"/>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Halie Meagan</a:t>
            </a:r>
          </a:p>
        </p:txBody>
      </p:sp>
      <p:sp>
        <p:nvSpPr>
          <p:cNvPr id="22" name="Rectangle 21">
            <a:extLst>
              <a:ext uri="{FF2B5EF4-FFF2-40B4-BE49-F238E27FC236}">
                <a16:creationId xmlns:a16="http://schemas.microsoft.com/office/drawing/2014/main" id="{27803216-984F-6142-9D87-34FF35ADD3CD}"/>
              </a:ext>
            </a:extLst>
          </p:cNvPr>
          <p:cNvSpPr/>
          <p:nvPr/>
        </p:nvSpPr>
        <p:spPr>
          <a:xfrm>
            <a:off x="7494314" y="9870573"/>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Bryan McGill</a:t>
            </a:r>
          </a:p>
        </p:txBody>
      </p:sp>
      <p:sp>
        <p:nvSpPr>
          <p:cNvPr id="23" name="Rectangle 22">
            <a:extLst>
              <a:ext uri="{FF2B5EF4-FFF2-40B4-BE49-F238E27FC236}">
                <a16:creationId xmlns:a16="http://schemas.microsoft.com/office/drawing/2014/main" id="{808D25D4-D45C-5146-9FDC-B5CF9167D9CC}"/>
              </a:ext>
            </a:extLst>
          </p:cNvPr>
          <p:cNvSpPr/>
          <p:nvPr/>
        </p:nvSpPr>
        <p:spPr>
          <a:xfrm>
            <a:off x="13154863" y="9870572"/>
            <a:ext cx="3903036"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Ben Anderson</a:t>
            </a:r>
          </a:p>
        </p:txBody>
      </p:sp>
      <p:sp>
        <p:nvSpPr>
          <p:cNvPr id="24" name="Rectangle 23">
            <a:extLst>
              <a:ext uri="{FF2B5EF4-FFF2-40B4-BE49-F238E27FC236}">
                <a16:creationId xmlns:a16="http://schemas.microsoft.com/office/drawing/2014/main" id="{E1D4835D-5A62-6F43-9F78-4A5B276BD8AB}"/>
              </a:ext>
            </a:extLst>
          </p:cNvPr>
          <p:cNvSpPr/>
          <p:nvPr/>
        </p:nvSpPr>
        <p:spPr>
          <a:xfrm>
            <a:off x="18982349" y="9870571"/>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Madison Bruke</a:t>
            </a:r>
          </a:p>
        </p:txBody>
      </p:sp>
      <p:sp>
        <p:nvSpPr>
          <p:cNvPr id="44" name="Subtitle 2">
            <a:extLst>
              <a:ext uri="{FF2B5EF4-FFF2-40B4-BE49-F238E27FC236}">
                <a16:creationId xmlns:a16="http://schemas.microsoft.com/office/drawing/2014/main" id="{0A3EECA0-303E-D14E-82FA-2BE9AD147E84}"/>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5" name="Subtitle 2">
            <a:extLst>
              <a:ext uri="{FF2B5EF4-FFF2-40B4-BE49-F238E27FC236}">
                <a16:creationId xmlns:a16="http://schemas.microsoft.com/office/drawing/2014/main" id="{49670892-1AE8-4C48-A525-1A3476D935FA}"/>
              </a:ext>
            </a:extLst>
          </p:cNvPr>
          <p:cNvSpPr txBox="1">
            <a:spLocks/>
          </p:cNvSpPr>
          <p:nvPr/>
        </p:nvSpPr>
        <p:spPr>
          <a:xfrm>
            <a:off x="7300945"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6" name="Subtitle 2">
            <a:extLst>
              <a:ext uri="{FF2B5EF4-FFF2-40B4-BE49-F238E27FC236}">
                <a16:creationId xmlns:a16="http://schemas.microsoft.com/office/drawing/2014/main" id="{772DC450-F7BE-2B4F-BBE2-F631295C7D33}"/>
              </a:ext>
            </a:extLst>
          </p:cNvPr>
          <p:cNvSpPr txBox="1">
            <a:spLocks/>
          </p:cNvSpPr>
          <p:nvPr/>
        </p:nvSpPr>
        <p:spPr>
          <a:xfrm>
            <a:off x="13055887"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7" name="Subtitle 2">
            <a:extLst>
              <a:ext uri="{FF2B5EF4-FFF2-40B4-BE49-F238E27FC236}">
                <a16:creationId xmlns:a16="http://schemas.microsoft.com/office/drawing/2014/main" id="{AF24ECCB-5A1C-8846-9434-AB618A579253}"/>
              </a:ext>
            </a:extLst>
          </p:cNvPr>
          <p:cNvSpPr txBox="1">
            <a:spLocks/>
          </p:cNvSpPr>
          <p:nvPr/>
        </p:nvSpPr>
        <p:spPr>
          <a:xfrm>
            <a:off x="18788980"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2" name="Picture Placeholder 1">
            <a:extLst>
              <a:ext uri="{FF2B5EF4-FFF2-40B4-BE49-F238E27FC236}">
                <a16:creationId xmlns:a16="http://schemas.microsoft.com/office/drawing/2014/main" id="{50C40B84-97FC-834A-A18A-F91ADE5994E2}"/>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F753A7AD-FB56-8142-912A-FED97C1722C4}"/>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33890E16-BF2F-C94B-880A-1BD2AF358820}"/>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99A0B787-F09D-BE44-B1D2-EBA29B101072}"/>
              </a:ext>
            </a:extLst>
          </p:cNvPr>
          <p:cNvSpPr>
            <a:spLocks noGrp="1"/>
          </p:cNvSpPr>
          <p:nvPr>
            <p:ph type="pic" sz="quarter" idx="17"/>
          </p:nvPr>
        </p:nvSpPr>
        <p:spPr/>
      </p:sp>
    </p:spTree>
    <p:extLst>
      <p:ext uri="{BB962C8B-B14F-4D97-AF65-F5344CB8AC3E}">
        <p14:creationId xmlns:p14="http://schemas.microsoft.com/office/powerpoint/2010/main" val="327948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A699020-2F4D-C441-993E-9075FCAA5D5A}"/>
              </a:ext>
            </a:extLst>
          </p:cNvPr>
          <p:cNvCxnSpPr>
            <a:cxnSpLocks/>
          </p:cNvCxnSpPr>
          <p:nvPr/>
        </p:nvCxnSpPr>
        <p:spPr>
          <a:xfrm flipH="1">
            <a:off x="12195482" y="0"/>
            <a:ext cx="1" cy="107605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9A528B-76EB-4D44-A8FB-E6A32BA47A90}"/>
              </a:ext>
            </a:extLst>
          </p:cNvPr>
          <p:cNvSpPr txBox="1"/>
          <p:nvPr/>
        </p:nvSpPr>
        <p:spPr>
          <a:xfrm>
            <a:off x="5202445" y="1363291"/>
            <a:ext cx="5412542" cy="646331"/>
          </a:xfrm>
          <a:prstGeom prst="rect">
            <a:avLst/>
          </a:prstGeom>
          <a:noFill/>
        </p:spPr>
        <p:txBody>
          <a:bodyPr wrap="square" rtlCol="0">
            <a:spAutoFit/>
          </a:bodyPr>
          <a:lstStyle/>
          <a:p>
            <a:pPr algn="r"/>
            <a:r>
              <a:rPr lang="en-US" dirty="0">
                <a:solidFill>
                  <a:schemeClr val="tx2"/>
                </a:solidFill>
                <a:latin typeface="Montserrat" pitchFamily="2" charset="77"/>
                <a:ea typeface="Lato Black" charset="0"/>
                <a:cs typeface="Lato Black" charset="0"/>
              </a:rPr>
              <a:t>New Location</a:t>
            </a:r>
          </a:p>
        </p:txBody>
      </p:sp>
      <p:sp>
        <p:nvSpPr>
          <p:cNvPr id="8" name="TextBox 7">
            <a:extLst>
              <a:ext uri="{FF2B5EF4-FFF2-40B4-BE49-F238E27FC236}">
                <a16:creationId xmlns:a16="http://schemas.microsoft.com/office/drawing/2014/main" id="{A07D2015-306D-5848-8613-4A5A64C5D2EE}"/>
              </a:ext>
            </a:extLst>
          </p:cNvPr>
          <p:cNvSpPr txBox="1"/>
          <p:nvPr/>
        </p:nvSpPr>
        <p:spPr>
          <a:xfrm>
            <a:off x="2467527" y="2005732"/>
            <a:ext cx="8147459" cy="1384995"/>
          </a:xfrm>
          <a:prstGeom prst="rect">
            <a:avLst/>
          </a:prstGeom>
          <a:noFill/>
        </p:spPr>
        <p:txBody>
          <a:bodyPr wrap="square" rtlCol="0">
            <a:spAutoFit/>
          </a:bodyPr>
          <a:lstStyle/>
          <a:p>
            <a:pPr algn="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cxnSp>
        <p:nvCxnSpPr>
          <p:cNvPr id="17" name="Straight Connector 16">
            <a:extLst>
              <a:ext uri="{FF2B5EF4-FFF2-40B4-BE49-F238E27FC236}">
                <a16:creationId xmlns:a16="http://schemas.microsoft.com/office/drawing/2014/main" id="{8BE28D13-30A2-E941-972A-51B1713E6416}"/>
              </a:ext>
            </a:extLst>
          </p:cNvPr>
          <p:cNvCxnSpPr/>
          <p:nvPr/>
        </p:nvCxnSpPr>
        <p:spPr>
          <a:xfrm>
            <a:off x="11815353" y="1735068"/>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Shape 2617">
            <a:extLst>
              <a:ext uri="{FF2B5EF4-FFF2-40B4-BE49-F238E27FC236}">
                <a16:creationId xmlns:a16="http://schemas.microsoft.com/office/drawing/2014/main" id="{A09E5B7A-A097-994A-AA0A-759E8866D866}"/>
              </a:ext>
            </a:extLst>
          </p:cNvPr>
          <p:cNvSpPr/>
          <p:nvPr/>
        </p:nvSpPr>
        <p:spPr>
          <a:xfrm>
            <a:off x="12949084" y="1222991"/>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0" name="TextBox 9">
            <a:extLst>
              <a:ext uri="{FF2B5EF4-FFF2-40B4-BE49-F238E27FC236}">
                <a16:creationId xmlns:a16="http://schemas.microsoft.com/office/drawing/2014/main" id="{CC632EDE-97C0-764D-83EB-6333D88F8918}"/>
              </a:ext>
            </a:extLst>
          </p:cNvPr>
          <p:cNvSpPr txBox="1"/>
          <p:nvPr/>
        </p:nvSpPr>
        <p:spPr>
          <a:xfrm>
            <a:off x="13542336" y="4294304"/>
            <a:ext cx="5412542" cy="646331"/>
          </a:xfrm>
          <a:prstGeom prst="rect">
            <a:avLst/>
          </a:prstGeom>
          <a:noFill/>
        </p:spPr>
        <p:txBody>
          <a:bodyPr wrap="square" rtlCol="0">
            <a:spAutoFit/>
          </a:bodyPr>
          <a:lstStyle/>
          <a:p>
            <a:r>
              <a:rPr lang="en-US" dirty="0">
                <a:solidFill>
                  <a:schemeClr val="tx2"/>
                </a:solidFill>
                <a:latin typeface="Montserrat" pitchFamily="2" charset="77"/>
                <a:ea typeface="Lato Black" charset="0"/>
                <a:cs typeface="Lato Black" charset="0"/>
              </a:rPr>
              <a:t>New Products</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3542336" y="4936745"/>
            <a:ext cx="8610142" cy="1384995"/>
          </a:xfrm>
          <a:prstGeom prst="rect">
            <a:avLst/>
          </a:prstGeom>
          <a:noFill/>
        </p:spPr>
        <p:txBody>
          <a:bodyPr wrap="square" rtlCol="0">
            <a:spAutoFit/>
          </a:bodyPr>
          <a:lstStyle/>
          <a:p>
            <a:pP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sp>
        <p:nvSpPr>
          <p:cNvPr id="21" name="Shape 2546">
            <a:extLst>
              <a:ext uri="{FF2B5EF4-FFF2-40B4-BE49-F238E27FC236}">
                <a16:creationId xmlns:a16="http://schemas.microsoft.com/office/drawing/2014/main" id="{F1F64CAD-F9C3-F648-98BE-09C82414C08D}"/>
              </a:ext>
            </a:extLst>
          </p:cNvPr>
          <p:cNvSpPr/>
          <p:nvPr/>
        </p:nvSpPr>
        <p:spPr>
          <a:xfrm>
            <a:off x="10132994" y="4150235"/>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cxnSp>
        <p:nvCxnSpPr>
          <p:cNvPr id="22" name="Straight Connector 21">
            <a:extLst>
              <a:ext uri="{FF2B5EF4-FFF2-40B4-BE49-F238E27FC236}">
                <a16:creationId xmlns:a16="http://schemas.microsoft.com/office/drawing/2014/main" id="{32F959A7-4D78-4B40-B6FE-7B1FE16A5E27}"/>
              </a:ext>
            </a:extLst>
          </p:cNvPr>
          <p:cNvCxnSpPr/>
          <p:nvPr/>
        </p:nvCxnSpPr>
        <p:spPr>
          <a:xfrm>
            <a:off x="11743066" y="4662688"/>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5C231D-294E-7F45-A2A5-C38C5D78B50E}"/>
              </a:ext>
            </a:extLst>
          </p:cNvPr>
          <p:cNvSpPr txBox="1"/>
          <p:nvPr/>
        </p:nvSpPr>
        <p:spPr>
          <a:xfrm>
            <a:off x="5306047" y="7290557"/>
            <a:ext cx="5412542" cy="646331"/>
          </a:xfrm>
          <a:prstGeom prst="rect">
            <a:avLst/>
          </a:prstGeom>
          <a:noFill/>
        </p:spPr>
        <p:txBody>
          <a:bodyPr wrap="square" rtlCol="0">
            <a:spAutoFit/>
          </a:bodyPr>
          <a:lstStyle/>
          <a:p>
            <a:pPr algn="r"/>
            <a:r>
              <a:rPr lang="en-US" dirty="0">
                <a:solidFill>
                  <a:schemeClr val="tx2"/>
                </a:solidFill>
                <a:latin typeface="Montserrat" pitchFamily="2" charset="77"/>
                <a:ea typeface="Lato Black" charset="0"/>
                <a:cs typeface="Lato Black" charset="0"/>
              </a:rPr>
              <a:t>New Associates</a:t>
            </a:r>
          </a:p>
        </p:txBody>
      </p:sp>
      <p:sp>
        <p:nvSpPr>
          <p:cNvPr id="14" name="TextBox 13">
            <a:extLst>
              <a:ext uri="{FF2B5EF4-FFF2-40B4-BE49-F238E27FC236}">
                <a16:creationId xmlns:a16="http://schemas.microsoft.com/office/drawing/2014/main" id="{2ACD8C5D-FC39-4847-8632-13CCC12A15AA}"/>
              </a:ext>
            </a:extLst>
          </p:cNvPr>
          <p:cNvSpPr txBox="1"/>
          <p:nvPr/>
        </p:nvSpPr>
        <p:spPr>
          <a:xfrm>
            <a:off x="2571129" y="7932998"/>
            <a:ext cx="8147459" cy="1384995"/>
          </a:xfrm>
          <a:prstGeom prst="rect">
            <a:avLst/>
          </a:prstGeom>
          <a:noFill/>
        </p:spPr>
        <p:txBody>
          <a:bodyPr wrap="square" rtlCol="0">
            <a:spAutoFit/>
          </a:bodyPr>
          <a:lstStyle/>
          <a:p>
            <a:pPr algn="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sp>
        <p:nvSpPr>
          <p:cNvPr id="19" name="Shape 2772">
            <a:extLst>
              <a:ext uri="{FF2B5EF4-FFF2-40B4-BE49-F238E27FC236}">
                <a16:creationId xmlns:a16="http://schemas.microsoft.com/office/drawing/2014/main" id="{E9C5AF51-F9B9-1B44-8A3B-97DC875AEE8A}"/>
              </a:ext>
            </a:extLst>
          </p:cNvPr>
          <p:cNvSpPr/>
          <p:nvPr/>
        </p:nvSpPr>
        <p:spPr>
          <a:xfrm>
            <a:off x="10245932" y="10245991"/>
            <a:ext cx="1029188" cy="102918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accent6"/>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cxnSp>
        <p:nvCxnSpPr>
          <p:cNvPr id="23" name="Straight Connector 22">
            <a:extLst>
              <a:ext uri="{FF2B5EF4-FFF2-40B4-BE49-F238E27FC236}">
                <a16:creationId xmlns:a16="http://schemas.microsoft.com/office/drawing/2014/main" id="{172EC7ED-B32E-974A-BC91-0DEBDB5CA6A6}"/>
              </a:ext>
            </a:extLst>
          </p:cNvPr>
          <p:cNvCxnSpPr/>
          <p:nvPr/>
        </p:nvCxnSpPr>
        <p:spPr>
          <a:xfrm>
            <a:off x="11918955" y="7637452"/>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CC632EDE-97C0-764D-83EB-6333D88F8918}"/>
              </a:ext>
            </a:extLst>
          </p:cNvPr>
          <p:cNvSpPr txBox="1"/>
          <p:nvPr/>
        </p:nvSpPr>
        <p:spPr>
          <a:xfrm>
            <a:off x="13542347" y="10392201"/>
            <a:ext cx="5412542" cy="646331"/>
          </a:xfrm>
          <a:prstGeom prst="rect">
            <a:avLst/>
          </a:prstGeom>
          <a:noFill/>
        </p:spPr>
        <p:txBody>
          <a:bodyPr wrap="square" rtlCol="0">
            <a:spAutoFit/>
          </a:bodyPr>
          <a:lstStyle/>
          <a:p>
            <a:r>
              <a:rPr lang="en-US" dirty="0">
                <a:solidFill>
                  <a:schemeClr val="tx2"/>
                </a:solidFill>
                <a:latin typeface="Montserrat" pitchFamily="2" charset="77"/>
                <a:ea typeface="Lato Black" charset="0"/>
                <a:cs typeface="Lato Black" charset="0"/>
              </a:rPr>
              <a:t>New Products</a:t>
            </a:r>
          </a:p>
        </p:txBody>
      </p:sp>
      <p:sp>
        <p:nvSpPr>
          <p:cNvPr id="25" name="TextBox 10">
            <a:extLst>
              <a:ext uri="{FF2B5EF4-FFF2-40B4-BE49-F238E27FC236}">
                <a16:creationId xmlns:a16="http://schemas.microsoft.com/office/drawing/2014/main" id="{A97CA16B-65F9-EC44-B2E0-54C90371FA8C}"/>
              </a:ext>
            </a:extLst>
          </p:cNvPr>
          <p:cNvSpPr txBox="1"/>
          <p:nvPr/>
        </p:nvSpPr>
        <p:spPr>
          <a:xfrm>
            <a:off x="13542347" y="11034642"/>
            <a:ext cx="8610142" cy="2031325"/>
          </a:xfrm>
          <a:prstGeom prst="rect">
            <a:avLst/>
          </a:prstGeom>
          <a:noFill/>
        </p:spPr>
        <p:txBody>
          <a:bodyPr wrap="square" rtlCol="0">
            <a:spAutoFit/>
          </a:bodyPr>
          <a:lstStyle/>
          <a:p>
            <a:pP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sp>
        <p:nvSpPr>
          <p:cNvPr id="26" name="Shape 2546">
            <a:extLst>
              <a:ext uri="{FF2B5EF4-FFF2-40B4-BE49-F238E27FC236}">
                <a16:creationId xmlns:a16="http://schemas.microsoft.com/office/drawing/2014/main" id="{F1F64CAD-F9C3-F648-98BE-09C82414C08D}"/>
              </a:ext>
            </a:extLst>
          </p:cNvPr>
          <p:cNvSpPr/>
          <p:nvPr/>
        </p:nvSpPr>
        <p:spPr>
          <a:xfrm>
            <a:off x="12950031" y="7146488"/>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5"/>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cxnSp>
        <p:nvCxnSpPr>
          <p:cNvPr id="27" name="Straight Connector 21">
            <a:extLst>
              <a:ext uri="{FF2B5EF4-FFF2-40B4-BE49-F238E27FC236}">
                <a16:creationId xmlns:a16="http://schemas.microsoft.com/office/drawing/2014/main" id="{32F959A7-4D78-4B40-B6FE-7B1FE16A5E27}"/>
              </a:ext>
            </a:extLst>
          </p:cNvPr>
          <p:cNvCxnSpPr/>
          <p:nvPr/>
        </p:nvCxnSpPr>
        <p:spPr>
          <a:xfrm>
            <a:off x="11743077" y="10760585"/>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387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24C368-E8E1-9940-8600-C83258DC65E7}"/>
              </a:ext>
            </a:extLst>
          </p:cNvPr>
          <p:cNvGrpSpPr/>
          <p:nvPr/>
        </p:nvGrpSpPr>
        <p:grpSpPr>
          <a:xfrm>
            <a:off x="15071897" y="1592134"/>
            <a:ext cx="7834158" cy="3573876"/>
            <a:chOff x="1910533" y="6676964"/>
            <a:chExt cx="7834158" cy="3573876"/>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15" name="Group 14">
            <a:extLst>
              <a:ext uri="{FF2B5EF4-FFF2-40B4-BE49-F238E27FC236}">
                <a16:creationId xmlns:a16="http://schemas.microsoft.com/office/drawing/2014/main" id="{D415242E-064A-ED44-B9E8-62049692B903}"/>
              </a:ext>
            </a:extLst>
          </p:cNvPr>
          <p:cNvGrpSpPr/>
          <p:nvPr/>
        </p:nvGrpSpPr>
        <p:grpSpPr>
          <a:xfrm>
            <a:off x="15071897" y="8555625"/>
            <a:ext cx="7834158" cy="3573876"/>
            <a:chOff x="1910533" y="6676964"/>
            <a:chExt cx="7834158" cy="3573876"/>
          </a:xfrm>
        </p:grpSpPr>
        <p:sp>
          <p:nvSpPr>
            <p:cNvPr id="16" name="Subtitle 2">
              <a:extLst>
                <a:ext uri="{FF2B5EF4-FFF2-40B4-BE49-F238E27FC236}">
                  <a16:creationId xmlns:a16="http://schemas.microsoft.com/office/drawing/2014/main" id="{6F054451-6B41-3248-9C96-E3F5242B2C6C}"/>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7" name="Rectangle 16">
              <a:extLst>
                <a:ext uri="{FF2B5EF4-FFF2-40B4-BE49-F238E27FC236}">
                  <a16:creationId xmlns:a16="http://schemas.microsoft.com/office/drawing/2014/main" id="{B48308A3-DBDA-384E-A09E-98DD4A0D1EF3}"/>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sp>
        <p:nvSpPr>
          <p:cNvPr id="2" name="Picture Placeholder 1">
            <a:extLst>
              <a:ext uri="{FF2B5EF4-FFF2-40B4-BE49-F238E27FC236}">
                <a16:creationId xmlns:a16="http://schemas.microsoft.com/office/drawing/2014/main" id="{9BF361F5-D989-134F-81E8-02105498E43F}"/>
              </a:ext>
            </a:extLst>
          </p:cNvPr>
          <p:cNvSpPr>
            <a:spLocks noGrp="1"/>
          </p:cNvSpPr>
          <p:nvPr>
            <p:ph type="pic" sz="quarter" idx="18"/>
          </p:nvPr>
        </p:nvSpPr>
        <p:spPr/>
      </p:sp>
      <p:sp>
        <p:nvSpPr>
          <p:cNvPr id="4" name="Picture Placeholder 3">
            <a:extLst>
              <a:ext uri="{FF2B5EF4-FFF2-40B4-BE49-F238E27FC236}">
                <a16:creationId xmlns:a16="http://schemas.microsoft.com/office/drawing/2014/main" id="{EB608643-4223-F74F-97C8-C371E5176CFE}"/>
              </a:ext>
            </a:extLst>
          </p:cNvPr>
          <p:cNvSpPr>
            <a:spLocks noGrp="1"/>
          </p:cNvSpPr>
          <p:nvPr>
            <p:ph type="pic" sz="quarter" idx="19"/>
          </p:nvPr>
        </p:nvSpPr>
        <p:spPr/>
      </p:sp>
    </p:spTree>
    <p:extLst>
      <p:ext uri="{BB962C8B-B14F-4D97-AF65-F5344CB8AC3E}">
        <p14:creationId xmlns:p14="http://schemas.microsoft.com/office/powerpoint/2010/main" val="2860894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24C368-E8E1-9940-8600-C83258DC65E7}"/>
              </a:ext>
            </a:extLst>
          </p:cNvPr>
          <p:cNvGrpSpPr/>
          <p:nvPr/>
        </p:nvGrpSpPr>
        <p:grpSpPr>
          <a:xfrm>
            <a:off x="1715126" y="1592134"/>
            <a:ext cx="7834158" cy="3573876"/>
            <a:chOff x="1910533" y="6676964"/>
            <a:chExt cx="7834158" cy="3573876"/>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15" name="Group 14">
            <a:extLst>
              <a:ext uri="{FF2B5EF4-FFF2-40B4-BE49-F238E27FC236}">
                <a16:creationId xmlns:a16="http://schemas.microsoft.com/office/drawing/2014/main" id="{D415242E-064A-ED44-B9E8-62049692B903}"/>
              </a:ext>
            </a:extLst>
          </p:cNvPr>
          <p:cNvGrpSpPr/>
          <p:nvPr/>
        </p:nvGrpSpPr>
        <p:grpSpPr>
          <a:xfrm>
            <a:off x="1715126" y="8555625"/>
            <a:ext cx="7834158" cy="3573876"/>
            <a:chOff x="1910533" y="6676964"/>
            <a:chExt cx="7834158" cy="3573876"/>
          </a:xfrm>
        </p:grpSpPr>
        <p:sp>
          <p:nvSpPr>
            <p:cNvPr id="16" name="Subtitle 2">
              <a:extLst>
                <a:ext uri="{FF2B5EF4-FFF2-40B4-BE49-F238E27FC236}">
                  <a16:creationId xmlns:a16="http://schemas.microsoft.com/office/drawing/2014/main" id="{6F054451-6B41-3248-9C96-E3F5242B2C6C}"/>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7" name="Rectangle 16">
              <a:extLst>
                <a:ext uri="{FF2B5EF4-FFF2-40B4-BE49-F238E27FC236}">
                  <a16:creationId xmlns:a16="http://schemas.microsoft.com/office/drawing/2014/main" id="{B48308A3-DBDA-384E-A09E-98DD4A0D1EF3}"/>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sp>
        <p:nvSpPr>
          <p:cNvPr id="2" name="Picture Placeholder 1">
            <a:extLst>
              <a:ext uri="{FF2B5EF4-FFF2-40B4-BE49-F238E27FC236}">
                <a16:creationId xmlns:a16="http://schemas.microsoft.com/office/drawing/2014/main" id="{564998FE-E779-7243-866B-B289B9C463BD}"/>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9A335628-7D87-D742-825A-60FEFDB1E197}"/>
              </a:ext>
            </a:extLst>
          </p:cNvPr>
          <p:cNvSpPr>
            <a:spLocks noGrp="1"/>
          </p:cNvSpPr>
          <p:nvPr>
            <p:ph type="pic" sz="quarter" idx="19"/>
          </p:nvPr>
        </p:nvSpPr>
        <p:spPr/>
      </p:sp>
    </p:spTree>
    <p:extLst>
      <p:ext uri="{BB962C8B-B14F-4D97-AF65-F5344CB8AC3E}">
        <p14:creationId xmlns:p14="http://schemas.microsoft.com/office/powerpoint/2010/main" val="734676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425264" y="1745044"/>
            <a:ext cx="7527138" cy="1315581"/>
            <a:chOff x="8425264" y="1745044"/>
            <a:chExt cx="752713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7527138"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Subscribing Plans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0" name="Rectangle 19">
            <a:extLst>
              <a:ext uri="{FF2B5EF4-FFF2-40B4-BE49-F238E27FC236}">
                <a16:creationId xmlns:a16="http://schemas.microsoft.com/office/drawing/2014/main" id="{E4F6AAD5-3C48-F04F-9857-772BB6ED2569}"/>
              </a:ext>
            </a:extLst>
          </p:cNvPr>
          <p:cNvSpPr/>
          <p:nvPr/>
        </p:nvSpPr>
        <p:spPr>
          <a:xfrm>
            <a:off x="1763021" y="4669553"/>
            <a:ext cx="10036478" cy="3262589"/>
          </a:xfrm>
          <a:prstGeom prst="rect">
            <a:avLst/>
          </a:prstGeom>
          <a:noFill/>
          <a:ln w="63500">
            <a:solidFill>
              <a:srgbClr val="EFF1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E8D182A-C873-704F-98BC-B6FEDC98E1EE}"/>
              </a:ext>
            </a:extLst>
          </p:cNvPr>
          <p:cNvSpPr/>
          <p:nvPr/>
        </p:nvSpPr>
        <p:spPr>
          <a:xfrm>
            <a:off x="12578145" y="4675287"/>
            <a:ext cx="10036478" cy="3262589"/>
          </a:xfrm>
          <a:prstGeom prst="rect">
            <a:avLst/>
          </a:prstGeom>
          <a:noFill/>
          <a:ln w="63500">
            <a:solidFill>
              <a:srgbClr val="EFF1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108B2D7-4799-1043-9C03-7C82E0A30C17}"/>
              </a:ext>
            </a:extLst>
          </p:cNvPr>
          <p:cNvSpPr/>
          <p:nvPr/>
        </p:nvSpPr>
        <p:spPr>
          <a:xfrm>
            <a:off x="1763021" y="8702633"/>
            <a:ext cx="10036478" cy="3262589"/>
          </a:xfrm>
          <a:prstGeom prst="rect">
            <a:avLst/>
          </a:prstGeom>
          <a:noFill/>
          <a:ln w="63500">
            <a:solidFill>
              <a:srgbClr val="EFF1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F95FC9-8C79-EF44-8908-13EDDD7429BE}"/>
              </a:ext>
            </a:extLst>
          </p:cNvPr>
          <p:cNvSpPr/>
          <p:nvPr/>
        </p:nvSpPr>
        <p:spPr>
          <a:xfrm>
            <a:off x="12578145" y="8708367"/>
            <a:ext cx="10036478" cy="3262589"/>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 name="Group 5">
            <a:extLst>
              <a:ext uri="{FF2B5EF4-FFF2-40B4-BE49-F238E27FC236}">
                <a16:creationId xmlns:a16="http://schemas.microsoft.com/office/drawing/2014/main" id="{4BC0FA65-D9E6-3349-899F-70BCE4539DBA}"/>
              </a:ext>
            </a:extLst>
          </p:cNvPr>
          <p:cNvGrpSpPr/>
          <p:nvPr/>
        </p:nvGrpSpPr>
        <p:grpSpPr>
          <a:xfrm>
            <a:off x="5240859" y="5423738"/>
            <a:ext cx="5853613" cy="1754218"/>
            <a:chOff x="4653030" y="5314212"/>
            <a:chExt cx="5853613" cy="1754218"/>
          </a:xfrm>
        </p:grpSpPr>
        <p:sp>
          <p:nvSpPr>
            <p:cNvPr id="55" name="Rectangle 54">
              <a:extLst>
                <a:ext uri="{FF2B5EF4-FFF2-40B4-BE49-F238E27FC236}">
                  <a16:creationId xmlns:a16="http://schemas.microsoft.com/office/drawing/2014/main" id="{8561F106-B628-A845-8223-36E0F229ED19}"/>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56" name="Rectangle 55">
              <a:extLst>
                <a:ext uri="{FF2B5EF4-FFF2-40B4-BE49-F238E27FC236}">
                  <a16:creationId xmlns:a16="http://schemas.microsoft.com/office/drawing/2014/main" id="{843131EB-1DD2-484A-A3FB-F7EA6C1E890E}"/>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grpSp>
      <p:grpSp>
        <p:nvGrpSpPr>
          <p:cNvPr id="57" name="Group 56">
            <a:extLst>
              <a:ext uri="{FF2B5EF4-FFF2-40B4-BE49-F238E27FC236}">
                <a16:creationId xmlns:a16="http://schemas.microsoft.com/office/drawing/2014/main" id="{C4D74CE8-03C0-354B-8100-3C39FC91C40A}"/>
              </a:ext>
            </a:extLst>
          </p:cNvPr>
          <p:cNvGrpSpPr/>
          <p:nvPr/>
        </p:nvGrpSpPr>
        <p:grpSpPr>
          <a:xfrm>
            <a:off x="5240859" y="9456818"/>
            <a:ext cx="5853613" cy="1754218"/>
            <a:chOff x="4653030" y="5314212"/>
            <a:chExt cx="5853613" cy="1754218"/>
          </a:xfrm>
        </p:grpSpPr>
        <p:sp>
          <p:nvSpPr>
            <p:cNvPr id="58" name="Rectangle 57">
              <a:extLst>
                <a:ext uri="{FF2B5EF4-FFF2-40B4-BE49-F238E27FC236}">
                  <a16:creationId xmlns:a16="http://schemas.microsoft.com/office/drawing/2014/main" id="{D6FDEBFB-3608-5142-AF38-B6D8C0366B38}"/>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59" name="Rectangle 58">
              <a:extLst>
                <a:ext uri="{FF2B5EF4-FFF2-40B4-BE49-F238E27FC236}">
                  <a16:creationId xmlns:a16="http://schemas.microsoft.com/office/drawing/2014/main" id="{7C671AB7-4641-BE43-AEFF-2DAD943B961C}"/>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Three</a:t>
              </a:r>
            </a:p>
          </p:txBody>
        </p:sp>
      </p:grpSp>
      <p:grpSp>
        <p:nvGrpSpPr>
          <p:cNvPr id="60" name="Group 59">
            <a:extLst>
              <a:ext uri="{FF2B5EF4-FFF2-40B4-BE49-F238E27FC236}">
                <a16:creationId xmlns:a16="http://schemas.microsoft.com/office/drawing/2014/main" id="{CCE3068C-73BB-0841-9FCB-49C2AE8C610D}"/>
              </a:ext>
            </a:extLst>
          </p:cNvPr>
          <p:cNvGrpSpPr/>
          <p:nvPr/>
        </p:nvGrpSpPr>
        <p:grpSpPr>
          <a:xfrm>
            <a:off x="15952401" y="5423738"/>
            <a:ext cx="5853613" cy="1754218"/>
            <a:chOff x="4653030" y="5314212"/>
            <a:chExt cx="5853613" cy="1754218"/>
          </a:xfrm>
        </p:grpSpPr>
        <p:sp>
          <p:nvSpPr>
            <p:cNvPr id="61" name="Rectangle 60">
              <a:extLst>
                <a:ext uri="{FF2B5EF4-FFF2-40B4-BE49-F238E27FC236}">
                  <a16:creationId xmlns:a16="http://schemas.microsoft.com/office/drawing/2014/main" id="{3328D7EA-DF6B-9C45-BF5F-4E747E275CD3}"/>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62" name="Rectangle 61">
              <a:extLst>
                <a:ext uri="{FF2B5EF4-FFF2-40B4-BE49-F238E27FC236}">
                  <a16:creationId xmlns:a16="http://schemas.microsoft.com/office/drawing/2014/main" id="{70DEAC2F-543A-7D46-BAB4-5B7E51F12FBF}"/>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grpSp>
      <p:grpSp>
        <p:nvGrpSpPr>
          <p:cNvPr id="63" name="Group 62">
            <a:extLst>
              <a:ext uri="{FF2B5EF4-FFF2-40B4-BE49-F238E27FC236}">
                <a16:creationId xmlns:a16="http://schemas.microsoft.com/office/drawing/2014/main" id="{D023A715-D907-7E42-A63D-51526227612A}"/>
              </a:ext>
            </a:extLst>
          </p:cNvPr>
          <p:cNvGrpSpPr/>
          <p:nvPr/>
        </p:nvGrpSpPr>
        <p:grpSpPr>
          <a:xfrm>
            <a:off x="15952401" y="9456818"/>
            <a:ext cx="5853613" cy="1754218"/>
            <a:chOff x="4653030" y="5314212"/>
            <a:chExt cx="5853613" cy="1754218"/>
          </a:xfrm>
        </p:grpSpPr>
        <p:sp>
          <p:nvSpPr>
            <p:cNvPr id="64" name="Rectangle 63">
              <a:extLst>
                <a:ext uri="{FF2B5EF4-FFF2-40B4-BE49-F238E27FC236}">
                  <a16:creationId xmlns:a16="http://schemas.microsoft.com/office/drawing/2014/main" id="{F8A49F4F-8399-F749-990B-FAB15BB2F536}"/>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a:t>
              </a:r>
            </a:p>
          </p:txBody>
        </p:sp>
        <p:sp>
          <p:nvSpPr>
            <p:cNvPr id="65" name="Rectangle 64">
              <a:extLst>
                <a:ext uri="{FF2B5EF4-FFF2-40B4-BE49-F238E27FC236}">
                  <a16:creationId xmlns:a16="http://schemas.microsoft.com/office/drawing/2014/main" id="{6E645114-7851-C048-9BC3-11752C1A3484}"/>
                </a:ext>
              </a:extLst>
            </p:cNvPr>
            <p:cNvSpPr/>
            <p:nvPr/>
          </p:nvSpPr>
          <p:spPr>
            <a:xfrm>
              <a:off x="4653030" y="5314212"/>
              <a:ext cx="538828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Title Four</a:t>
              </a:r>
            </a:p>
          </p:txBody>
        </p:sp>
      </p:grpSp>
      <p:sp>
        <p:nvSpPr>
          <p:cNvPr id="66" name="Rectangle 65">
            <a:extLst>
              <a:ext uri="{FF2B5EF4-FFF2-40B4-BE49-F238E27FC236}">
                <a16:creationId xmlns:a16="http://schemas.microsoft.com/office/drawing/2014/main" id="{4A1062F2-3B7C-EC44-BAC6-628CECD5010D}"/>
              </a:ext>
            </a:extLst>
          </p:cNvPr>
          <p:cNvSpPr/>
          <p:nvPr/>
        </p:nvSpPr>
        <p:spPr>
          <a:xfrm>
            <a:off x="2647700" y="5839182"/>
            <a:ext cx="1784550" cy="923330"/>
          </a:xfrm>
          <a:prstGeom prst="rect">
            <a:avLst/>
          </a:prstGeom>
        </p:spPr>
        <p:txBody>
          <a:bodyPr wrap="square">
            <a:spAutoFit/>
          </a:bodyPr>
          <a:lstStyle/>
          <a:p>
            <a:r>
              <a:rPr lang="en-US" sz="5400" dirty="0">
                <a:solidFill>
                  <a:schemeClr val="tx2"/>
                </a:solidFill>
                <a:latin typeface="Montserrat" pitchFamily="2" charset="77"/>
                <a:ea typeface="Montserrat Bold" charset="0"/>
                <a:cs typeface="Montserrat Bold" charset="0"/>
              </a:rPr>
              <a:t>$39</a:t>
            </a:r>
          </a:p>
        </p:txBody>
      </p:sp>
      <p:sp>
        <p:nvSpPr>
          <p:cNvPr id="67" name="Rectangle 66">
            <a:extLst>
              <a:ext uri="{FF2B5EF4-FFF2-40B4-BE49-F238E27FC236}">
                <a16:creationId xmlns:a16="http://schemas.microsoft.com/office/drawing/2014/main" id="{DC6AD6EE-1261-6641-944E-C3B3F888E787}"/>
              </a:ext>
            </a:extLst>
          </p:cNvPr>
          <p:cNvSpPr/>
          <p:nvPr/>
        </p:nvSpPr>
        <p:spPr>
          <a:xfrm>
            <a:off x="2647700" y="9872262"/>
            <a:ext cx="1784550" cy="923330"/>
          </a:xfrm>
          <a:prstGeom prst="rect">
            <a:avLst/>
          </a:prstGeom>
        </p:spPr>
        <p:txBody>
          <a:bodyPr wrap="square">
            <a:spAutoFit/>
          </a:bodyPr>
          <a:lstStyle/>
          <a:p>
            <a:r>
              <a:rPr lang="en-US" sz="5400" dirty="0">
                <a:solidFill>
                  <a:schemeClr val="tx2"/>
                </a:solidFill>
                <a:latin typeface="Montserrat" pitchFamily="2" charset="77"/>
                <a:ea typeface="Montserrat Bold" charset="0"/>
                <a:cs typeface="Montserrat Bold" charset="0"/>
              </a:rPr>
              <a:t>$79</a:t>
            </a:r>
          </a:p>
        </p:txBody>
      </p:sp>
      <p:sp>
        <p:nvSpPr>
          <p:cNvPr id="68" name="Rectangle 67">
            <a:extLst>
              <a:ext uri="{FF2B5EF4-FFF2-40B4-BE49-F238E27FC236}">
                <a16:creationId xmlns:a16="http://schemas.microsoft.com/office/drawing/2014/main" id="{FE111937-E32B-FE45-8C42-07AF03C6373A}"/>
              </a:ext>
            </a:extLst>
          </p:cNvPr>
          <p:cNvSpPr/>
          <p:nvPr/>
        </p:nvSpPr>
        <p:spPr>
          <a:xfrm>
            <a:off x="13492787" y="5839182"/>
            <a:ext cx="1784550" cy="923330"/>
          </a:xfrm>
          <a:prstGeom prst="rect">
            <a:avLst/>
          </a:prstGeom>
        </p:spPr>
        <p:txBody>
          <a:bodyPr wrap="square">
            <a:spAutoFit/>
          </a:bodyPr>
          <a:lstStyle/>
          <a:p>
            <a:r>
              <a:rPr lang="en-US" sz="5400" dirty="0">
                <a:solidFill>
                  <a:schemeClr val="tx2"/>
                </a:solidFill>
                <a:latin typeface="Montserrat" pitchFamily="2" charset="77"/>
                <a:ea typeface="Montserrat Bold" charset="0"/>
                <a:cs typeface="Montserrat Bold" charset="0"/>
              </a:rPr>
              <a:t>$49</a:t>
            </a:r>
          </a:p>
        </p:txBody>
      </p:sp>
      <p:sp>
        <p:nvSpPr>
          <p:cNvPr id="69" name="Rectangle 68">
            <a:extLst>
              <a:ext uri="{FF2B5EF4-FFF2-40B4-BE49-F238E27FC236}">
                <a16:creationId xmlns:a16="http://schemas.microsoft.com/office/drawing/2014/main" id="{9D7A5FD7-1DF9-3542-9A36-24CA3E5FBFDF}"/>
              </a:ext>
            </a:extLst>
          </p:cNvPr>
          <p:cNvSpPr/>
          <p:nvPr/>
        </p:nvSpPr>
        <p:spPr>
          <a:xfrm>
            <a:off x="13492787" y="9872262"/>
            <a:ext cx="1784550" cy="923330"/>
          </a:xfrm>
          <a:prstGeom prst="rect">
            <a:avLst/>
          </a:prstGeom>
        </p:spPr>
        <p:txBody>
          <a:bodyPr wrap="square">
            <a:spAutoFit/>
          </a:bodyPr>
          <a:lstStyle/>
          <a:p>
            <a:r>
              <a:rPr lang="en-US" sz="5400" dirty="0">
                <a:solidFill>
                  <a:schemeClr val="bg1"/>
                </a:solidFill>
                <a:latin typeface="Montserrat" pitchFamily="2" charset="77"/>
                <a:ea typeface="Montserrat Bold" charset="0"/>
                <a:cs typeface="Montserrat Bold" charset="0"/>
              </a:rPr>
              <a:t>$99</a:t>
            </a:r>
          </a:p>
        </p:txBody>
      </p:sp>
    </p:spTree>
    <p:extLst>
      <p:ext uri="{BB962C8B-B14F-4D97-AF65-F5344CB8AC3E}">
        <p14:creationId xmlns:p14="http://schemas.microsoft.com/office/powerpoint/2010/main" val="274826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EF12EE-5BA7-084A-A62D-1D1390604925}"/>
              </a:ext>
            </a:extLst>
          </p:cNvPr>
          <p:cNvGrpSpPr/>
          <p:nvPr/>
        </p:nvGrpSpPr>
        <p:grpSpPr>
          <a:xfrm>
            <a:off x="11049001" y="2081877"/>
            <a:ext cx="11100922" cy="9911624"/>
            <a:chOff x="12188825" y="2081877"/>
            <a:chExt cx="9961097" cy="9911624"/>
          </a:xfrm>
          <a:solidFill>
            <a:srgbClr val="EFF1F8"/>
          </a:solidFill>
        </p:grpSpPr>
        <p:sp>
          <p:nvSpPr>
            <p:cNvPr id="29" name="Rectangle 28">
              <a:extLst>
                <a:ext uri="{FF2B5EF4-FFF2-40B4-BE49-F238E27FC236}">
                  <a16:creationId xmlns:a16="http://schemas.microsoft.com/office/drawing/2014/main" id="{61DB21D3-709F-3F44-92FE-3CC0272B7811}"/>
                </a:ext>
              </a:extLst>
            </p:cNvPr>
            <p:cNvSpPr/>
            <p:nvPr/>
          </p:nvSpPr>
          <p:spPr>
            <a:xfrm>
              <a:off x="12188825" y="2081877"/>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9493632-FF8A-584A-B284-53382CF4A269}"/>
                </a:ext>
              </a:extLst>
            </p:cNvPr>
            <p:cNvSpPr/>
            <p:nvPr/>
          </p:nvSpPr>
          <p:spPr>
            <a:xfrm>
              <a:off x="17417608" y="2081877"/>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E171EC4-C14F-9647-99AC-07F642817080}"/>
                </a:ext>
              </a:extLst>
            </p:cNvPr>
            <p:cNvSpPr/>
            <p:nvPr/>
          </p:nvSpPr>
          <p:spPr>
            <a:xfrm>
              <a:off x="12188825" y="7245516"/>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F854998-960A-6F40-B9E1-D9CB813CC3B5}"/>
                </a:ext>
              </a:extLst>
            </p:cNvPr>
            <p:cNvSpPr/>
            <p:nvPr/>
          </p:nvSpPr>
          <p:spPr>
            <a:xfrm>
              <a:off x="17417608" y="7245516"/>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A37BF80-BA66-4341-9772-84C8D49E2B03}"/>
              </a:ext>
            </a:extLst>
          </p:cNvPr>
          <p:cNvGrpSpPr/>
          <p:nvPr/>
        </p:nvGrpSpPr>
        <p:grpSpPr>
          <a:xfrm>
            <a:off x="11818707" y="2836283"/>
            <a:ext cx="3734410" cy="3239172"/>
            <a:chOff x="12113680" y="2289704"/>
            <a:chExt cx="3734410" cy="3239172"/>
          </a:xfrm>
        </p:grpSpPr>
        <p:sp>
          <p:nvSpPr>
            <p:cNvPr id="30" name="Rectangle 29">
              <a:extLst>
                <a:ext uri="{FF2B5EF4-FFF2-40B4-BE49-F238E27FC236}">
                  <a16:creationId xmlns:a16="http://schemas.microsoft.com/office/drawing/2014/main" id="{3D1452AE-ECB5-3E4A-812A-040D464EE1F3}"/>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31" name="Rectangle 30">
              <a:extLst>
                <a:ext uri="{FF2B5EF4-FFF2-40B4-BE49-F238E27FC236}">
                  <a16:creationId xmlns:a16="http://schemas.microsoft.com/office/drawing/2014/main" id="{DF1D59A2-FA59-4643-8C2B-571111BB1D4F}"/>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$3240</a:t>
              </a:r>
            </a:p>
          </p:txBody>
        </p:sp>
      </p:grpSp>
      <p:sp>
        <p:nvSpPr>
          <p:cNvPr id="33" name="Rectangle 32">
            <a:extLst>
              <a:ext uri="{FF2B5EF4-FFF2-40B4-BE49-F238E27FC236}">
                <a16:creationId xmlns:a16="http://schemas.microsoft.com/office/drawing/2014/main" id="{5E7EF44A-B763-D84C-A0B3-9B2CBA734AFC}"/>
              </a:ext>
            </a:extLst>
          </p:cNvPr>
          <p:cNvSpPr/>
          <p:nvPr/>
        </p:nvSpPr>
        <p:spPr>
          <a:xfrm>
            <a:off x="12673581" y="6440187"/>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37" name="Rectangle 36">
            <a:extLst>
              <a:ext uri="{FF2B5EF4-FFF2-40B4-BE49-F238E27FC236}">
                <a16:creationId xmlns:a16="http://schemas.microsoft.com/office/drawing/2014/main" id="{0EE887F9-C6C7-4D47-95BF-2525831ABC1A}"/>
              </a:ext>
            </a:extLst>
          </p:cNvPr>
          <p:cNvSpPr/>
          <p:nvPr/>
        </p:nvSpPr>
        <p:spPr>
          <a:xfrm>
            <a:off x="17908220" y="6440187"/>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41" name="Rectangle 40">
            <a:extLst>
              <a:ext uri="{FF2B5EF4-FFF2-40B4-BE49-F238E27FC236}">
                <a16:creationId xmlns:a16="http://schemas.microsoft.com/office/drawing/2014/main" id="{F38DCEC8-2917-B248-BF77-E6B4EC5AE245}"/>
              </a:ext>
            </a:extLst>
          </p:cNvPr>
          <p:cNvSpPr/>
          <p:nvPr/>
        </p:nvSpPr>
        <p:spPr>
          <a:xfrm>
            <a:off x="12685294" y="11603826"/>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45" name="Rectangle 44">
            <a:extLst>
              <a:ext uri="{FF2B5EF4-FFF2-40B4-BE49-F238E27FC236}">
                <a16:creationId xmlns:a16="http://schemas.microsoft.com/office/drawing/2014/main" id="{F6D33763-28A1-D44E-871E-2956A8191037}"/>
              </a:ext>
            </a:extLst>
          </p:cNvPr>
          <p:cNvSpPr/>
          <p:nvPr/>
        </p:nvSpPr>
        <p:spPr>
          <a:xfrm>
            <a:off x="17913311" y="11603826"/>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46" name="TextBox 45">
            <a:extLst>
              <a:ext uri="{FF2B5EF4-FFF2-40B4-BE49-F238E27FC236}">
                <a16:creationId xmlns:a16="http://schemas.microsoft.com/office/drawing/2014/main" id="{BA2F25E5-C50C-8740-8887-19D060F1B310}"/>
              </a:ext>
            </a:extLst>
          </p:cNvPr>
          <p:cNvSpPr txBox="1"/>
          <p:nvPr/>
        </p:nvSpPr>
        <p:spPr>
          <a:xfrm>
            <a:off x="2033022" y="2137295"/>
            <a:ext cx="6577578"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Subscribing Plan</a:t>
            </a:r>
          </a:p>
        </p:txBody>
      </p:sp>
      <p:sp>
        <p:nvSpPr>
          <p:cNvPr id="47" name="Subtitle 2">
            <a:extLst>
              <a:ext uri="{FF2B5EF4-FFF2-40B4-BE49-F238E27FC236}">
                <a16:creationId xmlns:a16="http://schemas.microsoft.com/office/drawing/2014/main" id="{D0D0123E-E7EC-EB42-BE5B-FC56620C2CEF}"/>
              </a:ext>
            </a:extLst>
          </p:cNvPr>
          <p:cNvSpPr txBox="1">
            <a:spLocks/>
          </p:cNvSpPr>
          <p:nvPr/>
        </p:nvSpPr>
        <p:spPr>
          <a:xfrm>
            <a:off x="1910531" y="5334935"/>
            <a:ext cx="7618905" cy="665856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Place decisions outline where the product is sold and how it is delivered to the market. </a:t>
            </a:r>
          </a:p>
          <a:p>
            <a:pPr algn="l">
              <a:lnSpc>
                <a:spcPts val="4080"/>
              </a:lnSpc>
            </a:pPr>
            <a:endParaRPr lang="en-US" sz="2800" dirty="0">
              <a:solidFill>
                <a:schemeClr val="tx1"/>
              </a:solidFill>
              <a:latin typeface="Montserrat Light" charset="0"/>
              <a:ea typeface="Montserrat Light" charset="0"/>
              <a:cs typeface="Montserrat Light" charset="0"/>
            </a:endParaRPr>
          </a:p>
          <a:p>
            <a:pPr algn="l">
              <a:lnSpc>
                <a:spcPts val="4080"/>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48" name="Rectangle 47">
            <a:extLst>
              <a:ext uri="{FF2B5EF4-FFF2-40B4-BE49-F238E27FC236}">
                <a16:creationId xmlns:a16="http://schemas.microsoft.com/office/drawing/2014/main" id="{307DF7C8-FD01-5A4F-8AA7-EC4EDEBF6DBD}"/>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49" name="Group 48">
            <a:extLst>
              <a:ext uri="{FF2B5EF4-FFF2-40B4-BE49-F238E27FC236}">
                <a16:creationId xmlns:a16="http://schemas.microsoft.com/office/drawing/2014/main" id="{CD918DB8-8A4C-1445-A094-2A9398B57E5C}"/>
              </a:ext>
            </a:extLst>
          </p:cNvPr>
          <p:cNvGrpSpPr/>
          <p:nvPr/>
        </p:nvGrpSpPr>
        <p:grpSpPr>
          <a:xfrm>
            <a:off x="17645807" y="2836283"/>
            <a:ext cx="3734410" cy="3239172"/>
            <a:chOff x="12113680" y="2289704"/>
            <a:chExt cx="3734410" cy="3239172"/>
          </a:xfrm>
        </p:grpSpPr>
        <p:sp>
          <p:nvSpPr>
            <p:cNvPr id="50" name="Rectangle 49">
              <a:extLst>
                <a:ext uri="{FF2B5EF4-FFF2-40B4-BE49-F238E27FC236}">
                  <a16:creationId xmlns:a16="http://schemas.microsoft.com/office/drawing/2014/main" id="{5A1E5295-28C9-8C4E-80C3-12632A66119A}"/>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51" name="Rectangle 50">
              <a:extLst>
                <a:ext uri="{FF2B5EF4-FFF2-40B4-BE49-F238E27FC236}">
                  <a16:creationId xmlns:a16="http://schemas.microsoft.com/office/drawing/2014/main" id="{73CBC926-D1F5-674E-8286-8BEADA2EDB8E}"/>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$435</a:t>
              </a:r>
            </a:p>
          </p:txBody>
        </p:sp>
      </p:grpSp>
      <p:grpSp>
        <p:nvGrpSpPr>
          <p:cNvPr id="52" name="Group 51">
            <a:extLst>
              <a:ext uri="{FF2B5EF4-FFF2-40B4-BE49-F238E27FC236}">
                <a16:creationId xmlns:a16="http://schemas.microsoft.com/office/drawing/2014/main" id="{05BFA6C5-08B9-FA4D-8506-1A3C639B7E27}"/>
              </a:ext>
            </a:extLst>
          </p:cNvPr>
          <p:cNvGrpSpPr/>
          <p:nvPr/>
        </p:nvGrpSpPr>
        <p:grpSpPr>
          <a:xfrm>
            <a:off x="17645807" y="8020698"/>
            <a:ext cx="3734410" cy="3239172"/>
            <a:chOff x="12113680" y="2289704"/>
            <a:chExt cx="3734410" cy="3239172"/>
          </a:xfrm>
        </p:grpSpPr>
        <p:sp>
          <p:nvSpPr>
            <p:cNvPr id="53" name="Rectangle 52">
              <a:extLst>
                <a:ext uri="{FF2B5EF4-FFF2-40B4-BE49-F238E27FC236}">
                  <a16:creationId xmlns:a16="http://schemas.microsoft.com/office/drawing/2014/main" id="{F28F8FE4-C938-0A46-8AE9-B0ADB6EEE32A}"/>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54" name="Rectangle 53">
              <a:extLst>
                <a:ext uri="{FF2B5EF4-FFF2-40B4-BE49-F238E27FC236}">
                  <a16:creationId xmlns:a16="http://schemas.microsoft.com/office/drawing/2014/main" id="{4E02C27B-3FBD-4744-B785-03F2A4B6781E}"/>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$1270</a:t>
              </a:r>
            </a:p>
          </p:txBody>
        </p:sp>
      </p:grpSp>
      <p:grpSp>
        <p:nvGrpSpPr>
          <p:cNvPr id="70" name="Group 69">
            <a:extLst>
              <a:ext uri="{FF2B5EF4-FFF2-40B4-BE49-F238E27FC236}">
                <a16:creationId xmlns:a16="http://schemas.microsoft.com/office/drawing/2014/main" id="{A7EBA19D-3FC1-C54B-B867-9D0A0C596250}"/>
              </a:ext>
            </a:extLst>
          </p:cNvPr>
          <p:cNvGrpSpPr/>
          <p:nvPr/>
        </p:nvGrpSpPr>
        <p:grpSpPr>
          <a:xfrm>
            <a:off x="11818707" y="8020698"/>
            <a:ext cx="3734410" cy="3239172"/>
            <a:chOff x="12113680" y="2289704"/>
            <a:chExt cx="3734410" cy="3239172"/>
          </a:xfrm>
        </p:grpSpPr>
        <p:sp>
          <p:nvSpPr>
            <p:cNvPr id="71" name="Rectangle 70">
              <a:extLst>
                <a:ext uri="{FF2B5EF4-FFF2-40B4-BE49-F238E27FC236}">
                  <a16:creationId xmlns:a16="http://schemas.microsoft.com/office/drawing/2014/main" id="{72F16D8E-8CC6-CC43-A9C6-B947E7517519}"/>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72" name="Rectangle 71">
              <a:extLst>
                <a:ext uri="{FF2B5EF4-FFF2-40B4-BE49-F238E27FC236}">
                  <a16:creationId xmlns:a16="http://schemas.microsoft.com/office/drawing/2014/main" id="{1F42D3F0-6343-2A4C-A4AA-1ECCA6C0C8F1}"/>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$273</a:t>
              </a:r>
            </a:p>
          </p:txBody>
        </p:sp>
      </p:grpSp>
    </p:spTree>
    <p:extLst>
      <p:ext uri="{BB962C8B-B14F-4D97-AF65-F5344CB8AC3E}">
        <p14:creationId xmlns:p14="http://schemas.microsoft.com/office/powerpoint/2010/main" val="636240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425264" y="1745044"/>
            <a:ext cx="7527138" cy="1315581"/>
            <a:chOff x="8425264" y="1745044"/>
            <a:chExt cx="752713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7527138"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Subscribing Plans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5" name="Rectangle 34">
            <a:extLst>
              <a:ext uri="{FF2B5EF4-FFF2-40B4-BE49-F238E27FC236}">
                <a16:creationId xmlns:a16="http://schemas.microsoft.com/office/drawing/2014/main" id="{062581E7-BE8F-7848-B72D-558086AD3698}"/>
              </a:ext>
            </a:extLst>
          </p:cNvPr>
          <p:cNvSpPr/>
          <p:nvPr/>
        </p:nvSpPr>
        <p:spPr>
          <a:xfrm>
            <a:off x="2122935" y="5097832"/>
            <a:ext cx="3629654"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$199</a:t>
            </a:r>
          </a:p>
        </p:txBody>
      </p:sp>
      <p:sp>
        <p:nvSpPr>
          <p:cNvPr id="36" name="Rectangle 35">
            <a:extLst>
              <a:ext uri="{FF2B5EF4-FFF2-40B4-BE49-F238E27FC236}">
                <a16:creationId xmlns:a16="http://schemas.microsoft.com/office/drawing/2014/main" id="{E3E5A503-1DA8-6842-9B32-6E871A5E5446}"/>
              </a:ext>
            </a:extLst>
          </p:cNvPr>
          <p:cNvSpPr/>
          <p:nvPr/>
        </p:nvSpPr>
        <p:spPr>
          <a:xfrm>
            <a:off x="2122935" y="6976922"/>
            <a:ext cx="3629654"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$239</a:t>
            </a:r>
          </a:p>
        </p:txBody>
      </p:sp>
      <p:sp>
        <p:nvSpPr>
          <p:cNvPr id="37" name="Rectangle 36">
            <a:extLst>
              <a:ext uri="{FF2B5EF4-FFF2-40B4-BE49-F238E27FC236}">
                <a16:creationId xmlns:a16="http://schemas.microsoft.com/office/drawing/2014/main" id="{67865C0B-E968-9248-A380-E1AD129F7647}"/>
              </a:ext>
            </a:extLst>
          </p:cNvPr>
          <p:cNvSpPr/>
          <p:nvPr/>
        </p:nvSpPr>
        <p:spPr>
          <a:xfrm>
            <a:off x="2122935" y="8851148"/>
            <a:ext cx="3897938"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$329</a:t>
            </a:r>
          </a:p>
        </p:txBody>
      </p:sp>
      <p:sp>
        <p:nvSpPr>
          <p:cNvPr id="38" name="Rectangle 37">
            <a:extLst>
              <a:ext uri="{FF2B5EF4-FFF2-40B4-BE49-F238E27FC236}">
                <a16:creationId xmlns:a16="http://schemas.microsoft.com/office/drawing/2014/main" id="{34CCD9DA-E94E-8349-B983-EDA585D00B9E}"/>
              </a:ext>
            </a:extLst>
          </p:cNvPr>
          <p:cNvSpPr/>
          <p:nvPr/>
        </p:nvSpPr>
        <p:spPr>
          <a:xfrm>
            <a:off x="2122935" y="10716511"/>
            <a:ext cx="3629654"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$439</a:t>
            </a:r>
          </a:p>
        </p:txBody>
      </p:sp>
      <p:sp>
        <p:nvSpPr>
          <p:cNvPr id="39" name="Subtitle 2">
            <a:extLst>
              <a:ext uri="{FF2B5EF4-FFF2-40B4-BE49-F238E27FC236}">
                <a16:creationId xmlns:a16="http://schemas.microsoft.com/office/drawing/2014/main" id="{3F47ECFD-4602-824C-9B87-AED5F843C46D}"/>
              </a:ext>
            </a:extLst>
          </p:cNvPr>
          <p:cNvSpPr txBox="1">
            <a:spLocks/>
          </p:cNvSpPr>
          <p:nvPr/>
        </p:nvSpPr>
        <p:spPr>
          <a:xfrm>
            <a:off x="8951495" y="5067060"/>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The goal of business executives is</a:t>
            </a:r>
          </a:p>
        </p:txBody>
      </p:sp>
      <p:sp>
        <p:nvSpPr>
          <p:cNvPr id="40" name="Subtitle 2">
            <a:extLst>
              <a:ext uri="{FF2B5EF4-FFF2-40B4-BE49-F238E27FC236}">
                <a16:creationId xmlns:a16="http://schemas.microsoft.com/office/drawing/2014/main" id="{AA20BB36-A7D9-704F-8DD8-9B688E95CD9C}"/>
              </a:ext>
            </a:extLst>
          </p:cNvPr>
          <p:cNvSpPr txBox="1">
            <a:spLocks/>
          </p:cNvSpPr>
          <p:nvPr/>
        </p:nvSpPr>
        <p:spPr>
          <a:xfrm>
            <a:off x="8951495" y="6941625"/>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Place decisions outline where</a:t>
            </a:r>
          </a:p>
        </p:txBody>
      </p:sp>
      <p:sp>
        <p:nvSpPr>
          <p:cNvPr id="41" name="Subtitle 2">
            <a:extLst>
              <a:ext uri="{FF2B5EF4-FFF2-40B4-BE49-F238E27FC236}">
                <a16:creationId xmlns:a16="http://schemas.microsoft.com/office/drawing/2014/main" id="{8FB46289-5EB9-B043-B16F-116B69B022FA}"/>
              </a:ext>
            </a:extLst>
          </p:cNvPr>
          <p:cNvSpPr txBox="1">
            <a:spLocks/>
          </p:cNvSpPr>
          <p:nvPr/>
        </p:nvSpPr>
        <p:spPr>
          <a:xfrm>
            <a:off x="8951495" y="8813018"/>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Place decisions outline where</a:t>
            </a:r>
          </a:p>
        </p:txBody>
      </p:sp>
      <p:sp>
        <p:nvSpPr>
          <p:cNvPr id="42" name="Subtitle 2">
            <a:extLst>
              <a:ext uri="{FF2B5EF4-FFF2-40B4-BE49-F238E27FC236}">
                <a16:creationId xmlns:a16="http://schemas.microsoft.com/office/drawing/2014/main" id="{E47ED99D-D54B-DA4D-9177-B1A3AC26988E}"/>
              </a:ext>
            </a:extLst>
          </p:cNvPr>
          <p:cNvSpPr txBox="1">
            <a:spLocks/>
          </p:cNvSpPr>
          <p:nvPr/>
        </p:nvSpPr>
        <p:spPr>
          <a:xfrm>
            <a:off x="8951495" y="10687023"/>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The goal of business executives is</a:t>
            </a:r>
          </a:p>
        </p:txBody>
      </p:sp>
      <p:grpSp>
        <p:nvGrpSpPr>
          <p:cNvPr id="4" name="Group 3">
            <a:extLst>
              <a:ext uri="{FF2B5EF4-FFF2-40B4-BE49-F238E27FC236}">
                <a16:creationId xmlns:a16="http://schemas.microsoft.com/office/drawing/2014/main" id="{5B09E032-E29D-8F4B-BEF4-A7C1F1D26306}"/>
              </a:ext>
            </a:extLst>
          </p:cNvPr>
          <p:cNvGrpSpPr/>
          <p:nvPr/>
        </p:nvGrpSpPr>
        <p:grpSpPr>
          <a:xfrm>
            <a:off x="2072952" y="6280484"/>
            <a:ext cx="20231739" cy="5630780"/>
            <a:chOff x="2122935" y="6280484"/>
            <a:chExt cx="20231739" cy="5630780"/>
          </a:xfrm>
        </p:grpSpPr>
        <p:cxnSp>
          <p:nvCxnSpPr>
            <p:cNvPr id="3" name="Straight Connector 2">
              <a:extLst>
                <a:ext uri="{FF2B5EF4-FFF2-40B4-BE49-F238E27FC236}">
                  <a16:creationId xmlns:a16="http://schemas.microsoft.com/office/drawing/2014/main" id="{D1C5489C-697A-2B47-A116-A0AE6C2AA48D}"/>
                </a:ext>
              </a:extLst>
            </p:cNvPr>
            <p:cNvCxnSpPr/>
            <p:nvPr/>
          </p:nvCxnSpPr>
          <p:spPr>
            <a:xfrm>
              <a:off x="2122935" y="6280484"/>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6AE288-B217-A140-8F11-0C00697D412F}"/>
                </a:ext>
              </a:extLst>
            </p:cNvPr>
            <p:cNvCxnSpPr/>
            <p:nvPr/>
          </p:nvCxnSpPr>
          <p:spPr>
            <a:xfrm>
              <a:off x="2122935" y="8253663"/>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F718361-B2EC-BB46-A518-C888F6AB23CE}"/>
                </a:ext>
              </a:extLst>
            </p:cNvPr>
            <p:cNvCxnSpPr/>
            <p:nvPr/>
          </p:nvCxnSpPr>
          <p:spPr>
            <a:xfrm>
              <a:off x="2122935" y="10130589"/>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89F9881-8C74-B04A-8E76-07FA9DFDCFEE}"/>
                </a:ext>
              </a:extLst>
            </p:cNvPr>
            <p:cNvCxnSpPr/>
            <p:nvPr/>
          </p:nvCxnSpPr>
          <p:spPr>
            <a:xfrm>
              <a:off x="2122935" y="11911264"/>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sp>
        <p:nvSpPr>
          <p:cNvPr id="50" name="Shape 2546">
            <a:extLst>
              <a:ext uri="{FF2B5EF4-FFF2-40B4-BE49-F238E27FC236}">
                <a16:creationId xmlns:a16="http://schemas.microsoft.com/office/drawing/2014/main" id="{03C72BC3-95C3-7E4D-9DE6-A66046591BE1}"/>
              </a:ext>
            </a:extLst>
          </p:cNvPr>
          <p:cNvSpPr/>
          <p:nvPr/>
        </p:nvSpPr>
        <p:spPr>
          <a:xfrm>
            <a:off x="21367593" y="8753070"/>
            <a:ext cx="1010255" cy="82657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3"/>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643">
            <a:extLst>
              <a:ext uri="{FF2B5EF4-FFF2-40B4-BE49-F238E27FC236}">
                <a16:creationId xmlns:a16="http://schemas.microsoft.com/office/drawing/2014/main" id="{BF76C1AA-A96C-524A-B429-716975603D29}"/>
              </a:ext>
            </a:extLst>
          </p:cNvPr>
          <p:cNvSpPr/>
          <p:nvPr/>
        </p:nvSpPr>
        <p:spPr>
          <a:xfrm>
            <a:off x="21586980" y="4891223"/>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944">
            <a:extLst>
              <a:ext uri="{FF2B5EF4-FFF2-40B4-BE49-F238E27FC236}">
                <a16:creationId xmlns:a16="http://schemas.microsoft.com/office/drawing/2014/main" id="{378EB3EE-7834-0A4B-830A-7DAF30B238F4}"/>
              </a:ext>
            </a:extLst>
          </p:cNvPr>
          <p:cNvSpPr/>
          <p:nvPr/>
        </p:nvSpPr>
        <p:spPr>
          <a:xfrm>
            <a:off x="21413725" y="10576048"/>
            <a:ext cx="917989" cy="91798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53" name="Shape 2808">
            <a:extLst>
              <a:ext uri="{FF2B5EF4-FFF2-40B4-BE49-F238E27FC236}">
                <a16:creationId xmlns:a16="http://schemas.microsoft.com/office/drawing/2014/main" id="{3F0D3089-681F-4C4A-9BB8-32B7BAFC36DD}"/>
              </a:ext>
            </a:extLst>
          </p:cNvPr>
          <p:cNvSpPr/>
          <p:nvPr/>
        </p:nvSpPr>
        <p:spPr>
          <a:xfrm>
            <a:off x="21308275" y="6779890"/>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Tree>
    <p:extLst>
      <p:ext uri="{BB962C8B-B14F-4D97-AF65-F5344CB8AC3E}">
        <p14:creationId xmlns:p14="http://schemas.microsoft.com/office/powerpoint/2010/main" val="671450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63D5DCB-9796-3541-A8F7-06BA164C8AEE}"/>
              </a:ext>
            </a:extLst>
          </p:cNvPr>
          <p:cNvSpPr>
            <a:spLocks noGrp="1"/>
          </p:cNvSpPr>
          <p:nvPr>
            <p:ph type="pic" sz="quarter" idx="18"/>
          </p:nvPr>
        </p:nvSpPr>
        <p:spPr/>
      </p:sp>
      <p:sp>
        <p:nvSpPr>
          <p:cNvPr id="28" name="Rectangle 27">
            <a:extLst>
              <a:ext uri="{FF2B5EF4-FFF2-40B4-BE49-F238E27FC236}">
                <a16:creationId xmlns:a16="http://schemas.microsoft.com/office/drawing/2014/main" id="{969401D4-6C47-F547-AE85-243B125CB2C1}"/>
              </a:ext>
            </a:extLst>
          </p:cNvPr>
          <p:cNvSpPr/>
          <p:nvPr/>
        </p:nvSpPr>
        <p:spPr>
          <a:xfrm rot="10800000" flipV="1">
            <a:off x="-6" y="-1"/>
            <a:ext cx="24377649" cy="883049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E6F5A97-3E66-194B-9E6D-308604BFD632}"/>
              </a:ext>
            </a:extLst>
          </p:cNvPr>
          <p:cNvGrpSpPr/>
          <p:nvPr/>
        </p:nvGrpSpPr>
        <p:grpSpPr>
          <a:xfrm>
            <a:off x="8981063" y="1745044"/>
            <a:ext cx="6415539" cy="1315581"/>
            <a:chOff x="8981063" y="1745044"/>
            <a:chExt cx="6415539"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981063" y="2137295"/>
              <a:ext cx="6415539" cy="923330"/>
            </a:xfrm>
            <a:prstGeom prst="rect">
              <a:avLst/>
            </a:prstGeom>
            <a:noFill/>
            <a:ln>
              <a:noFill/>
            </a:ln>
          </p:spPr>
          <p:txBody>
            <a:bodyPr wrap="none" rtlCol="0">
              <a:spAutoFit/>
            </a:bodyPr>
            <a:lstStyle/>
            <a:p>
              <a:pPr algn="ctr"/>
              <a:r>
                <a:rPr lang="en-US" sz="5400" dirty="0">
                  <a:solidFill>
                    <a:schemeClr val="bg1"/>
                  </a:solidFill>
                  <a:latin typeface="Montserrat" pitchFamily="2" charset="77"/>
                  <a:ea typeface="Lato Black" charset="0"/>
                  <a:cs typeface="Lato Black" charset="0"/>
                </a:rPr>
                <a:t>Subscribing Plans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7" name="Oval 16">
            <a:extLst>
              <a:ext uri="{FF2B5EF4-FFF2-40B4-BE49-F238E27FC236}">
                <a16:creationId xmlns:a16="http://schemas.microsoft.com/office/drawing/2014/main" id="{2F79F076-096B-4D45-8016-4E9705D21118}"/>
              </a:ext>
            </a:extLst>
          </p:cNvPr>
          <p:cNvSpPr/>
          <p:nvPr/>
        </p:nvSpPr>
        <p:spPr>
          <a:xfrm>
            <a:off x="2015513"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CF4D0A0-8F60-8440-99CD-96553B40AFA9}"/>
              </a:ext>
            </a:extLst>
          </p:cNvPr>
          <p:cNvSpPr/>
          <p:nvPr/>
        </p:nvSpPr>
        <p:spPr>
          <a:xfrm>
            <a:off x="7837522"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34CAD31-08DA-CF47-B777-DD384EB72B70}"/>
              </a:ext>
            </a:extLst>
          </p:cNvPr>
          <p:cNvSpPr/>
          <p:nvPr/>
        </p:nvSpPr>
        <p:spPr>
          <a:xfrm>
            <a:off x="13491359"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1EAFEC8-BC23-FB4C-9F8B-509BEF918243}"/>
              </a:ext>
            </a:extLst>
          </p:cNvPr>
          <p:cNvSpPr/>
          <p:nvPr/>
        </p:nvSpPr>
        <p:spPr>
          <a:xfrm>
            <a:off x="19325557"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ubtitle 2">
            <a:extLst>
              <a:ext uri="{FF2B5EF4-FFF2-40B4-BE49-F238E27FC236}">
                <a16:creationId xmlns:a16="http://schemas.microsoft.com/office/drawing/2014/main" id="{0A3EECA0-303E-D14E-82FA-2BE9AD147E84}"/>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5" name="Subtitle 2">
            <a:extLst>
              <a:ext uri="{FF2B5EF4-FFF2-40B4-BE49-F238E27FC236}">
                <a16:creationId xmlns:a16="http://schemas.microsoft.com/office/drawing/2014/main" id="{49670892-1AE8-4C48-A525-1A3476D935FA}"/>
              </a:ext>
            </a:extLst>
          </p:cNvPr>
          <p:cNvSpPr txBox="1">
            <a:spLocks/>
          </p:cNvSpPr>
          <p:nvPr/>
        </p:nvSpPr>
        <p:spPr>
          <a:xfrm>
            <a:off x="7300945"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6" name="Subtitle 2">
            <a:extLst>
              <a:ext uri="{FF2B5EF4-FFF2-40B4-BE49-F238E27FC236}">
                <a16:creationId xmlns:a16="http://schemas.microsoft.com/office/drawing/2014/main" id="{772DC450-F7BE-2B4F-BBE2-F631295C7D33}"/>
              </a:ext>
            </a:extLst>
          </p:cNvPr>
          <p:cNvSpPr txBox="1">
            <a:spLocks/>
          </p:cNvSpPr>
          <p:nvPr/>
        </p:nvSpPr>
        <p:spPr>
          <a:xfrm>
            <a:off x="13055887"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7" name="Subtitle 2">
            <a:extLst>
              <a:ext uri="{FF2B5EF4-FFF2-40B4-BE49-F238E27FC236}">
                <a16:creationId xmlns:a16="http://schemas.microsoft.com/office/drawing/2014/main" id="{AF24ECCB-5A1C-8846-9434-AB618A579253}"/>
              </a:ext>
            </a:extLst>
          </p:cNvPr>
          <p:cNvSpPr txBox="1">
            <a:spLocks/>
          </p:cNvSpPr>
          <p:nvPr/>
        </p:nvSpPr>
        <p:spPr>
          <a:xfrm>
            <a:off x="18788980"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29" name="Rectangle 28">
            <a:extLst>
              <a:ext uri="{FF2B5EF4-FFF2-40B4-BE49-F238E27FC236}">
                <a16:creationId xmlns:a16="http://schemas.microsoft.com/office/drawing/2014/main" id="{A9A61662-7F62-FB4C-9555-711A37F934BE}"/>
              </a:ext>
            </a:extLst>
          </p:cNvPr>
          <p:cNvSpPr/>
          <p:nvPr/>
        </p:nvSpPr>
        <p:spPr>
          <a:xfrm>
            <a:off x="2648079"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$39</a:t>
            </a:r>
          </a:p>
        </p:txBody>
      </p:sp>
      <p:sp>
        <p:nvSpPr>
          <p:cNvPr id="30" name="Rectangle 29">
            <a:extLst>
              <a:ext uri="{FF2B5EF4-FFF2-40B4-BE49-F238E27FC236}">
                <a16:creationId xmlns:a16="http://schemas.microsoft.com/office/drawing/2014/main" id="{31486FC6-37E8-4448-B69F-6BF9703823EC}"/>
              </a:ext>
            </a:extLst>
          </p:cNvPr>
          <p:cNvSpPr/>
          <p:nvPr/>
        </p:nvSpPr>
        <p:spPr>
          <a:xfrm>
            <a:off x="8470088"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$49</a:t>
            </a:r>
          </a:p>
        </p:txBody>
      </p:sp>
      <p:sp>
        <p:nvSpPr>
          <p:cNvPr id="31" name="Rectangle 30">
            <a:extLst>
              <a:ext uri="{FF2B5EF4-FFF2-40B4-BE49-F238E27FC236}">
                <a16:creationId xmlns:a16="http://schemas.microsoft.com/office/drawing/2014/main" id="{C0A8479D-F492-8840-8149-9D853C5CF2B8}"/>
              </a:ext>
            </a:extLst>
          </p:cNvPr>
          <p:cNvSpPr/>
          <p:nvPr/>
        </p:nvSpPr>
        <p:spPr>
          <a:xfrm>
            <a:off x="14123925"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$79</a:t>
            </a:r>
          </a:p>
        </p:txBody>
      </p:sp>
      <p:sp>
        <p:nvSpPr>
          <p:cNvPr id="32" name="Rectangle 31">
            <a:extLst>
              <a:ext uri="{FF2B5EF4-FFF2-40B4-BE49-F238E27FC236}">
                <a16:creationId xmlns:a16="http://schemas.microsoft.com/office/drawing/2014/main" id="{3EF06DA7-C2FE-6843-8DB1-A16D24DD3137}"/>
              </a:ext>
            </a:extLst>
          </p:cNvPr>
          <p:cNvSpPr/>
          <p:nvPr/>
        </p:nvSpPr>
        <p:spPr>
          <a:xfrm>
            <a:off x="19958123"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$99</a:t>
            </a:r>
          </a:p>
        </p:txBody>
      </p:sp>
    </p:spTree>
    <p:extLst>
      <p:ext uri="{BB962C8B-B14F-4D97-AF65-F5344CB8AC3E}">
        <p14:creationId xmlns:p14="http://schemas.microsoft.com/office/powerpoint/2010/main" val="181090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9EE2FA4-E7B0-EE42-8154-8024E4CD872C}"/>
              </a:ext>
            </a:extLst>
          </p:cNvPr>
          <p:cNvSpPr/>
          <p:nvPr/>
        </p:nvSpPr>
        <p:spPr>
          <a:xfrm>
            <a:off x="2033021"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24" name="Rectangle 23">
            <a:extLst>
              <a:ext uri="{FF2B5EF4-FFF2-40B4-BE49-F238E27FC236}">
                <a16:creationId xmlns:a16="http://schemas.microsoft.com/office/drawing/2014/main" id="{C225413C-9719-7544-B012-CA61E4B33857}"/>
              </a:ext>
            </a:extLst>
          </p:cNvPr>
          <p:cNvSpPr/>
          <p:nvPr/>
        </p:nvSpPr>
        <p:spPr>
          <a:xfrm>
            <a:off x="1999155"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8" name="TextBox 27">
            <a:extLst>
              <a:ext uri="{FF2B5EF4-FFF2-40B4-BE49-F238E27FC236}">
                <a16:creationId xmlns:a16="http://schemas.microsoft.com/office/drawing/2014/main" id="{15AA5ADE-D862-1543-9DF7-03D6EBA59485}"/>
              </a:ext>
            </a:extLst>
          </p:cNvPr>
          <p:cNvSpPr txBox="1"/>
          <p:nvPr/>
        </p:nvSpPr>
        <p:spPr>
          <a:xfrm>
            <a:off x="1999155" y="10060564"/>
            <a:ext cx="178446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47%</a:t>
            </a:r>
          </a:p>
        </p:txBody>
      </p:sp>
      <p:grpSp>
        <p:nvGrpSpPr>
          <p:cNvPr id="29" name="Group 28">
            <a:extLst>
              <a:ext uri="{FF2B5EF4-FFF2-40B4-BE49-F238E27FC236}">
                <a16:creationId xmlns:a16="http://schemas.microsoft.com/office/drawing/2014/main" id="{B5470615-D1C7-3242-A207-CD49C9721935}"/>
              </a:ext>
            </a:extLst>
          </p:cNvPr>
          <p:cNvGrpSpPr/>
          <p:nvPr/>
        </p:nvGrpSpPr>
        <p:grpSpPr>
          <a:xfrm>
            <a:off x="1910532" y="1745044"/>
            <a:ext cx="9924417" cy="6297379"/>
            <a:chOff x="1910532" y="1745044"/>
            <a:chExt cx="9924417" cy="6297379"/>
          </a:xfrm>
        </p:grpSpPr>
        <p:sp>
          <p:nvSpPr>
            <p:cNvPr id="30" name="TextBox 29">
              <a:extLst>
                <a:ext uri="{FF2B5EF4-FFF2-40B4-BE49-F238E27FC236}">
                  <a16:creationId xmlns:a16="http://schemas.microsoft.com/office/drawing/2014/main" id="{C10D31C9-E8EB-864A-AE5E-C72177956DF1}"/>
                </a:ext>
              </a:extLst>
            </p:cNvPr>
            <p:cNvSpPr txBox="1"/>
            <p:nvPr/>
          </p:nvSpPr>
          <p:spPr>
            <a:xfrm>
              <a:off x="2033021" y="2137295"/>
              <a:ext cx="554671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Revenue Model</a:t>
              </a:r>
            </a:p>
          </p:txBody>
        </p:sp>
        <p:sp>
          <p:nvSpPr>
            <p:cNvPr id="31" name="Subtitle 2">
              <a:extLst>
                <a:ext uri="{FF2B5EF4-FFF2-40B4-BE49-F238E27FC236}">
                  <a16:creationId xmlns:a16="http://schemas.microsoft.com/office/drawing/2014/main" id="{F74A587E-2992-7044-A940-3FBDF1BED647}"/>
                </a:ext>
              </a:extLst>
            </p:cNvPr>
            <p:cNvSpPr txBox="1">
              <a:spLocks/>
            </p:cNvSpPr>
            <p:nvPr/>
          </p:nvSpPr>
          <p:spPr>
            <a:xfrm>
              <a:off x="1910532" y="3659352"/>
              <a:ext cx="9924417" cy="438307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a:t>
              </a:r>
            </a:p>
          </p:txBody>
        </p:sp>
        <p:sp>
          <p:nvSpPr>
            <p:cNvPr id="32" name="Rectangle 31">
              <a:extLst>
                <a:ext uri="{FF2B5EF4-FFF2-40B4-BE49-F238E27FC236}">
                  <a16:creationId xmlns:a16="http://schemas.microsoft.com/office/drawing/2014/main" id="{2F898DB6-861C-9D44-B00F-05E01A3E9F3F}"/>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4" name="Rectangle 33">
            <a:extLst>
              <a:ext uri="{FF2B5EF4-FFF2-40B4-BE49-F238E27FC236}">
                <a16:creationId xmlns:a16="http://schemas.microsoft.com/office/drawing/2014/main" id="{0ECCAC25-F123-D34D-9BAE-42097F8A0BFB}"/>
              </a:ext>
            </a:extLst>
          </p:cNvPr>
          <p:cNvSpPr/>
          <p:nvPr/>
        </p:nvSpPr>
        <p:spPr>
          <a:xfrm>
            <a:off x="7733172"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43" name="Rectangle 42">
            <a:extLst>
              <a:ext uri="{FF2B5EF4-FFF2-40B4-BE49-F238E27FC236}">
                <a16:creationId xmlns:a16="http://schemas.microsoft.com/office/drawing/2014/main" id="{36DDF078-4819-8A40-B7D7-C38658AB97DC}"/>
              </a:ext>
            </a:extLst>
          </p:cNvPr>
          <p:cNvSpPr/>
          <p:nvPr/>
        </p:nvSpPr>
        <p:spPr>
          <a:xfrm>
            <a:off x="7699306"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44" name="TextBox 43">
            <a:extLst>
              <a:ext uri="{FF2B5EF4-FFF2-40B4-BE49-F238E27FC236}">
                <a16:creationId xmlns:a16="http://schemas.microsoft.com/office/drawing/2014/main" id="{FD7415EB-FAE8-DE46-9162-3ECAE3039F8B}"/>
              </a:ext>
            </a:extLst>
          </p:cNvPr>
          <p:cNvSpPr txBox="1"/>
          <p:nvPr/>
        </p:nvSpPr>
        <p:spPr>
          <a:xfrm>
            <a:off x="7699306" y="1006056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46" name="Rectangle 45">
            <a:extLst>
              <a:ext uri="{FF2B5EF4-FFF2-40B4-BE49-F238E27FC236}">
                <a16:creationId xmlns:a16="http://schemas.microsoft.com/office/drawing/2014/main" id="{0E5010C0-7A7F-5342-9579-3E9889996617}"/>
              </a:ext>
            </a:extLst>
          </p:cNvPr>
          <p:cNvSpPr/>
          <p:nvPr/>
        </p:nvSpPr>
        <p:spPr>
          <a:xfrm>
            <a:off x="13433323"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4" name="Rectangle 53">
            <a:extLst>
              <a:ext uri="{FF2B5EF4-FFF2-40B4-BE49-F238E27FC236}">
                <a16:creationId xmlns:a16="http://schemas.microsoft.com/office/drawing/2014/main" id="{B8093F56-BB1C-7340-8F35-4BCF81AA12DD}"/>
              </a:ext>
            </a:extLst>
          </p:cNvPr>
          <p:cNvSpPr/>
          <p:nvPr/>
        </p:nvSpPr>
        <p:spPr>
          <a:xfrm>
            <a:off x="13399457"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5" name="TextBox 54">
            <a:extLst>
              <a:ext uri="{FF2B5EF4-FFF2-40B4-BE49-F238E27FC236}">
                <a16:creationId xmlns:a16="http://schemas.microsoft.com/office/drawing/2014/main" id="{BA1BE9F2-FD90-3643-9537-E31781356D97}"/>
              </a:ext>
            </a:extLst>
          </p:cNvPr>
          <p:cNvSpPr txBox="1"/>
          <p:nvPr/>
        </p:nvSpPr>
        <p:spPr>
          <a:xfrm>
            <a:off x="13399457" y="1006056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57" name="Rectangle 56">
            <a:extLst>
              <a:ext uri="{FF2B5EF4-FFF2-40B4-BE49-F238E27FC236}">
                <a16:creationId xmlns:a16="http://schemas.microsoft.com/office/drawing/2014/main" id="{C31478A1-3BCF-7A43-95CE-F4DA812DACB8}"/>
              </a:ext>
            </a:extLst>
          </p:cNvPr>
          <p:cNvSpPr/>
          <p:nvPr/>
        </p:nvSpPr>
        <p:spPr>
          <a:xfrm>
            <a:off x="19103522"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8" name="Rectangle 57">
            <a:extLst>
              <a:ext uri="{FF2B5EF4-FFF2-40B4-BE49-F238E27FC236}">
                <a16:creationId xmlns:a16="http://schemas.microsoft.com/office/drawing/2014/main" id="{2E0F18A1-A4D4-CD49-AE6C-E21D32460377}"/>
              </a:ext>
            </a:extLst>
          </p:cNvPr>
          <p:cNvSpPr/>
          <p:nvPr/>
        </p:nvSpPr>
        <p:spPr>
          <a:xfrm>
            <a:off x="19069656"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9" name="TextBox 58">
            <a:extLst>
              <a:ext uri="{FF2B5EF4-FFF2-40B4-BE49-F238E27FC236}">
                <a16:creationId xmlns:a16="http://schemas.microsoft.com/office/drawing/2014/main" id="{28CB66EB-0F6D-2E43-90CB-3115084844B7}"/>
              </a:ext>
            </a:extLst>
          </p:cNvPr>
          <p:cNvSpPr txBox="1"/>
          <p:nvPr/>
        </p:nvSpPr>
        <p:spPr>
          <a:xfrm>
            <a:off x="19069656" y="1006056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2" name="Picture Placeholder 1">
            <a:extLst>
              <a:ext uri="{FF2B5EF4-FFF2-40B4-BE49-F238E27FC236}">
                <a16:creationId xmlns:a16="http://schemas.microsoft.com/office/drawing/2014/main" id="{FC6E570F-AB2B-4643-A14C-DCE4EE1DF544}"/>
              </a:ext>
            </a:extLst>
          </p:cNvPr>
          <p:cNvSpPr>
            <a:spLocks noGrp="1"/>
          </p:cNvSpPr>
          <p:nvPr>
            <p:ph type="pic" sz="quarter" idx="18"/>
          </p:nvPr>
        </p:nvSpPr>
        <p:spPr/>
      </p:sp>
    </p:spTree>
    <p:extLst>
      <p:ext uri="{BB962C8B-B14F-4D97-AF65-F5344CB8AC3E}">
        <p14:creationId xmlns:p14="http://schemas.microsoft.com/office/powerpoint/2010/main" val="2753506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EF8DBC3-7BC5-EB4A-94D7-5AC5BFF1AFA0}"/>
              </a:ext>
            </a:extLst>
          </p:cNvPr>
          <p:cNvSpPr>
            <a:spLocks noGrp="1"/>
          </p:cNvSpPr>
          <p:nvPr>
            <p:ph type="pic" sz="quarter" idx="14"/>
          </p:nvPr>
        </p:nvSpPr>
        <p:spPr/>
      </p:sp>
      <p:sp>
        <p:nvSpPr>
          <p:cNvPr id="48" name="Rectangle 47">
            <a:extLst>
              <a:ext uri="{FF2B5EF4-FFF2-40B4-BE49-F238E27FC236}">
                <a16:creationId xmlns:a16="http://schemas.microsoft.com/office/drawing/2014/main" id="{349499EB-EEF4-6548-AC3A-FD48A802029F}"/>
              </a:ext>
            </a:extLst>
          </p:cNvPr>
          <p:cNvSpPr/>
          <p:nvPr/>
        </p:nvSpPr>
        <p:spPr>
          <a:xfrm rot="10800000" flipV="1">
            <a:off x="-5" y="0"/>
            <a:ext cx="24377649" cy="13716000"/>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359BEF5-A162-5A43-997B-C00DC6FD9349}"/>
              </a:ext>
            </a:extLst>
          </p:cNvPr>
          <p:cNvSpPr/>
          <p:nvPr/>
        </p:nvSpPr>
        <p:spPr>
          <a:xfrm>
            <a:off x="11338560" y="3946726"/>
            <a:ext cx="11340349" cy="5822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ubtitle 2">
            <a:extLst>
              <a:ext uri="{FF2B5EF4-FFF2-40B4-BE49-F238E27FC236}">
                <a16:creationId xmlns:a16="http://schemas.microsoft.com/office/drawing/2014/main" id="{0279DB1A-2766-3546-A792-8A0A7B279B57}"/>
              </a:ext>
            </a:extLst>
          </p:cNvPr>
          <p:cNvSpPr txBox="1">
            <a:spLocks/>
          </p:cNvSpPr>
          <p:nvPr/>
        </p:nvSpPr>
        <p:spPr>
          <a:xfrm>
            <a:off x="12468719" y="6524793"/>
            <a:ext cx="431796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Poppins Light" pitchFamily="2" charset="77"/>
              </a:rPr>
              <a:t>Refers to a good or service being offered by a company.</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sp>
        <p:nvSpPr>
          <p:cNvPr id="42" name="TextBox 41">
            <a:extLst>
              <a:ext uri="{FF2B5EF4-FFF2-40B4-BE49-F238E27FC236}">
                <a16:creationId xmlns:a16="http://schemas.microsoft.com/office/drawing/2014/main" id="{CC46996F-289A-3549-A1CE-B3886C89AB6D}"/>
              </a:ext>
            </a:extLst>
          </p:cNvPr>
          <p:cNvSpPr txBox="1"/>
          <p:nvPr/>
        </p:nvSpPr>
        <p:spPr>
          <a:xfrm>
            <a:off x="12651599" y="5366653"/>
            <a:ext cx="2095445" cy="1107996"/>
          </a:xfrm>
          <a:prstGeom prst="rect">
            <a:avLst/>
          </a:prstGeom>
          <a:noFill/>
        </p:spPr>
        <p:txBody>
          <a:bodyPr wrap="none" rtlCol="0">
            <a:spAutoFit/>
          </a:bodyPr>
          <a:lstStyle/>
          <a:p>
            <a:r>
              <a:rPr lang="en-US" sz="6600" dirty="0">
                <a:solidFill>
                  <a:schemeClr val="bg1"/>
                </a:solidFill>
                <a:latin typeface="Montserrat" pitchFamily="2" charset="77"/>
                <a:ea typeface="Roboto" panose="02000000000000000000" pitchFamily="2" charset="0"/>
                <a:cs typeface="Lato" panose="020F0502020204030203" pitchFamily="34" charset="0"/>
              </a:rPr>
              <a:t>+120</a:t>
            </a:r>
          </a:p>
        </p:txBody>
      </p:sp>
      <p:sp>
        <p:nvSpPr>
          <p:cNvPr id="38" name="Subtitle 2">
            <a:extLst>
              <a:ext uri="{FF2B5EF4-FFF2-40B4-BE49-F238E27FC236}">
                <a16:creationId xmlns:a16="http://schemas.microsoft.com/office/drawing/2014/main" id="{1A905C9E-7B7A-484C-9451-5AFFA014D607}"/>
              </a:ext>
            </a:extLst>
          </p:cNvPr>
          <p:cNvSpPr txBox="1">
            <a:spLocks/>
          </p:cNvSpPr>
          <p:nvPr/>
        </p:nvSpPr>
        <p:spPr>
          <a:xfrm>
            <a:off x="17523128" y="6524793"/>
            <a:ext cx="431796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Poppins Light" pitchFamily="2" charset="77"/>
              </a:rPr>
              <a:t>Refers to a good or service being offered by a company.</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sp>
        <p:nvSpPr>
          <p:cNvPr id="43" name="TextBox 42">
            <a:extLst>
              <a:ext uri="{FF2B5EF4-FFF2-40B4-BE49-F238E27FC236}">
                <a16:creationId xmlns:a16="http://schemas.microsoft.com/office/drawing/2014/main" id="{5F79DF01-B0E3-BB43-A856-0C3F718133B5}"/>
              </a:ext>
            </a:extLst>
          </p:cNvPr>
          <p:cNvSpPr txBox="1"/>
          <p:nvPr/>
        </p:nvSpPr>
        <p:spPr>
          <a:xfrm>
            <a:off x="17693047" y="5366653"/>
            <a:ext cx="1731564" cy="1107996"/>
          </a:xfrm>
          <a:prstGeom prst="rect">
            <a:avLst/>
          </a:prstGeom>
          <a:noFill/>
        </p:spPr>
        <p:txBody>
          <a:bodyPr wrap="none" rtlCol="0">
            <a:spAutoFit/>
          </a:bodyPr>
          <a:lstStyle/>
          <a:p>
            <a:r>
              <a:rPr lang="en-US" sz="6600" dirty="0">
                <a:solidFill>
                  <a:schemeClr val="bg1"/>
                </a:solidFill>
                <a:latin typeface="Montserrat" pitchFamily="2" charset="77"/>
                <a:ea typeface="Roboto" panose="02000000000000000000" pitchFamily="2" charset="0"/>
                <a:cs typeface="Lato" panose="020F0502020204030203" pitchFamily="34" charset="0"/>
              </a:rPr>
              <a:t>+70</a:t>
            </a:r>
          </a:p>
        </p:txBody>
      </p:sp>
      <p:grpSp>
        <p:nvGrpSpPr>
          <p:cNvPr id="3" name="Group 2">
            <a:extLst>
              <a:ext uri="{FF2B5EF4-FFF2-40B4-BE49-F238E27FC236}">
                <a16:creationId xmlns:a16="http://schemas.microsoft.com/office/drawing/2014/main" id="{6750497B-466F-934C-A2C5-849A973BE1D3}"/>
              </a:ext>
            </a:extLst>
          </p:cNvPr>
          <p:cNvGrpSpPr/>
          <p:nvPr/>
        </p:nvGrpSpPr>
        <p:grpSpPr>
          <a:xfrm>
            <a:off x="1928517" y="3946726"/>
            <a:ext cx="5705717" cy="5822546"/>
            <a:chOff x="1928517" y="5089136"/>
            <a:chExt cx="5705717" cy="5822546"/>
          </a:xfrm>
        </p:grpSpPr>
        <p:sp>
          <p:nvSpPr>
            <p:cNvPr id="30" name="Subtitle 2">
              <a:extLst>
                <a:ext uri="{FF2B5EF4-FFF2-40B4-BE49-F238E27FC236}">
                  <a16:creationId xmlns:a16="http://schemas.microsoft.com/office/drawing/2014/main" id="{F0250160-73CC-8743-8691-783BC6F8E782}"/>
                </a:ext>
              </a:extLst>
            </p:cNvPr>
            <p:cNvSpPr txBox="1">
              <a:spLocks/>
            </p:cNvSpPr>
            <p:nvPr/>
          </p:nvSpPr>
          <p:spPr>
            <a:xfrm>
              <a:off x="1928517" y="6881271"/>
              <a:ext cx="5479300" cy="403041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Ideally, a product should meet a certain consumer demand, or it should be so compelling that consumers believe they need it. </a:t>
              </a:r>
              <a:endParaRPr lang="en-US" sz="2800" dirty="0">
                <a:solidFill>
                  <a:schemeClr val="bg1"/>
                </a:solidFill>
                <a:latin typeface="Montserrat Light" pitchFamily="2" charset="77"/>
                <a:ea typeface="Roboto Light" panose="02000000000000000000" pitchFamily="2" charset="0"/>
                <a:cs typeface="Lato Light" charset="0"/>
              </a:endParaRPr>
            </a:p>
          </p:txBody>
        </p:sp>
        <p:grpSp>
          <p:nvGrpSpPr>
            <p:cNvPr id="2" name="Group 1">
              <a:extLst>
                <a:ext uri="{FF2B5EF4-FFF2-40B4-BE49-F238E27FC236}">
                  <a16:creationId xmlns:a16="http://schemas.microsoft.com/office/drawing/2014/main" id="{17044CDA-358C-B244-90CE-7D27689047E9}"/>
                </a:ext>
              </a:extLst>
            </p:cNvPr>
            <p:cNvGrpSpPr/>
            <p:nvPr/>
          </p:nvGrpSpPr>
          <p:grpSpPr>
            <a:xfrm>
              <a:off x="2033021" y="5089136"/>
              <a:ext cx="5601213" cy="1315581"/>
              <a:chOff x="2033021" y="1745044"/>
              <a:chExt cx="5601213" cy="1315581"/>
            </a:xfrm>
          </p:grpSpPr>
          <p:sp>
            <p:nvSpPr>
              <p:cNvPr id="44" name="TextBox 43">
                <a:extLst>
                  <a:ext uri="{FF2B5EF4-FFF2-40B4-BE49-F238E27FC236}">
                    <a16:creationId xmlns:a16="http://schemas.microsoft.com/office/drawing/2014/main" id="{7901072D-A447-DF4B-B5C2-74FF8073C908}"/>
                  </a:ext>
                </a:extLst>
              </p:cNvPr>
              <p:cNvSpPr txBox="1"/>
              <p:nvPr/>
            </p:nvSpPr>
            <p:spPr>
              <a:xfrm>
                <a:off x="2033021" y="2137295"/>
                <a:ext cx="5601213" cy="923330"/>
              </a:xfrm>
              <a:prstGeom prst="rect">
                <a:avLst/>
              </a:prstGeom>
              <a:noFill/>
              <a:ln>
                <a:noFill/>
              </a:ln>
            </p:spPr>
            <p:txBody>
              <a:bodyPr wrap="none" rtlCol="0">
                <a:spAutoFit/>
              </a:bodyPr>
              <a:lstStyle/>
              <a:p>
                <a:r>
                  <a:rPr lang="en-US" sz="5400" dirty="0">
                    <a:solidFill>
                      <a:schemeClr val="bg1"/>
                    </a:solidFill>
                    <a:latin typeface="Montserrat" pitchFamily="2" charset="77"/>
                    <a:ea typeface="Lato Black" charset="0"/>
                    <a:cs typeface="Lato Black" charset="0"/>
                  </a:rPr>
                  <a:t>Revenue Model</a:t>
                </a:r>
              </a:p>
            </p:txBody>
          </p:sp>
          <p:sp>
            <p:nvSpPr>
              <p:cNvPr id="45" name="Rectangle 44">
                <a:extLst>
                  <a:ext uri="{FF2B5EF4-FFF2-40B4-BE49-F238E27FC236}">
                    <a16:creationId xmlns:a16="http://schemas.microsoft.com/office/drawing/2014/main" id="{0D2E44A4-B0B1-A540-893A-020CC0FFB15D}"/>
                  </a:ext>
                </a:extLst>
              </p:cNvPr>
              <p:cNvSpPr/>
              <p:nvPr/>
            </p:nvSpPr>
            <p:spPr>
              <a:xfrm>
                <a:off x="212293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spTree>
    <p:extLst>
      <p:ext uri="{BB962C8B-B14F-4D97-AF65-F5344CB8AC3E}">
        <p14:creationId xmlns:p14="http://schemas.microsoft.com/office/powerpoint/2010/main" val="2939600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9EE2FA4-E7B0-EE42-8154-8024E4CD872C}"/>
              </a:ext>
            </a:extLst>
          </p:cNvPr>
          <p:cNvSpPr/>
          <p:nvPr/>
        </p:nvSpPr>
        <p:spPr>
          <a:xfrm>
            <a:off x="2033021"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24" name="Rectangle 23">
            <a:extLst>
              <a:ext uri="{FF2B5EF4-FFF2-40B4-BE49-F238E27FC236}">
                <a16:creationId xmlns:a16="http://schemas.microsoft.com/office/drawing/2014/main" id="{C225413C-9719-7544-B012-CA61E4B33857}"/>
              </a:ext>
            </a:extLst>
          </p:cNvPr>
          <p:cNvSpPr/>
          <p:nvPr/>
        </p:nvSpPr>
        <p:spPr>
          <a:xfrm>
            <a:off x="1999155"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8" name="TextBox 27">
            <a:extLst>
              <a:ext uri="{FF2B5EF4-FFF2-40B4-BE49-F238E27FC236}">
                <a16:creationId xmlns:a16="http://schemas.microsoft.com/office/drawing/2014/main" id="{15AA5ADE-D862-1543-9DF7-03D6EBA59485}"/>
              </a:ext>
            </a:extLst>
          </p:cNvPr>
          <p:cNvSpPr txBox="1"/>
          <p:nvPr/>
        </p:nvSpPr>
        <p:spPr>
          <a:xfrm>
            <a:off x="1999155" y="2058734"/>
            <a:ext cx="178446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47%</a:t>
            </a:r>
          </a:p>
        </p:txBody>
      </p:sp>
      <p:sp>
        <p:nvSpPr>
          <p:cNvPr id="34" name="Rectangle 33">
            <a:extLst>
              <a:ext uri="{FF2B5EF4-FFF2-40B4-BE49-F238E27FC236}">
                <a16:creationId xmlns:a16="http://schemas.microsoft.com/office/drawing/2014/main" id="{0ECCAC25-F123-D34D-9BAE-42097F8A0BFB}"/>
              </a:ext>
            </a:extLst>
          </p:cNvPr>
          <p:cNvSpPr/>
          <p:nvPr/>
        </p:nvSpPr>
        <p:spPr>
          <a:xfrm>
            <a:off x="7733172"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43" name="Rectangle 42">
            <a:extLst>
              <a:ext uri="{FF2B5EF4-FFF2-40B4-BE49-F238E27FC236}">
                <a16:creationId xmlns:a16="http://schemas.microsoft.com/office/drawing/2014/main" id="{36DDF078-4819-8A40-B7D7-C38658AB97DC}"/>
              </a:ext>
            </a:extLst>
          </p:cNvPr>
          <p:cNvSpPr/>
          <p:nvPr/>
        </p:nvSpPr>
        <p:spPr>
          <a:xfrm>
            <a:off x="7699306"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44" name="TextBox 43">
            <a:extLst>
              <a:ext uri="{FF2B5EF4-FFF2-40B4-BE49-F238E27FC236}">
                <a16:creationId xmlns:a16="http://schemas.microsoft.com/office/drawing/2014/main" id="{FD7415EB-FAE8-DE46-9162-3ECAE3039F8B}"/>
              </a:ext>
            </a:extLst>
          </p:cNvPr>
          <p:cNvSpPr txBox="1"/>
          <p:nvPr/>
        </p:nvSpPr>
        <p:spPr>
          <a:xfrm>
            <a:off x="7699306" y="205873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46" name="Rectangle 45">
            <a:extLst>
              <a:ext uri="{FF2B5EF4-FFF2-40B4-BE49-F238E27FC236}">
                <a16:creationId xmlns:a16="http://schemas.microsoft.com/office/drawing/2014/main" id="{0E5010C0-7A7F-5342-9579-3E9889996617}"/>
              </a:ext>
            </a:extLst>
          </p:cNvPr>
          <p:cNvSpPr/>
          <p:nvPr/>
        </p:nvSpPr>
        <p:spPr>
          <a:xfrm>
            <a:off x="13433323"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4" name="Rectangle 53">
            <a:extLst>
              <a:ext uri="{FF2B5EF4-FFF2-40B4-BE49-F238E27FC236}">
                <a16:creationId xmlns:a16="http://schemas.microsoft.com/office/drawing/2014/main" id="{B8093F56-BB1C-7340-8F35-4BCF81AA12DD}"/>
              </a:ext>
            </a:extLst>
          </p:cNvPr>
          <p:cNvSpPr/>
          <p:nvPr/>
        </p:nvSpPr>
        <p:spPr>
          <a:xfrm>
            <a:off x="13399457"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5" name="TextBox 54">
            <a:extLst>
              <a:ext uri="{FF2B5EF4-FFF2-40B4-BE49-F238E27FC236}">
                <a16:creationId xmlns:a16="http://schemas.microsoft.com/office/drawing/2014/main" id="{BA1BE9F2-FD90-3643-9537-E31781356D97}"/>
              </a:ext>
            </a:extLst>
          </p:cNvPr>
          <p:cNvSpPr txBox="1"/>
          <p:nvPr/>
        </p:nvSpPr>
        <p:spPr>
          <a:xfrm>
            <a:off x="13399457" y="205873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57" name="Rectangle 56">
            <a:extLst>
              <a:ext uri="{FF2B5EF4-FFF2-40B4-BE49-F238E27FC236}">
                <a16:creationId xmlns:a16="http://schemas.microsoft.com/office/drawing/2014/main" id="{C31478A1-3BCF-7A43-95CE-F4DA812DACB8}"/>
              </a:ext>
            </a:extLst>
          </p:cNvPr>
          <p:cNvSpPr/>
          <p:nvPr/>
        </p:nvSpPr>
        <p:spPr>
          <a:xfrm>
            <a:off x="19103522"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8" name="Rectangle 57">
            <a:extLst>
              <a:ext uri="{FF2B5EF4-FFF2-40B4-BE49-F238E27FC236}">
                <a16:creationId xmlns:a16="http://schemas.microsoft.com/office/drawing/2014/main" id="{2E0F18A1-A4D4-CD49-AE6C-E21D32460377}"/>
              </a:ext>
            </a:extLst>
          </p:cNvPr>
          <p:cNvSpPr/>
          <p:nvPr/>
        </p:nvSpPr>
        <p:spPr>
          <a:xfrm>
            <a:off x="19069656"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9" name="TextBox 58">
            <a:extLst>
              <a:ext uri="{FF2B5EF4-FFF2-40B4-BE49-F238E27FC236}">
                <a16:creationId xmlns:a16="http://schemas.microsoft.com/office/drawing/2014/main" id="{28CB66EB-0F6D-2E43-90CB-3115084844B7}"/>
              </a:ext>
            </a:extLst>
          </p:cNvPr>
          <p:cNvSpPr txBox="1"/>
          <p:nvPr/>
        </p:nvSpPr>
        <p:spPr>
          <a:xfrm>
            <a:off x="19069656" y="205873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grpSp>
        <p:nvGrpSpPr>
          <p:cNvPr id="19" name="Group 18">
            <a:extLst>
              <a:ext uri="{FF2B5EF4-FFF2-40B4-BE49-F238E27FC236}">
                <a16:creationId xmlns:a16="http://schemas.microsoft.com/office/drawing/2014/main" id="{4A36BABE-3C08-2440-B107-4351DBA3E591}"/>
              </a:ext>
            </a:extLst>
          </p:cNvPr>
          <p:cNvGrpSpPr/>
          <p:nvPr/>
        </p:nvGrpSpPr>
        <p:grpSpPr>
          <a:xfrm>
            <a:off x="13068296" y="6006218"/>
            <a:ext cx="9480279" cy="6297379"/>
            <a:chOff x="1910532" y="1745044"/>
            <a:chExt cx="9480279" cy="6297379"/>
          </a:xfrm>
        </p:grpSpPr>
        <p:sp>
          <p:nvSpPr>
            <p:cNvPr id="20" name="TextBox 19">
              <a:extLst>
                <a:ext uri="{FF2B5EF4-FFF2-40B4-BE49-F238E27FC236}">
                  <a16:creationId xmlns:a16="http://schemas.microsoft.com/office/drawing/2014/main" id="{7E58AD06-30C0-394D-981F-52C97ED09BB1}"/>
                </a:ext>
              </a:extLst>
            </p:cNvPr>
            <p:cNvSpPr txBox="1"/>
            <p:nvPr/>
          </p:nvSpPr>
          <p:spPr>
            <a:xfrm>
              <a:off x="2033021" y="2137295"/>
              <a:ext cx="554671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Revenue Model</a:t>
              </a:r>
            </a:p>
          </p:txBody>
        </p:sp>
        <p:sp>
          <p:nvSpPr>
            <p:cNvPr id="21" name="Subtitle 2">
              <a:extLst>
                <a:ext uri="{FF2B5EF4-FFF2-40B4-BE49-F238E27FC236}">
                  <a16:creationId xmlns:a16="http://schemas.microsoft.com/office/drawing/2014/main" id="{A21F3DE5-7D31-9647-9EFA-D4902A4A6BEF}"/>
                </a:ext>
              </a:extLst>
            </p:cNvPr>
            <p:cNvSpPr txBox="1">
              <a:spLocks/>
            </p:cNvSpPr>
            <p:nvPr/>
          </p:nvSpPr>
          <p:spPr>
            <a:xfrm>
              <a:off x="1910532" y="3659352"/>
              <a:ext cx="9480279" cy="438307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a:t>
              </a:r>
            </a:p>
          </p:txBody>
        </p:sp>
        <p:sp>
          <p:nvSpPr>
            <p:cNvPr id="22" name="Rectangle 21">
              <a:extLst>
                <a:ext uri="{FF2B5EF4-FFF2-40B4-BE49-F238E27FC236}">
                  <a16:creationId xmlns:a16="http://schemas.microsoft.com/office/drawing/2014/main" id="{6AB24D05-41D9-CE44-96D2-E948BBEC808B}"/>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 name="Picture Placeholder 1">
            <a:extLst>
              <a:ext uri="{FF2B5EF4-FFF2-40B4-BE49-F238E27FC236}">
                <a16:creationId xmlns:a16="http://schemas.microsoft.com/office/drawing/2014/main" id="{85496470-EBFD-6B45-9C2C-568A3FDA11F5}"/>
              </a:ext>
            </a:extLst>
          </p:cNvPr>
          <p:cNvSpPr>
            <a:spLocks noGrp="1"/>
          </p:cNvSpPr>
          <p:nvPr>
            <p:ph type="pic" sz="quarter" idx="18"/>
          </p:nvPr>
        </p:nvSpPr>
        <p:spPr/>
      </p:sp>
    </p:spTree>
    <p:extLst>
      <p:ext uri="{BB962C8B-B14F-4D97-AF65-F5344CB8AC3E}">
        <p14:creationId xmlns:p14="http://schemas.microsoft.com/office/powerpoint/2010/main" val="1186507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CB81DFA-605A-924D-82BE-699E937D41A3}"/>
              </a:ext>
            </a:extLst>
          </p:cNvPr>
          <p:cNvSpPr>
            <a:spLocks noGrp="1"/>
          </p:cNvSpPr>
          <p:nvPr>
            <p:ph type="pic" sz="quarter" idx="14"/>
          </p:nvPr>
        </p:nvSpPr>
        <p:spPr/>
      </p:sp>
      <p:sp>
        <p:nvSpPr>
          <p:cNvPr id="59" name="Rectangle 58">
            <a:extLst>
              <a:ext uri="{FF2B5EF4-FFF2-40B4-BE49-F238E27FC236}">
                <a16:creationId xmlns:a16="http://schemas.microsoft.com/office/drawing/2014/main" id="{6F16BBF8-91A6-E54B-A3B9-1C7530E688FA}"/>
              </a:ext>
            </a:extLst>
          </p:cNvPr>
          <p:cNvSpPr/>
          <p:nvPr/>
        </p:nvSpPr>
        <p:spPr>
          <a:xfrm rot="10800000" flipV="1">
            <a:off x="12188814" y="0"/>
            <a:ext cx="12188829" cy="13716000"/>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CAFC608-DD11-B148-BB23-EB6A8BA13EFF}"/>
              </a:ext>
            </a:extLst>
          </p:cNvPr>
          <p:cNvSpPr/>
          <p:nvPr/>
        </p:nvSpPr>
        <p:spPr>
          <a:xfrm>
            <a:off x="1999023" y="9734595"/>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61" name="Rectangle 60">
            <a:extLst>
              <a:ext uri="{FF2B5EF4-FFF2-40B4-BE49-F238E27FC236}">
                <a16:creationId xmlns:a16="http://schemas.microsoft.com/office/drawing/2014/main" id="{8197A9AA-58FB-2840-A484-B6C8031C8BFD}"/>
              </a:ext>
            </a:extLst>
          </p:cNvPr>
          <p:cNvSpPr/>
          <p:nvPr/>
        </p:nvSpPr>
        <p:spPr>
          <a:xfrm>
            <a:off x="1965157" y="11480056"/>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62" name="TextBox 61">
            <a:extLst>
              <a:ext uri="{FF2B5EF4-FFF2-40B4-BE49-F238E27FC236}">
                <a16:creationId xmlns:a16="http://schemas.microsoft.com/office/drawing/2014/main" id="{212087CC-4E5C-FE45-A759-D3FB22D875BE}"/>
              </a:ext>
            </a:extLst>
          </p:cNvPr>
          <p:cNvSpPr txBox="1"/>
          <p:nvPr/>
        </p:nvSpPr>
        <p:spPr>
          <a:xfrm>
            <a:off x="1965157" y="10380926"/>
            <a:ext cx="2010487"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+250</a:t>
            </a:r>
          </a:p>
        </p:txBody>
      </p:sp>
      <p:sp>
        <p:nvSpPr>
          <p:cNvPr id="63" name="Rectangle 62">
            <a:extLst>
              <a:ext uri="{FF2B5EF4-FFF2-40B4-BE49-F238E27FC236}">
                <a16:creationId xmlns:a16="http://schemas.microsoft.com/office/drawing/2014/main" id="{8C0AB8A2-A897-5248-9B43-DF37E7B18876}"/>
              </a:ext>
            </a:extLst>
          </p:cNvPr>
          <p:cNvSpPr/>
          <p:nvPr/>
        </p:nvSpPr>
        <p:spPr>
          <a:xfrm>
            <a:off x="6958997" y="9734595"/>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64" name="Rectangle 63">
            <a:extLst>
              <a:ext uri="{FF2B5EF4-FFF2-40B4-BE49-F238E27FC236}">
                <a16:creationId xmlns:a16="http://schemas.microsoft.com/office/drawing/2014/main" id="{F596C309-222B-444B-8B62-C86DDC5FB526}"/>
              </a:ext>
            </a:extLst>
          </p:cNvPr>
          <p:cNvSpPr/>
          <p:nvPr/>
        </p:nvSpPr>
        <p:spPr>
          <a:xfrm>
            <a:off x="6925131" y="11480056"/>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65" name="TextBox 64">
            <a:extLst>
              <a:ext uri="{FF2B5EF4-FFF2-40B4-BE49-F238E27FC236}">
                <a16:creationId xmlns:a16="http://schemas.microsoft.com/office/drawing/2014/main" id="{EE1D913B-2C0B-0F45-95BC-9BCD54B25607}"/>
              </a:ext>
            </a:extLst>
          </p:cNvPr>
          <p:cNvSpPr txBox="1"/>
          <p:nvPr/>
        </p:nvSpPr>
        <p:spPr>
          <a:xfrm>
            <a:off x="6925131" y="10380926"/>
            <a:ext cx="2023311"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+743</a:t>
            </a:r>
          </a:p>
        </p:txBody>
      </p:sp>
      <p:grpSp>
        <p:nvGrpSpPr>
          <p:cNvPr id="25" name="Group 24">
            <a:extLst>
              <a:ext uri="{FF2B5EF4-FFF2-40B4-BE49-F238E27FC236}">
                <a16:creationId xmlns:a16="http://schemas.microsoft.com/office/drawing/2014/main" id="{4E6F5A97-3E66-194B-9E6D-308604BFD632}"/>
              </a:ext>
            </a:extLst>
          </p:cNvPr>
          <p:cNvGrpSpPr/>
          <p:nvPr/>
        </p:nvGrpSpPr>
        <p:grpSpPr>
          <a:xfrm>
            <a:off x="15437099" y="6200209"/>
            <a:ext cx="5692279" cy="1315581"/>
            <a:chOff x="8425264" y="1745044"/>
            <a:chExt cx="5692279"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5692279" cy="923330"/>
            </a:xfrm>
            <a:prstGeom prst="rect">
              <a:avLst/>
            </a:prstGeom>
            <a:noFill/>
            <a:ln>
              <a:noFill/>
            </a:ln>
          </p:spPr>
          <p:txBody>
            <a:bodyPr wrap="square" rtlCol="0">
              <a:spAutoFit/>
            </a:bodyPr>
            <a:lstStyle/>
            <a:p>
              <a:r>
                <a:rPr lang="en-US" sz="5400" dirty="0">
                  <a:solidFill>
                    <a:schemeClr val="bg1"/>
                  </a:solidFill>
                  <a:latin typeface="Montserrat" pitchFamily="2" charset="77"/>
                  <a:ea typeface="Lato Black" charset="0"/>
                  <a:cs typeface="Lato Black" charset="0"/>
                </a:rPr>
                <a:t>Revenue Model</a:t>
              </a:r>
            </a:p>
          </p:txBody>
        </p:sp>
        <p:sp>
          <p:nvSpPr>
            <p:cNvPr id="27" name="Rectangle 26">
              <a:extLst>
                <a:ext uri="{FF2B5EF4-FFF2-40B4-BE49-F238E27FC236}">
                  <a16:creationId xmlns:a16="http://schemas.microsoft.com/office/drawing/2014/main" id="{89AAA044-EA47-1445-80AE-49F56A4132D1}"/>
                </a:ext>
              </a:extLst>
            </p:cNvPr>
            <p:cNvSpPr/>
            <p:nvPr/>
          </p:nvSpPr>
          <p:spPr>
            <a:xfrm>
              <a:off x="8563719"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Montserrat Light" charset="0"/>
              </a:endParaRPr>
            </a:p>
          </p:txBody>
        </p:sp>
      </p:grpSp>
      <p:sp>
        <p:nvSpPr>
          <p:cNvPr id="3" name="Picture Placeholder 2">
            <a:extLst>
              <a:ext uri="{FF2B5EF4-FFF2-40B4-BE49-F238E27FC236}">
                <a16:creationId xmlns:a16="http://schemas.microsoft.com/office/drawing/2014/main" id="{1539BFCF-535D-254A-BB5D-52BB20D9D96E}"/>
              </a:ext>
            </a:extLst>
          </p:cNvPr>
          <p:cNvSpPr>
            <a:spLocks noGrp="1"/>
          </p:cNvSpPr>
          <p:nvPr>
            <p:ph type="pic" sz="quarter" idx="18"/>
          </p:nvPr>
        </p:nvSpPr>
        <p:spPr/>
      </p:sp>
    </p:spTree>
    <p:extLst>
      <p:ext uri="{BB962C8B-B14F-4D97-AF65-F5344CB8AC3E}">
        <p14:creationId xmlns:p14="http://schemas.microsoft.com/office/powerpoint/2010/main" val="346690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1" y="2137295"/>
            <a:ext cx="9090033"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Business Opportunity</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1" name="Group 30">
            <a:extLst>
              <a:ext uri="{FF2B5EF4-FFF2-40B4-BE49-F238E27FC236}">
                <a16:creationId xmlns:a16="http://schemas.microsoft.com/office/drawing/2014/main" id="{4EB297CA-7287-4E45-90E6-580E06AC24E0}"/>
              </a:ext>
            </a:extLst>
          </p:cNvPr>
          <p:cNvGrpSpPr/>
          <p:nvPr/>
        </p:nvGrpSpPr>
        <p:grpSpPr>
          <a:xfrm>
            <a:off x="2033021" y="5467559"/>
            <a:ext cx="7801880" cy="6503396"/>
            <a:chOff x="1910532" y="6676964"/>
            <a:chExt cx="7801880" cy="6503396"/>
          </a:xfrm>
        </p:grpSpPr>
        <p:sp>
          <p:nvSpPr>
            <p:cNvPr id="32" name="Subtitle 2">
              <a:extLst>
                <a:ext uri="{FF2B5EF4-FFF2-40B4-BE49-F238E27FC236}">
                  <a16:creationId xmlns:a16="http://schemas.microsoft.com/office/drawing/2014/main" id="{C3575889-4CE9-A940-B088-FC29E0E8AC95}"/>
                </a:ext>
              </a:extLst>
            </p:cNvPr>
            <p:cNvSpPr txBox="1">
              <a:spLocks/>
            </p:cNvSpPr>
            <p:nvPr/>
          </p:nvSpPr>
          <p:spPr>
            <a:xfrm>
              <a:off x="1910532" y="7323295"/>
              <a:ext cx="7801880" cy="58570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a:t>
              </a:r>
            </a:p>
            <a:p>
              <a:pPr algn="l">
                <a:lnSpc>
                  <a:spcPts val="4299"/>
                </a:lnSpc>
              </a:pPr>
              <a:endParaRPr lang="en-US" sz="2800" dirty="0">
                <a:solidFill>
                  <a:schemeClr val="tx1"/>
                </a:solidFill>
                <a:latin typeface="Montserrat Light" charset="0"/>
                <a:ea typeface="Montserrat Light" charset="0"/>
                <a:cs typeface="Montserrat Light" charset="0"/>
              </a:endParaRPr>
            </a:p>
            <a:p>
              <a:pPr algn="l">
                <a:lnSpc>
                  <a:spcPts val="4299"/>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33" name="Rectangle 32">
              <a:extLst>
                <a:ext uri="{FF2B5EF4-FFF2-40B4-BE49-F238E27FC236}">
                  <a16:creationId xmlns:a16="http://schemas.microsoft.com/office/drawing/2014/main" id="{CD43A3D1-A428-D540-A5A4-9A31C7EC6D0D}"/>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9" name="Group 1104">
            <a:extLst>
              <a:ext uri="{FF2B5EF4-FFF2-40B4-BE49-F238E27FC236}">
                <a16:creationId xmlns:a16="http://schemas.microsoft.com/office/drawing/2014/main" id="{6ECBF74C-EC94-D448-B7E2-6F67CDBC7866}"/>
              </a:ext>
            </a:extLst>
          </p:cNvPr>
          <p:cNvGrpSpPr>
            <a:grpSpLocks noChangeAspect="1"/>
          </p:cNvGrpSpPr>
          <p:nvPr/>
        </p:nvGrpSpPr>
        <p:grpSpPr>
          <a:xfrm>
            <a:off x="13892122" y="790645"/>
            <a:ext cx="7926878" cy="11742996"/>
            <a:chOff x="0" y="0"/>
            <a:chExt cx="6591305" cy="9765731"/>
          </a:xfrm>
        </p:grpSpPr>
        <p:grpSp>
          <p:nvGrpSpPr>
            <p:cNvPr id="10" name="Group 1102">
              <a:extLst>
                <a:ext uri="{FF2B5EF4-FFF2-40B4-BE49-F238E27FC236}">
                  <a16:creationId xmlns:a16="http://schemas.microsoft.com/office/drawing/2014/main" id="{559E0B91-7BE7-CE40-BDCC-F7AAF611FBD7}"/>
                </a:ext>
              </a:extLst>
            </p:cNvPr>
            <p:cNvGrpSpPr/>
            <p:nvPr/>
          </p:nvGrpSpPr>
          <p:grpSpPr>
            <a:xfrm>
              <a:off x="0" y="0"/>
              <a:ext cx="6591305" cy="9765731"/>
              <a:chOff x="0" y="0"/>
              <a:chExt cx="6591304" cy="9765730"/>
            </a:xfrm>
          </p:grpSpPr>
          <p:pic>
            <p:nvPicPr>
              <p:cNvPr id="12" name="Mini-iPad-B&amp;W-Mockup.png">
                <a:extLst>
                  <a:ext uri="{FF2B5EF4-FFF2-40B4-BE49-F238E27FC236}">
                    <a16:creationId xmlns:a16="http://schemas.microsoft.com/office/drawing/2014/main" id="{B9184A26-3BCA-A248-A655-F7C46613DEA6}"/>
                  </a:ext>
                </a:extLst>
              </p:cNvPr>
              <p:cNvPicPr/>
              <p:nvPr/>
            </p:nvPicPr>
            <p:blipFill>
              <a:blip r:embed="rId3"/>
              <a:stretch>
                <a:fillRect/>
              </a:stretch>
            </p:blipFill>
            <p:spPr>
              <a:xfrm>
                <a:off x="0" y="0"/>
                <a:ext cx="6591304" cy="9765730"/>
              </a:xfrm>
              <a:prstGeom prst="rect">
                <a:avLst/>
              </a:prstGeom>
              <a:ln w="12700" cap="flat">
                <a:noFill/>
                <a:miter lim="400000"/>
              </a:ln>
              <a:effectLst/>
            </p:spPr>
          </p:pic>
          <p:sp>
            <p:nvSpPr>
              <p:cNvPr id="13" name="Shape 1101">
                <a:extLst>
                  <a:ext uri="{FF2B5EF4-FFF2-40B4-BE49-F238E27FC236}">
                    <a16:creationId xmlns:a16="http://schemas.microsoft.com/office/drawing/2014/main" id="{389D4485-3EC6-BF48-852A-878610F4A3E7}"/>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438091">
                  <a:defRPr sz="4000">
                    <a:solidFill>
                      <a:srgbClr val="FFFFFF"/>
                    </a:solidFill>
                    <a:effectLst>
                      <a:outerShdw blurRad="38100" dist="12700" dir="5400000" rotWithShape="0">
                        <a:srgbClr val="000000">
                          <a:alpha val="50000"/>
                        </a:srgbClr>
                      </a:outerShdw>
                    </a:effectLst>
                  </a:defRPr>
                </a:pPr>
                <a:endParaRPr sz="2999" dirty="0">
                  <a:latin typeface="Montserrat Light" charset="0"/>
                </a:endParaRPr>
              </a:p>
            </p:txBody>
          </p:sp>
        </p:grpSp>
        <p:pic>
          <p:nvPicPr>
            <p:cNvPr id="11" name="placeholder.png">
              <a:extLst>
                <a:ext uri="{FF2B5EF4-FFF2-40B4-BE49-F238E27FC236}">
                  <a16:creationId xmlns:a16="http://schemas.microsoft.com/office/drawing/2014/main" id="{CD7ADB63-7ADC-6242-A4E3-749B0781E970}"/>
                </a:ext>
              </a:extLst>
            </p:cNvPr>
            <p:cNvPicPr/>
            <p:nvPr/>
          </p:nvPicPr>
          <p:blipFill>
            <a:blip r:embed="rId4"/>
            <a:srcRect l="29020" r="29020"/>
            <a:stretch>
              <a:fillRect/>
            </a:stretch>
          </p:blipFill>
          <p:spPr>
            <a:xfrm>
              <a:off x="337669" y="969500"/>
              <a:ext cx="5911543" cy="7924801"/>
            </a:xfrm>
            <a:prstGeom prst="rect">
              <a:avLst/>
            </a:prstGeom>
            <a:ln w="12700" cap="flat">
              <a:noFill/>
              <a:miter lim="400000"/>
            </a:ln>
            <a:effectLst/>
          </p:spPr>
        </p:pic>
      </p:grpSp>
      <p:pic>
        <p:nvPicPr>
          <p:cNvPr id="1028" name="Picture 4"/>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t="7717" b="30119"/>
          <a:stretch/>
        </p:blipFill>
        <p:spPr bwMode="auto">
          <a:xfrm>
            <a:off x="14329626" y="1937858"/>
            <a:ext cx="7051870" cy="949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p:nvSpPr>
        <p:spPr>
          <a:xfrm>
            <a:off x="13049250" y="12724141"/>
            <a:ext cx="10610850" cy="707886"/>
          </a:xfrm>
          <a:prstGeom prst="rect">
            <a:avLst/>
          </a:prstGeom>
          <a:noFill/>
        </p:spPr>
        <p:txBody>
          <a:bodyPr wrap="square" rtlCol="0">
            <a:spAutoFit/>
          </a:bodyPr>
          <a:lstStyle/>
          <a:p>
            <a:pPr algn="r"/>
            <a:r>
              <a:rPr lang="de-DE" sz="2000" dirty="0"/>
              <a:t>https://kathmandupost.com/2/2019/12/15/climbing-everest-will-now-require-a-full-medical-history-insurance-and-a-certificate</a:t>
            </a:r>
          </a:p>
        </p:txBody>
      </p:sp>
    </p:spTree>
    <p:extLst>
      <p:ext uri="{BB962C8B-B14F-4D97-AF65-F5344CB8AC3E}">
        <p14:creationId xmlns:p14="http://schemas.microsoft.com/office/powerpoint/2010/main" val="2378817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425264" y="1745044"/>
            <a:ext cx="7527138" cy="1315581"/>
            <a:chOff x="8425264" y="1745044"/>
            <a:chExt cx="752713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7527138"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Market Validation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 name="Group 5">
            <a:extLst>
              <a:ext uri="{FF2B5EF4-FFF2-40B4-BE49-F238E27FC236}">
                <a16:creationId xmlns:a16="http://schemas.microsoft.com/office/drawing/2014/main" id="{C59C49C6-DD4F-B045-A79E-CBCBAD91A791}"/>
              </a:ext>
            </a:extLst>
          </p:cNvPr>
          <p:cNvGrpSpPr/>
          <p:nvPr/>
        </p:nvGrpSpPr>
        <p:grpSpPr>
          <a:xfrm>
            <a:off x="2389608" y="4567963"/>
            <a:ext cx="10880350" cy="7435353"/>
            <a:chOff x="11150962" y="4567963"/>
            <a:chExt cx="10880350" cy="7435353"/>
          </a:xfrm>
        </p:grpSpPr>
        <p:grpSp>
          <p:nvGrpSpPr>
            <p:cNvPr id="32" name="Group 31">
              <a:extLst>
                <a:ext uri="{FF2B5EF4-FFF2-40B4-BE49-F238E27FC236}">
                  <a16:creationId xmlns:a16="http://schemas.microsoft.com/office/drawing/2014/main" id="{90C70109-F09A-BF4F-814C-6A4E44F38646}"/>
                </a:ext>
              </a:extLst>
            </p:cNvPr>
            <p:cNvGrpSpPr/>
            <p:nvPr/>
          </p:nvGrpSpPr>
          <p:grpSpPr>
            <a:xfrm>
              <a:off x="11188419" y="4567963"/>
              <a:ext cx="10842893" cy="6749881"/>
              <a:chOff x="12837543" y="-1413786"/>
              <a:chExt cx="9582912" cy="12240284"/>
            </a:xfrm>
          </p:grpSpPr>
          <p:sp>
            <p:nvSpPr>
              <p:cNvPr id="33" name="Rectangle 32">
                <a:extLst>
                  <a:ext uri="{FF2B5EF4-FFF2-40B4-BE49-F238E27FC236}">
                    <a16:creationId xmlns:a16="http://schemas.microsoft.com/office/drawing/2014/main" id="{0D420434-3A15-F241-A0A4-AF48E6150889}"/>
                  </a:ext>
                </a:extLst>
              </p:cNvPr>
              <p:cNvSpPr/>
              <p:nvPr/>
            </p:nvSpPr>
            <p:spPr>
              <a:xfrm>
                <a:off x="12837543" y="13460"/>
                <a:ext cx="2231136" cy="10813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sp>
            <p:nvSpPr>
              <p:cNvPr id="34" name="Rectangle 33">
                <a:extLst>
                  <a:ext uri="{FF2B5EF4-FFF2-40B4-BE49-F238E27FC236}">
                    <a16:creationId xmlns:a16="http://schemas.microsoft.com/office/drawing/2014/main" id="{F56DBF2B-6C93-F54B-8606-6C921EA47B54}"/>
                  </a:ext>
                </a:extLst>
              </p:cNvPr>
              <p:cNvSpPr/>
              <p:nvPr/>
            </p:nvSpPr>
            <p:spPr>
              <a:xfrm>
                <a:off x="15288135" y="5596012"/>
                <a:ext cx="2231136" cy="5230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sp>
            <p:nvSpPr>
              <p:cNvPr id="43" name="Rectangle 42">
                <a:extLst>
                  <a:ext uri="{FF2B5EF4-FFF2-40B4-BE49-F238E27FC236}">
                    <a16:creationId xmlns:a16="http://schemas.microsoft.com/office/drawing/2014/main" id="{6809F46D-C7C5-7743-A18E-756A1BD37A68}"/>
                  </a:ext>
                </a:extLst>
              </p:cNvPr>
              <p:cNvSpPr/>
              <p:nvPr/>
            </p:nvSpPr>
            <p:spPr>
              <a:xfrm>
                <a:off x="17738727" y="-1413786"/>
                <a:ext cx="2231136" cy="122402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sp>
            <p:nvSpPr>
              <p:cNvPr id="44" name="Rectangle 43">
                <a:extLst>
                  <a:ext uri="{FF2B5EF4-FFF2-40B4-BE49-F238E27FC236}">
                    <a16:creationId xmlns:a16="http://schemas.microsoft.com/office/drawing/2014/main" id="{2DDC3043-6336-7349-87BA-AEF3FC8638D0}"/>
                  </a:ext>
                </a:extLst>
              </p:cNvPr>
              <p:cNvSpPr/>
              <p:nvPr/>
            </p:nvSpPr>
            <p:spPr>
              <a:xfrm>
                <a:off x="20189319" y="1627174"/>
                <a:ext cx="2231136" cy="91993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grpSp>
        <p:sp>
          <p:nvSpPr>
            <p:cNvPr id="24" name="TextBox 23">
              <a:extLst>
                <a:ext uri="{FF2B5EF4-FFF2-40B4-BE49-F238E27FC236}">
                  <a16:creationId xmlns:a16="http://schemas.microsoft.com/office/drawing/2014/main" id="{45E9BD63-8D73-3C42-A641-5F9AA29111B1}"/>
                </a:ext>
              </a:extLst>
            </p:cNvPr>
            <p:cNvSpPr txBox="1"/>
            <p:nvPr/>
          </p:nvSpPr>
          <p:spPr>
            <a:xfrm>
              <a:off x="11150962" y="11603206"/>
              <a:ext cx="1669047"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A</a:t>
              </a:r>
            </a:p>
          </p:txBody>
        </p:sp>
        <p:sp>
          <p:nvSpPr>
            <p:cNvPr id="28" name="TextBox 27">
              <a:extLst>
                <a:ext uri="{FF2B5EF4-FFF2-40B4-BE49-F238E27FC236}">
                  <a16:creationId xmlns:a16="http://schemas.microsoft.com/office/drawing/2014/main" id="{F80B830D-C310-8D42-9AA4-05822FDF60B9}"/>
                </a:ext>
              </a:extLst>
            </p:cNvPr>
            <p:cNvSpPr txBox="1"/>
            <p:nvPr/>
          </p:nvSpPr>
          <p:spPr>
            <a:xfrm>
              <a:off x="13961220" y="11603206"/>
              <a:ext cx="1678665"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B</a:t>
              </a:r>
            </a:p>
          </p:txBody>
        </p:sp>
        <p:sp>
          <p:nvSpPr>
            <p:cNvPr id="29" name="TextBox 28">
              <a:extLst>
                <a:ext uri="{FF2B5EF4-FFF2-40B4-BE49-F238E27FC236}">
                  <a16:creationId xmlns:a16="http://schemas.microsoft.com/office/drawing/2014/main" id="{D907FBC4-F9F4-2844-8432-6F1600DC313C}"/>
                </a:ext>
              </a:extLst>
            </p:cNvPr>
            <p:cNvSpPr txBox="1"/>
            <p:nvPr/>
          </p:nvSpPr>
          <p:spPr>
            <a:xfrm>
              <a:off x="16734020" y="11603206"/>
              <a:ext cx="1669047"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C</a:t>
              </a:r>
            </a:p>
          </p:txBody>
        </p:sp>
        <p:sp>
          <p:nvSpPr>
            <p:cNvPr id="30" name="TextBox 29">
              <a:extLst>
                <a:ext uri="{FF2B5EF4-FFF2-40B4-BE49-F238E27FC236}">
                  <a16:creationId xmlns:a16="http://schemas.microsoft.com/office/drawing/2014/main" id="{C7A1EC75-489D-9042-9716-4EEE09EE0BF3}"/>
                </a:ext>
              </a:extLst>
            </p:cNvPr>
            <p:cNvSpPr txBox="1"/>
            <p:nvPr/>
          </p:nvSpPr>
          <p:spPr>
            <a:xfrm>
              <a:off x="19506821" y="11603206"/>
              <a:ext cx="1696298"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D</a:t>
              </a:r>
            </a:p>
          </p:txBody>
        </p:sp>
      </p:grpSp>
      <p:grpSp>
        <p:nvGrpSpPr>
          <p:cNvPr id="7" name="Group 6">
            <a:extLst>
              <a:ext uri="{FF2B5EF4-FFF2-40B4-BE49-F238E27FC236}">
                <a16:creationId xmlns:a16="http://schemas.microsoft.com/office/drawing/2014/main" id="{B59CB65C-7C38-824F-B708-9BB92BF8CFEC}"/>
              </a:ext>
            </a:extLst>
          </p:cNvPr>
          <p:cNvGrpSpPr/>
          <p:nvPr/>
        </p:nvGrpSpPr>
        <p:grpSpPr>
          <a:xfrm>
            <a:off x="15503201" y="4567963"/>
            <a:ext cx="6484841" cy="7513443"/>
            <a:chOff x="2346338" y="4567963"/>
            <a:chExt cx="6484841" cy="7513443"/>
          </a:xfrm>
        </p:grpSpPr>
        <p:sp>
          <p:nvSpPr>
            <p:cNvPr id="57" name="Subtitle 2">
              <a:extLst>
                <a:ext uri="{FF2B5EF4-FFF2-40B4-BE49-F238E27FC236}">
                  <a16:creationId xmlns:a16="http://schemas.microsoft.com/office/drawing/2014/main" id="{582FB79C-6795-F246-88F4-AD37BDD4834E}"/>
                </a:ext>
              </a:extLst>
            </p:cNvPr>
            <p:cNvSpPr txBox="1">
              <a:spLocks/>
            </p:cNvSpPr>
            <p:nvPr/>
          </p:nvSpPr>
          <p:spPr>
            <a:xfrm>
              <a:off x="2389608" y="5491293"/>
              <a:ext cx="6441571"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Product should meet a certain consumer demand, or it should be so compelling that consumers believe they need it.</a:t>
              </a:r>
            </a:p>
          </p:txBody>
        </p:sp>
        <p:sp>
          <p:nvSpPr>
            <p:cNvPr id="58" name="TextBox 57">
              <a:extLst>
                <a:ext uri="{FF2B5EF4-FFF2-40B4-BE49-F238E27FC236}">
                  <a16:creationId xmlns:a16="http://schemas.microsoft.com/office/drawing/2014/main" id="{A894F0EF-37C4-7C4A-BEF3-F3797FE6C5B5}"/>
                </a:ext>
              </a:extLst>
            </p:cNvPr>
            <p:cNvSpPr txBox="1"/>
            <p:nvPr/>
          </p:nvSpPr>
          <p:spPr>
            <a:xfrm>
              <a:off x="2346338" y="4567963"/>
              <a:ext cx="2741201"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Roboto" panose="02000000000000000000" pitchFamily="2" charset="0"/>
                  <a:cs typeface="Lato Light" panose="020F0502020204030203" pitchFamily="34" charset="0"/>
                </a:rPr>
                <a:t>+4128</a:t>
              </a:r>
            </a:p>
          </p:txBody>
        </p:sp>
        <p:sp>
          <p:nvSpPr>
            <p:cNvPr id="60" name="Subtitle 2">
              <a:extLst>
                <a:ext uri="{FF2B5EF4-FFF2-40B4-BE49-F238E27FC236}">
                  <a16:creationId xmlns:a16="http://schemas.microsoft.com/office/drawing/2014/main" id="{F8F7CF71-028D-654B-8931-A0AD6ADB58E1}"/>
                </a:ext>
              </a:extLst>
            </p:cNvPr>
            <p:cNvSpPr txBox="1">
              <a:spLocks/>
            </p:cNvSpPr>
            <p:nvPr/>
          </p:nvSpPr>
          <p:spPr>
            <a:xfrm>
              <a:off x="2389608" y="9705294"/>
              <a:ext cx="6441571"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Product should meet a certain consumer demand, or it should be so compelling that consumers believe they need it.</a:t>
              </a:r>
            </a:p>
          </p:txBody>
        </p:sp>
        <p:sp>
          <p:nvSpPr>
            <p:cNvPr id="61" name="TextBox 60">
              <a:extLst>
                <a:ext uri="{FF2B5EF4-FFF2-40B4-BE49-F238E27FC236}">
                  <a16:creationId xmlns:a16="http://schemas.microsoft.com/office/drawing/2014/main" id="{7DC1D4C7-7646-C948-8CB4-35743E4B1237}"/>
                </a:ext>
              </a:extLst>
            </p:cNvPr>
            <p:cNvSpPr txBox="1"/>
            <p:nvPr/>
          </p:nvSpPr>
          <p:spPr>
            <a:xfrm>
              <a:off x="2346338" y="8781964"/>
              <a:ext cx="2741201"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Roboto" panose="02000000000000000000" pitchFamily="2" charset="0"/>
                  <a:cs typeface="Lato Light" panose="020F0502020204030203" pitchFamily="34" charset="0"/>
                </a:rPr>
                <a:t>+7390</a:t>
              </a:r>
            </a:p>
          </p:txBody>
        </p:sp>
      </p:grpSp>
    </p:spTree>
    <p:extLst>
      <p:ext uri="{BB962C8B-B14F-4D97-AF65-F5344CB8AC3E}">
        <p14:creationId xmlns:p14="http://schemas.microsoft.com/office/powerpoint/2010/main" val="1725313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FC94502-6456-3A4E-B363-9D687C117F9D}"/>
              </a:ext>
            </a:extLst>
          </p:cNvPr>
          <p:cNvSpPr/>
          <p:nvPr/>
        </p:nvSpPr>
        <p:spPr>
          <a:xfrm>
            <a:off x="2033021"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One</a:t>
            </a:r>
          </a:p>
        </p:txBody>
      </p:sp>
      <p:sp>
        <p:nvSpPr>
          <p:cNvPr id="22" name="Rectangle 21">
            <a:extLst>
              <a:ext uri="{FF2B5EF4-FFF2-40B4-BE49-F238E27FC236}">
                <a16:creationId xmlns:a16="http://schemas.microsoft.com/office/drawing/2014/main" id="{DDCE9535-EBC0-914F-A572-5BEB2040E378}"/>
              </a:ext>
            </a:extLst>
          </p:cNvPr>
          <p:cNvSpPr/>
          <p:nvPr/>
        </p:nvSpPr>
        <p:spPr>
          <a:xfrm>
            <a:off x="2060940"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3" name="TextBox 22">
            <a:extLst>
              <a:ext uri="{FF2B5EF4-FFF2-40B4-BE49-F238E27FC236}">
                <a16:creationId xmlns:a16="http://schemas.microsoft.com/office/drawing/2014/main" id="{BDECBF4C-08D1-B145-9119-EB345F406389}"/>
              </a:ext>
            </a:extLst>
          </p:cNvPr>
          <p:cNvSpPr txBox="1"/>
          <p:nvPr/>
        </p:nvSpPr>
        <p:spPr>
          <a:xfrm>
            <a:off x="2060940" y="10655375"/>
            <a:ext cx="1624163"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47%</a:t>
            </a:r>
          </a:p>
        </p:txBody>
      </p:sp>
      <p:sp>
        <p:nvSpPr>
          <p:cNvPr id="35" name="TextBox 34">
            <a:extLst>
              <a:ext uri="{FF2B5EF4-FFF2-40B4-BE49-F238E27FC236}">
                <a16:creationId xmlns:a16="http://schemas.microsoft.com/office/drawing/2014/main" id="{66939DD7-9075-C345-A0E6-6F59C0394396}"/>
              </a:ext>
            </a:extLst>
          </p:cNvPr>
          <p:cNvSpPr txBox="1"/>
          <p:nvPr/>
        </p:nvSpPr>
        <p:spPr>
          <a:xfrm>
            <a:off x="2033021" y="2137295"/>
            <a:ext cx="634180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Market Validation</a:t>
            </a:r>
          </a:p>
        </p:txBody>
      </p:sp>
      <p:sp>
        <p:nvSpPr>
          <p:cNvPr id="36" name="Subtitle 2">
            <a:extLst>
              <a:ext uri="{FF2B5EF4-FFF2-40B4-BE49-F238E27FC236}">
                <a16:creationId xmlns:a16="http://schemas.microsoft.com/office/drawing/2014/main" id="{E1DD23C7-EAA6-984E-8485-B9E4B645304E}"/>
              </a:ext>
            </a:extLst>
          </p:cNvPr>
          <p:cNvSpPr txBox="1">
            <a:spLocks/>
          </p:cNvSpPr>
          <p:nvPr/>
        </p:nvSpPr>
        <p:spPr>
          <a:xfrm>
            <a:off x="1910531" y="3384948"/>
            <a:ext cx="10956651" cy="552081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Business executives should have a plan for dealing with products at every stage of their life cycles..</a:t>
            </a:r>
          </a:p>
          <a:p>
            <a:pPr algn="l">
              <a:lnSpc>
                <a:spcPts val="4080"/>
              </a:lnSpc>
            </a:pPr>
            <a:endParaRPr lang="en-US" sz="2800" dirty="0">
              <a:solidFill>
                <a:schemeClr val="tx1"/>
              </a:solidFill>
              <a:latin typeface="Montserrat Light" charset="0"/>
              <a:ea typeface="Montserrat Light" charset="0"/>
              <a:cs typeface="Montserrat Light" charset="0"/>
            </a:endParaRPr>
          </a:p>
        </p:txBody>
      </p:sp>
      <p:sp>
        <p:nvSpPr>
          <p:cNvPr id="37" name="Rectangle 36">
            <a:extLst>
              <a:ext uri="{FF2B5EF4-FFF2-40B4-BE49-F238E27FC236}">
                <a16:creationId xmlns:a16="http://schemas.microsoft.com/office/drawing/2014/main" id="{2A85463D-EE8D-254A-830D-8E2B06701E02}"/>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39" name="Rectangle 38">
            <a:extLst>
              <a:ext uri="{FF2B5EF4-FFF2-40B4-BE49-F238E27FC236}">
                <a16:creationId xmlns:a16="http://schemas.microsoft.com/office/drawing/2014/main" id="{44D512C4-6301-6A4B-822E-9C2EB7A5562E}"/>
              </a:ext>
            </a:extLst>
          </p:cNvPr>
          <p:cNvSpPr/>
          <p:nvPr/>
        </p:nvSpPr>
        <p:spPr>
          <a:xfrm>
            <a:off x="7918074"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Two</a:t>
            </a:r>
          </a:p>
        </p:txBody>
      </p:sp>
      <p:sp>
        <p:nvSpPr>
          <p:cNvPr id="40" name="Rectangle 39">
            <a:extLst>
              <a:ext uri="{FF2B5EF4-FFF2-40B4-BE49-F238E27FC236}">
                <a16:creationId xmlns:a16="http://schemas.microsoft.com/office/drawing/2014/main" id="{DB2AA708-9EA2-3D49-99BF-FAF377DC944A}"/>
              </a:ext>
            </a:extLst>
          </p:cNvPr>
          <p:cNvSpPr/>
          <p:nvPr/>
        </p:nvSpPr>
        <p:spPr>
          <a:xfrm>
            <a:off x="7945993"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41" name="TextBox 40">
            <a:extLst>
              <a:ext uri="{FF2B5EF4-FFF2-40B4-BE49-F238E27FC236}">
                <a16:creationId xmlns:a16="http://schemas.microsoft.com/office/drawing/2014/main" id="{3AEDF751-3136-5D49-B7B6-643346B5FA89}"/>
              </a:ext>
            </a:extLst>
          </p:cNvPr>
          <p:cNvSpPr txBox="1"/>
          <p:nvPr/>
        </p:nvSpPr>
        <p:spPr>
          <a:xfrm>
            <a:off x="7945993" y="10655375"/>
            <a:ext cx="1609736"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24%</a:t>
            </a:r>
          </a:p>
        </p:txBody>
      </p:sp>
      <p:sp>
        <p:nvSpPr>
          <p:cNvPr id="2" name="Picture Placeholder 1">
            <a:extLst>
              <a:ext uri="{FF2B5EF4-FFF2-40B4-BE49-F238E27FC236}">
                <a16:creationId xmlns:a16="http://schemas.microsoft.com/office/drawing/2014/main" id="{C1CA1B6A-FDF7-AA43-82C3-F5FCED4072C9}"/>
              </a:ext>
            </a:extLst>
          </p:cNvPr>
          <p:cNvSpPr>
            <a:spLocks noGrp="1"/>
          </p:cNvSpPr>
          <p:nvPr>
            <p:ph type="pic" sz="quarter" idx="18"/>
          </p:nvPr>
        </p:nvSpPr>
        <p:spPr/>
      </p:sp>
    </p:spTree>
    <p:extLst>
      <p:ext uri="{BB962C8B-B14F-4D97-AF65-F5344CB8AC3E}">
        <p14:creationId xmlns:p14="http://schemas.microsoft.com/office/powerpoint/2010/main" val="4079288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7D08DE7-1965-C041-956D-1FEAA86E0435}"/>
              </a:ext>
            </a:extLst>
          </p:cNvPr>
          <p:cNvSpPr>
            <a:spLocks noGrp="1"/>
          </p:cNvSpPr>
          <p:nvPr>
            <p:ph type="pic" sz="quarter" idx="18"/>
          </p:nvPr>
        </p:nvSpPr>
        <p:spPr/>
      </p:sp>
      <p:sp>
        <p:nvSpPr>
          <p:cNvPr id="48" name="Rectangle 47">
            <a:extLst>
              <a:ext uri="{FF2B5EF4-FFF2-40B4-BE49-F238E27FC236}">
                <a16:creationId xmlns:a16="http://schemas.microsoft.com/office/drawing/2014/main" id="{A90D339F-C1DC-CA4F-A3FD-A116B3CEF8DC}"/>
              </a:ext>
            </a:extLst>
          </p:cNvPr>
          <p:cNvSpPr/>
          <p:nvPr/>
        </p:nvSpPr>
        <p:spPr>
          <a:xfrm rot="10800000" flipV="1">
            <a:off x="-9" y="-1"/>
            <a:ext cx="24377649" cy="962025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C23258B-AEA4-6743-987A-10203CC3837A}"/>
              </a:ext>
            </a:extLst>
          </p:cNvPr>
          <p:cNvGrpSpPr/>
          <p:nvPr/>
        </p:nvGrpSpPr>
        <p:grpSpPr>
          <a:xfrm>
            <a:off x="2080540" y="7802158"/>
            <a:ext cx="20216554" cy="4961046"/>
            <a:chOff x="2189915" y="7802158"/>
            <a:chExt cx="20216554" cy="4961046"/>
          </a:xfrm>
        </p:grpSpPr>
        <p:sp>
          <p:nvSpPr>
            <p:cNvPr id="29" name="TextBox 28">
              <a:extLst>
                <a:ext uri="{FF2B5EF4-FFF2-40B4-BE49-F238E27FC236}">
                  <a16:creationId xmlns:a16="http://schemas.microsoft.com/office/drawing/2014/main" id="{C04966E1-9D40-7142-9A22-EA4B0A7B8FED}"/>
                </a:ext>
              </a:extLst>
            </p:cNvPr>
            <p:cNvSpPr txBox="1"/>
            <p:nvPr/>
          </p:nvSpPr>
          <p:spPr>
            <a:xfrm>
              <a:off x="2798092" y="7802158"/>
              <a:ext cx="3110768"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+34</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30" name="TextBox 29">
              <a:extLst>
                <a:ext uri="{FF2B5EF4-FFF2-40B4-BE49-F238E27FC236}">
                  <a16:creationId xmlns:a16="http://schemas.microsoft.com/office/drawing/2014/main" id="{DFB738AE-2A99-E448-9C3F-AF3D3EEE133C}"/>
                </a:ext>
              </a:extLst>
            </p:cNvPr>
            <p:cNvSpPr txBox="1"/>
            <p:nvPr/>
          </p:nvSpPr>
          <p:spPr>
            <a:xfrm>
              <a:off x="7947340" y="7802158"/>
              <a:ext cx="3110768"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+10</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32" name="TextBox 31">
              <a:extLst>
                <a:ext uri="{FF2B5EF4-FFF2-40B4-BE49-F238E27FC236}">
                  <a16:creationId xmlns:a16="http://schemas.microsoft.com/office/drawing/2014/main" id="{55BEFF63-6409-D84D-B8B3-DE6902FC11C4}"/>
                </a:ext>
              </a:extLst>
            </p:cNvPr>
            <p:cNvSpPr txBox="1"/>
            <p:nvPr/>
          </p:nvSpPr>
          <p:spPr>
            <a:xfrm>
              <a:off x="13256583" y="7802158"/>
              <a:ext cx="3110768"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+207</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33" name="TextBox 32">
              <a:extLst>
                <a:ext uri="{FF2B5EF4-FFF2-40B4-BE49-F238E27FC236}">
                  <a16:creationId xmlns:a16="http://schemas.microsoft.com/office/drawing/2014/main" id="{D35AC1BC-4959-ED44-B387-9C46C9A76A17}"/>
                </a:ext>
              </a:extLst>
            </p:cNvPr>
            <p:cNvSpPr txBox="1"/>
            <p:nvPr/>
          </p:nvSpPr>
          <p:spPr>
            <a:xfrm>
              <a:off x="18687524" y="7802158"/>
              <a:ext cx="3110767"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+45</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25" name="TextBox 24">
              <a:extLst>
                <a:ext uri="{FF2B5EF4-FFF2-40B4-BE49-F238E27FC236}">
                  <a16:creationId xmlns:a16="http://schemas.microsoft.com/office/drawing/2014/main" id="{322C0CFC-1516-F84A-A72B-8F7C2C75D16D}"/>
                </a:ext>
              </a:extLst>
            </p:cNvPr>
            <p:cNvSpPr txBox="1"/>
            <p:nvPr/>
          </p:nvSpPr>
          <p:spPr>
            <a:xfrm>
              <a:off x="2189915"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One</a:t>
              </a:r>
              <a:endParaRPr lang="en-US" sz="5400" dirty="0">
                <a:solidFill>
                  <a:schemeClr val="tx2"/>
                </a:solidFill>
                <a:latin typeface="Montserrat" pitchFamily="2" charset="77"/>
                <a:ea typeface="Roboto" panose="02000000000000000000" pitchFamily="2" charset="0"/>
                <a:cs typeface="Montserrat" charset="0"/>
              </a:endParaRPr>
            </a:p>
          </p:txBody>
        </p:sp>
        <p:sp>
          <p:nvSpPr>
            <p:cNvPr id="26" name="TextBox 25">
              <a:extLst>
                <a:ext uri="{FF2B5EF4-FFF2-40B4-BE49-F238E27FC236}">
                  <a16:creationId xmlns:a16="http://schemas.microsoft.com/office/drawing/2014/main" id="{44DB228E-3EB9-0D47-B4EB-E553835A7C1B}"/>
                </a:ext>
              </a:extLst>
            </p:cNvPr>
            <p:cNvSpPr txBox="1"/>
            <p:nvPr/>
          </p:nvSpPr>
          <p:spPr>
            <a:xfrm>
              <a:off x="7339163"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Two</a:t>
              </a:r>
              <a:endParaRPr lang="en-US" sz="5400" dirty="0">
                <a:solidFill>
                  <a:schemeClr val="tx2"/>
                </a:solidFill>
                <a:latin typeface="Montserrat" pitchFamily="2" charset="77"/>
                <a:ea typeface="Roboto" panose="02000000000000000000" pitchFamily="2" charset="0"/>
                <a:cs typeface="Montserrat" charset="0"/>
              </a:endParaRPr>
            </a:p>
          </p:txBody>
        </p:sp>
        <p:sp>
          <p:nvSpPr>
            <p:cNvPr id="27" name="TextBox 26">
              <a:extLst>
                <a:ext uri="{FF2B5EF4-FFF2-40B4-BE49-F238E27FC236}">
                  <a16:creationId xmlns:a16="http://schemas.microsoft.com/office/drawing/2014/main" id="{09734051-77B3-814B-98B2-91069D5B9A9A}"/>
                </a:ext>
              </a:extLst>
            </p:cNvPr>
            <p:cNvSpPr txBox="1"/>
            <p:nvPr/>
          </p:nvSpPr>
          <p:spPr>
            <a:xfrm>
              <a:off x="12648406"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Three</a:t>
              </a:r>
              <a:endParaRPr lang="en-US" sz="5400" dirty="0">
                <a:solidFill>
                  <a:schemeClr val="tx2"/>
                </a:solidFill>
                <a:latin typeface="Montserrat" pitchFamily="2" charset="77"/>
                <a:ea typeface="Roboto" panose="02000000000000000000" pitchFamily="2" charset="0"/>
                <a:cs typeface="Montserrat" charset="0"/>
              </a:endParaRPr>
            </a:p>
          </p:txBody>
        </p:sp>
        <p:sp>
          <p:nvSpPr>
            <p:cNvPr id="28" name="TextBox 27">
              <a:extLst>
                <a:ext uri="{FF2B5EF4-FFF2-40B4-BE49-F238E27FC236}">
                  <a16:creationId xmlns:a16="http://schemas.microsoft.com/office/drawing/2014/main" id="{3F0F8138-B6EE-1A41-B80B-C5A1AB99E255}"/>
                </a:ext>
              </a:extLst>
            </p:cNvPr>
            <p:cNvSpPr txBox="1"/>
            <p:nvPr/>
          </p:nvSpPr>
          <p:spPr>
            <a:xfrm>
              <a:off x="18079347"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Four</a:t>
              </a:r>
              <a:endParaRPr lang="en-US" sz="5400" dirty="0">
                <a:solidFill>
                  <a:schemeClr val="tx2"/>
                </a:solidFill>
                <a:latin typeface="Montserrat" pitchFamily="2" charset="77"/>
                <a:ea typeface="Roboto" panose="02000000000000000000" pitchFamily="2" charset="0"/>
                <a:cs typeface="Montserrat" charset="0"/>
              </a:endParaRPr>
            </a:p>
          </p:txBody>
        </p:sp>
        <p:sp>
          <p:nvSpPr>
            <p:cNvPr id="34" name="Subtitle 2">
              <a:extLst>
                <a:ext uri="{FF2B5EF4-FFF2-40B4-BE49-F238E27FC236}">
                  <a16:creationId xmlns:a16="http://schemas.microsoft.com/office/drawing/2014/main" id="{33D50A16-49F2-6F4C-A37F-1FAB2EE13E1C}"/>
                </a:ext>
              </a:extLst>
            </p:cNvPr>
            <p:cNvSpPr txBox="1">
              <a:spLocks/>
            </p:cNvSpPr>
            <p:nvPr/>
          </p:nvSpPr>
          <p:spPr>
            <a:xfrm>
              <a:off x="2189915"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38" name="Subtitle 2">
              <a:extLst>
                <a:ext uri="{FF2B5EF4-FFF2-40B4-BE49-F238E27FC236}">
                  <a16:creationId xmlns:a16="http://schemas.microsoft.com/office/drawing/2014/main" id="{27B55A42-4EA7-5B45-93FB-5ED8BF8B2679}"/>
                </a:ext>
              </a:extLst>
            </p:cNvPr>
            <p:cNvSpPr txBox="1">
              <a:spLocks/>
            </p:cNvSpPr>
            <p:nvPr/>
          </p:nvSpPr>
          <p:spPr>
            <a:xfrm>
              <a:off x="7343217"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3" name="Subtitle 2">
              <a:extLst>
                <a:ext uri="{FF2B5EF4-FFF2-40B4-BE49-F238E27FC236}">
                  <a16:creationId xmlns:a16="http://schemas.microsoft.com/office/drawing/2014/main" id="{4D992B7A-58EB-FB4C-A903-446A7F22650C}"/>
                </a:ext>
              </a:extLst>
            </p:cNvPr>
            <p:cNvSpPr txBox="1">
              <a:spLocks/>
            </p:cNvSpPr>
            <p:nvPr/>
          </p:nvSpPr>
          <p:spPr>
            <a:xfrm>
              <a:off x="12648406"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4" name="Subtitle 2">
              <a:extLst>
                <a:ext uri="{FF2B5EF4-FFF2-40B4-BE49-F238E27FC236}">
                  <a16:creationId xmlns:a16="http://schemas.microsoft.com/office/drawing/2014/main" id="{C7E6C648-13B5-C84D-930D-5152ABF1DEA4}"/>
                </a:ext>
              </a:extLst>
            </p:cNvPr>
            <p:cNvSpPr txBox="1">
              <a:spLocks/>
            </p:cNvSpPr>
            <p:nvPr/>
          </p:nvSpPr>
          <p:spPr>
            <a:xfrm>
              <a:off x="18079347"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grpSp>
      <p:grpSp>
        <p:nvGrpSpPr>
          <p:cNvPr id="49" name="Group 48">
            <a:extLst>
              <a:ext uri="{FF2B5EF4-FFF2-40B4-BE49-F238E27FC236}">
                <a16:creationId xmlns:a16="http://schemas.microsoft.com/office/drawing/2014/main" id="{5ED7EC94-3C33-B347-8710-589D1C153B11}"/>
              </a:ext>
            </a:extLst>
          </p:cNvPr>
          <p:cNvGrpSpPr/>
          <p:nvPr/>
        </p:nvGrpSpPr>
        <p:grpSpPr>
          <a:xfrm>
            <a:off x="9017937" y="1745044"/>
            <a:ext cx="6341801" cy="1315581"/>
            <a:chOff x="9017937" y="1745044"/>
            <a:chExt cx="6341801" cy="1315581"/>
          </a:xfrm>
        </p:grpSpPr>
        <p:sp>
          <p:nvSpPr>
            <p:cNvPr id="50" name="TextBox 49">
              <a:extLst>
                <a:ext uri="{FF2B5EF4-FFF2-40B4-BE49-F238E27FC236}">
                  <a16:creationId xmlns:a16="http://schemas.microsoft.com/office/drawing/2014/main" id="{769C2192-89F2-3749-8681-EE7E0E390E2B}"/>
                </a:ext>
              </a:extLst>
            </p:cNvPr>
            <p:cNvSpPr txBox="1"/>
            <p:nvPr/>
          </p:nvSpPr>
          <p:spPr>
            <a:xfrm>
              <a:off x="9017937" y="2137295"/>
              <a:ext cx="6341801" cy="923330"/>
            </a:xfrm>
            <a:prstGeom prst="rect">
              <a:avLst/>
            </a:prstGeom>
            <a:noFill/>
            <a:ln>
              <a:noFill/>
            </a:ln>
          </p:spPr>
          <p:txBody>
            <a:bodyPr wrap="none" rtlCol="0">
              <a:spAutoFit/>
            </a:bodyPr>
            <a:lstStyle/>
            <a:p>
              <a:pPr algn="ctr"/>
              <a:r>
                <a:rPr lang="en-US" sz="5400" dirty="0">
                  <a:solidFill>
                    <a:schemeClr val="bg1"/>
                  </a:solidFill>
                  <a:latin typeface="Montserrat" pitchFamily="2" charset="77"/>
                  <a:ea typeface="Lato Black" charset="0"/>
                  <a:cs typeface="Lato Black" charset="0"/>
                </a:rPr>
                <a:t>Market Validation</a:t>
              </a:r>
            </a:p>
          </p:txBody>
        </p:sp>
        <p:sp>
          <p:nvSpPr>
            <p:cNvPr id="51" name="Rectangle 50">
              <a:extLst>
                <a:ext uri="{FF2B5EF4-FFF2-40B4-BE49-F238E27FC236}">
                  <a16:creationId xmlns:a16="http://schemas.microsoft.com/office/drawing/2014/main" id="{D4D4DA71-9915-934B-B3B3-F276645B719D}"/>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1601310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754EEE2-7035-B34C-8373-481F3CB4DCF6}"/>
              </a:ext>
            </a:extLst>
          </p:cNvPr>
          <p:cNvGrpSpPr/>
          <p:nvPr/>
        </p:nvGrpSpPr>
        <p:grpSpPr>
          <a:xfrm>
            <a:off x="11360058" y="1745044"/>
            <a:ext cx="10956652" cy="10451779"/>
            <a:chOff x="1910531" y="1745044"/>
            <a:chExt cx="10956652" cy="10451779"/>
          </a:xfrm>
        </p:grpSpPr>
        <p:sp>
          <p:nvSpPr>
            <p:cNvPr id="15" name="Rectangle 14">
              <a:extLst>
                <a:ext uri="{FF2B5EF4-FFF2-40B4-BE49-F238E27FC236}">
                  <a16:creationId xmlns:a16="http://schemas.microsoft.com/office/drawing/2014/main" id="{33B9711C-7653-5C45-A06F-A03B57A83715}"/>
                </a:ext>
              </a:extLst>
            </p:cNvPr>
            <p:cNvSpPr/>
            <p:nvPr/>
          </p:nvSpPr>
          <p:spPr>
            <a:xfrm>
              <a:off x="2033021"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One</a:t>
              </a:r>
            </a:p>
          </p:txBody>
        </p:sp>
        <p:sp>
          <p:nvSpPr>
            <p:cNvPr id="16" name="Rectangle 15">
              <a:extLst>
                <a:ext uri="{FF2B5EF4-FFF2-40B4-BE49-F238E27FC236}">
                  <a16:creationId xmlns:a16="http://schemas.microsoft.com/office/drawing/2014/main" id="{2C247680-9FFB-454A-9BA9-5C06E0CE7B5D}"/>
                </a:ext>
              </a:extLst>
            </p:cNvPr>
            <p:cNvSpPr/>
            <p:nvPr/>
          </p:nvSpPr>
          <p:spPr>
            <a:xfrm>
              <a:off x="2060940"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7" name="TextBox 16">
              <a:extLst>
                <a:ext uri="{FF2B5EF4-FFF2-40B4-BE49-F238E27FC236}">
                  <a16:creationId xmlns:a16="http://schemas.microsoft.com/office/drawing/2014/main" id="{C190F1E1-988B-8844-B2A8-B9984C06695B}"/>
                </a:ext>
              </a:extLst>
            </p:cNvPr>
            <p:cNvSpPr txBox="1"/>
            <p:nvPr/>
          </p:nvSpPr>
          <p:spPr>
            <a:xfrm>
              <a:off x="2060940" y="10655375"/>
              <a:ext cx="1624163"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47%</a:t>
              </a:r>
            </a:p>
          </p:txBody>
        </p:sp>
        <p:grpSp>
          <p:nvGrpSpPr>
            <p:cNvPr id="18" name="Group 17">
              <a:extLst>
                <a:ext uri="{FF2B5EF4-FFF2-40B4-BE49-F238E27FC236}">
                  <a16:creationId xmlns:a16="http://schemas.microsoft.com/office/drawing/2014/main" id="{54DEF697-4DF0-B04D-86D0-0DFF4EEC68C0}"/>
                </a:ext>
              </a:extLst>
            </p:cNvPr>
            <p:cNvGrpSpPr/>
            <p:nvPr/>
          </p:nvGrpSpPr>
          <p:grpSpPr>
            <a:xfrm>
              <a:off x="1910531" y="1745044"/>
              <a:ext cx="10956651" cy="6836400"/>
              <a:chOff x="1910531" y="1745044"/>
              <a:chExt cx="10956651" cy="6836400"/>
            </a:xfrm>
          </p:grpSpPr>
          <p:sp>
            <p:nvSpPr>
              <p:cNvPr id="25" name="TextBox 24">
                <a:extLst>
                  <a:ext uri="{FF2B5EF4-FFF2-40B4-BE49-F238E27FC236}">
                    <a16:creationId xmlns:a16="http://schemas.microsoft.com/office/drawing/2014/main" id="{D266425C-812C-C849-BAC0-2B1414439524}"/>
                  </a:ext>
                </a:extLst>
              </p:cNvPr>
              <p:cNvSpPr txBox="1"/>
              <p:nvPr/>
            </p:nvSpPr>
            <p:spPr>
              <a:xfrm>
                <a:off x="2033021" y="2137295"/>
                <a:ext cx="634180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Market Validation</a:t>
                </a:r>
              </a:p>
            </p:txBody>
          </p:sp>
          <p:sp>
            <p:nvSpPr>
              <p:cNvPr id="26" name="Subtitle 2">
                <a:extLst>
                  <a:ext uri="{FF2B5EF4-FFF2-40B4-BE49-F238E27FC236}">
                    <a16:creationId xmlns:a16="http://schemas.microsoft.com/office/drawing/2014/main" id="{3E3731F0-D96F-174A-BD1E-597B18D3A9BC}"/>
                  </a:ext>
                </a:extLst>
              </p:cNvPr>
              <p:cNvSpPr txBox="1">
                <a:spLocks/>
              </p:cNvSpPr>
              <p:nvPr/>
            </p:nvSpPr>
            <p:spPr>
              <a:xfrm>
                <a:off x="1910531" y="3060625"/>
                <a:ext cx="10956651" cy="552081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Business executives should have a plan for dealing with products at every stage of their life cycles..</a:t>
                </a:r>
              </a:p>
              <a:p>
                <a:pPr algn="l">
                  <a:lnSpc>
                    <a:spcPts val="4080"/>
                  </a:lnSpc>
                </a:pPr>
                <a:endParaRPr lang="en-US" sz="2800" dirty="0">
                  <a:solidFill>
                    <a:schemeClr val="tx1"/>
                  </a:solidFill>
                  <a:latin typeface="Montserrat Light" charset="0"/>
                  <a:ea typeface="Montserrat Light" charset="0"/>
                  <a:cs typeface="Montserrat Light" charset="0"/>
                </a:endParaRPr>
              </a:p>
            </p:txBody>
          </p:sp>
          <p:sp>
            <p:nvSpPr>
              <p:cNvPr id="27" name="Rectangle 26">
                <a:extLst>
                  <a:ext uri="{FF2B5EF4-FFF2-40B4-BE49-F238E27FC236}">
                    <a16:creationId xmlns:a16="http://schemas.microsoft.com/office/drawing/2014/main" id="{06D7691C-0ED1-F048-BCE3-657EAEE12BB9}"/>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9" name="Rectangle 18">
              <a:extLst>
                <a:ext uri="{FF2B5EF4-FFF2-40B4-BE49-F238E27FC236}">
                  <a16:creationId xmlns:a16="http://schemas.microsoft.com/office/drawing/2014/main" id="{8E98ACF6-8946-354F-A69A-2B0288690F57}"/>
                </a:ext>
              </a:extLst>
            </p:cNvPr>
            <p:cNvSpPr/>
            <p:nvPr/>
          </p:nvSpPr>
          <p:spPr>
            <a:xfrm>
              <a:off x="7918074"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Two</a:t>
              </a:r>
            </a:p>
          </p:txBody>
        </p:sp>
        <p:sp>
          <p:nvSpPr>
            <p:cNvPr id="20" name="Rectangle 19">
              <a:extLst>
                <a:ext uri="{FF2B5EF4-FFF2-40B4-BE49-F238E27FC236}">
                  <a16:creationId xmlns:a16="http://schemas.microsoft.com/office/drawing/2014/main" id="{E64CA85F-A8EC-324E-90AC-407411573091}"/>
                </a:ext>
              </a:extLst>
            </p:cNvPr>
            <p:cNvSpPr/>
            <p:nvPr/>
          </p:nvSpPr>
          <p:spPr>
            <a:xfrm>
              <a:off x="7945993"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4" name="TextBox 23">
              <a:extLst>
                <a:ext uri="{FF2B5EF4-FFF2-40B4-BE49-F238E27FC236}">
                  <a16:creationId xmlns:a16="http://schemas.microsoft.com/office/drawing/2014/main" id="{444C8F3C-A40C-9C46-8F1F-DA9C4F7A303F}"/>
                </a:ext>
              </a:extLst>
            </p:cNvPr>
            <p:cNvSpPr txBox="1"/>
            <p:nvPr/>
          </p:nvSpPr>
          <p:spPr>
            <a:xfrm>
              <a:off x="7945993" y="10655375"/>
              <a:ext cx="1609736"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24%</a:t>
              </a:r>
            </a:p>
          </p:txBody>
        </p:sp>
      </p:grpSp>
      <p:sp>
        <p:nvSpPr>
          <p:cNvPr id="2" name="Picture Placeholder 1">
            <a:extLst>
              <a:ext uri="{FF2B5EF4-FFF2-40B4-BE49-F238E27FC236}">
                <a16:creationId xmlns:a16="http://schemas.microsoft.com/office/drawing/2014/main" id="{EA64D5CA-6DFD-044A-9DB2-7E5C86BFC6B4}"/>
              </a:ext>
            </a:extLst>
          </p:cNvPr>
          <p:cNvSpPr>
            <a:spLocks noGrp="1"/>
          </p:cNvSpPr>
          <p:nvPr>
            <p:ph type="pic" sz="quarter" idx="18"/>
          </p:nvPr>
        </p:nvSpPr>
        <p:spPr/>
      </p:sp>
    </p:spTree>
    <p:extLst>
      <p:ext uri="{BB962C8B-B14F-4D97-AF65-F5344CB8AC3E}">
        <p14:creationId xmlns:p14="http://schemas.microsoft.com/office/powerpoint/2010/main" val="1504921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2D30E4A-7502-E04D-83FF-42AF3976DE24}"/>
              </a:ext>
            </a:extLst>
          </p:cNvPr>
          <p:cNvSpPr>
            <a:spLocks noGrp="1"/>
          </p:cNvSpPr>
          <p:nvPr>
            <p:ph type="pic" sz="quarter" idx="14"/>
          </p:nvPr>
        </p:nvSpPr>
        <p:spPr/>
      </p:sp>
      <p:sp>
        <p:nvSpPr>
          <p:cNvPr id="24" name="Rectangle 23">
            <a:extLst>
              <a:ext uri="{FF2B5EF4-FFF2-40B4-BE49-F238E27FC236}">
                <a16:creationId xmlns:a16="http://schemas.microsoft.com/office/drawing/2014/main" id="{D83C6DB9-A1E2-9849-ADBF-E19865167D64}"/>
              </a:ext>
            </a:extLst>
          </p:cNvPr>
          <p:cNvSpPr/>
          <p:nvPr/>
        </p:nvSpPr>
        <p:spPr>
          <a:xfrm rot="10800000" flipV="1">
            <a:off x="12092946" y="-1"/>
            <a:ext cx="12284690" cy="1371600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E009E6C-23A0-A24C-BF53-D0809E4FA42C}"/>
              </a:ext>
            </a:extLst>
          </p:cNvPr>
          <p:cNvGrpSpPr/>
          <p:nvPr/>
        </p:nvGrpSpPr>
        <p:grpSpPr>
          <a:xfrm>
            <a:off x="1726645" y="6709649"/>
            <a:ext cx="5537755" cy="5261307"/>
            <a:chOff x="1726645" y="5702105"/>
            <a:chExt cx="5537755" cy="5261307"/>
          </a:xfrm>
        </p:grpSpPr>
        <p:sp>
          <p:nvSpPr>
            <p:cNvPr id="46" name="TextBox 45">
              <a:extLst>
                <a:ext uri="{FF2B5EF4-FFF2-40B4-BE49-F238E27FC236}">
                  <a16:creationId xmlns:a16="http://schemas.microsoft.com/office/drawing/2014/main" id="{FD422B5C-8A47-7C4C-ACF9-AE069D21C99E}"/>
                </a:ext>
              </a:extLst>
            </p:cNvPr>
            <p:cNvSpPr txBox="1"/>
            <p:nvPr/>
          </p:nvSpPr>
          <p:spPr>
            <a:xfrm>
              <a:off x="3152299" y="5702105"/>
              <a:ext cx="2262158"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One</a:t>
              </a:r>
            </a:p>
          </p:txBody>
        </p:sp>
        <p:sp>
          <p:nvSpPr>
            <p:cNvPr id="47" name="TextBox 46">
              <a:extLst>
                <a:ext uri="{FF2B5EF4-FFF2-40B4-BE49-F238E27FC236}">
                  <a16:creationId xmlns:a16="http://schemas.microsoft.com/office/drawing/2014/main" id="{0181EA6A-CE64-C54C-8707-47961953B7BC}"/>
                </a:ext>
              </a:extLst>
            </p:cNvPr>
            <p:cNvSpPr txBox="1"/>
            <p:nvPr/>
          </p:nvSpPr>
          <p:spPr>
            <a:xfrm>
              <a:off x="3130530" y="6452638"/>
              <a:ext cx="3843928" cy="1166025"/>
            </a:xfrm>
            <a:prstGeom prst="rect">
              <a:avLst/>
            </a:prstGeom>
            <a:noFill/>
          </p:spPr>
          <p:txBody>
            <a:bodyPr wrap="square" rtlCol="0">
              <a:spAutoFit/>
            </a:bodyPr>
            <a:lstStyle/>
            <a:p>
              <a:pP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48" name="TextBox 47">
              <a:extLst>
                <a:ext uri="{FF2B5EF4-FFF2-40B4-BE49-F238E27FC236}">
                  <a16:creationId xmlns:a16="http://schemas.microsoft.com/office/drawing/2014/main" id="{DACA8FCC-EB61-FC4C-8FC7-610D04C68216}"/>
                </a:ext>
              </a:extLst>
            </p:cNvPr>
            <p:cNvSpPr txBox="1"/>
            <p:nvPr/>
          </p:nvSpPr>
          <p:spPr>
            <a:xfrm>
              <a:off x="3152299" y="9046854"/>
              <a:ext cx="2242922"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Two</a:t>
              </a:r>
            </a:p>
          </p:txBody>
        </p:sp>
        <p:sp>
          <p:nvSpPr>
            <p:cNvPr id="49" name="TextBox 48">
              <a:extLst>
                <a:ext uri="{FF2B5EF4-FFF2-40B4-BE49-F238E27FC236}">
                  <a16:creationId xmlns:a16="http://schemas.microsoft.com/office/drawing/2014/main" id="{2EF2B5A5-6300-EC45-8308-F87DE7D42FF5}"/>
                </a:ext>
              </a:extLst>
            </p:cNvPr>
            <p:cNvSpPr txBox="1"/>
            <p:nvPr/>
          </p:nvSpPr>
          <p:spPr>
            <a:xfrm>
              <a:off x="3130529" y="9797387"/>
              <a:ext cx="4133871" cy="1166025"/>
            </a:xfrm>
            <a:prstGeom prst="rect">
              <a:avLst/>
            </a:prstGeom>
            <a:noFill/>
          </p:spPr>
          <p:txBody>
            <a:bodyPr wrap="square" rtlCol="0">
              <a:spAutoFit/>
            </a:bodyPr>
            <a:lstStyle/>
            <a:p>
              <a:pP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70" name="Shape 2643">
              <a:extLst>
                <a:ext uri="{FF2B5EF4-FFF2-40B4-BE49-F238E27FC236}">
                  <a16:creationId xmlns:a16="http://schemas.microsoft.com/office/drawing/2014/main" id="{990E2A00-E7E5-6945-A64A-FE5A704AD2B1}"/>
                </a:ext>
              </a:extLst>
            </p:cNvPr>
            <p:cNvSpPr/>
            <p:nvPr/>
          </p:nvSpPr>
          <p:spPr>
            <a:xfrm>
              <a:off x="2005350" y="5810291"/>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808">
              <a:extLst>
                <a:ext uri="{FF2B5EF4-FFF2-40B4-BE49-F238E27FC236}">
                  <a16:creationId xmlns:a16="http://schemas.microsoft.com/office/drawing/2014/main" id="{A71CCA9F-2373-BF46-96BF-9DAF254B5BFD}"/>
                </a:ext>
              </a:extLst>
            </p:cNvPr>
            <p:cNvSpPr/>
            <p:nvPr/>
          </p:nvSpPr>
          <p:spPr>
            <a:xfrm>
              <a:off x="1726645" y="8881161"/>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sp>
        <p:nvSpPr>
          <p:cNvPr id="28" name="TextBox 27">
            <a:extLst>
              <a:ext uri="{FF2B5EF4-FFF2-40B4-BE49-F238E27FC236}">
                <a16:creationId xmlns:a16="http://schemas.microsoft.com/office/drawing/2014/main" id="{509E65D3-5AE3-A444-AE6F-D8C58A26E8DC}"/>
              </a:ext>
            </a:extLst>
          </p:cNvPr>
          <p:cNvSpPr txBox="1"/>
          <p:nvPr/>
        </p:nvSpPr>
        <p:spPr>
          <a:xfrm>
            <a:off x="2033021" y="2137295"/>
            <a:ext cx="6092426"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Phone</a:t>
            </a:r>
          </a:p>
          <a:p>
            <a:r>
              <a:rPr lang="en-US" sz="5400" dirty="0">
                <a:solidFill>
                  <a:schemeClr val="tx2"/>
                </a:solidFill>
                <a:latin typeface="Montserrat" pitchFamily="2" charset="77"/>
                <a:ea typeface="Lato Black" charset="0"/>
                <a:cs typeface="Lato Black" charset="0"/>
              </a:rPr>
              <a:t>Preview Sample</a:t>
            </a:r>
          </a:p>
        </p:txBody>
      </p:sp>
      <p:sp>
        <p:nvSpPr>
          <p:cNvPr id="29" name="Rectangle 28">
            <a:extLst>
              <a:ext uri="{FF2B5EF4-FFF2-40B4-BE49-F238E27FC236}">
                <a16:creationId xmlns:a16="http://schemas.microsoft.com/office/drawing/2014/main" id="{5B60D4E4-6FFA-BF41-A13F-CEFD38C7D982}"/>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pic>
        <p:nvPicPr>
          <p:cNvPr id="31" name="Picture 30" descr="iPhone6_mockup_front_white.png">
            <a:extLst>
              <a:ext uri="{FF2B5EF4-FFF2-40B4-BE49-F238E27FC236}">
                <a16:creationId xmlns:a16="http://schemas.microsoft.com/office/drawing/2014/main" id="{572F7519-D27A-914B-A21E-0355AD0BB37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10938" y="635855"/>
            <a:ext cx="7955774" cy="12444290"/>
          </a:xfrm>
          <a:prstGeom prst="rect">
            <a:avLst/>
          </a:prstGeom>
        </p:spPr>
      </p:pic>
      <p:sp>
        <p:nvSpPr>
          <p:cNvPr id="4" name="Picture Placeholder 3">
            <a:extLst>
              <a:ext uri="{FF2B5EF4-FFF2-40B4-BE49-F238E27FC236}">
                <a16:creationId xmlns:a16="http://schemas.microsoft.com/office/drawing/2014/main" id="{F1FB1D44-E907-2A43-9E1B-6C04D3AB4FA0}"/>
              </a:ext>
            </a:extLst>
          </p:cNvPr>
          <p:cNvSpPr>
            <a:spLocks noGrp="1"/>
          </p:cNvSpPr>
          <p:nvPr>
            <p:ph type="pic" sz="quarter" idx="18"/>
          </p:nvPr>
        </p:nvSpPr>
        <p:spPr/>
      </p:sp>
    </p:spTree>
    <p:extLst>
      <p:ext uri="{BB962C8B-B14F-4D97-AF65-F5344CB8AC3E}">
        <p14:creationId xmlns:p14="http://schemas.microsoft.com/office/powerpoint/2010/main" val="872850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B51BC4-54C4-FE4F-AFAA-ED59C86B9A39}"/>
              </a:ext>
            </a:extLst>
          </p:cNvPr>
          <p:cNvSpPr>
            <a:spLocks noGrp="1"/>
          </p:cNvSpPr>
          <p:nvPr>
            <p:ph type="pic" sz="quarter" idx="18"/>
          </p:nvPr>
        </p:nvSpPr>
        <p:spPr/>
      </p:sp>
      <p:sp>
        <p:nvSpPr>
          <p:cNvPr id="73" name="Rectangle 72">
            <a:extLst>
              <a:ext uri="{FF2B5EF4-FFF2-40B4-BE49-F238E27FC236}">
                <a16:creationId xmlns:a16="http://schemas.microsoft.com/office/drawing/2014/main" id="{EF2FE105-CDED-CF4E-9D85-F2FD33672280}"/>
              </a:ext>
            </a:extLst>
          </p:cNvPr>
          <p:cNvSpPr/>
          <p:nvPr/>
        </p:nvSpPr>
        <p:spPr>
          <a:xfrm rot="10800000" flipV="1">
            <a:off x="-10" y="-1"/>
            <a:ext cx="24377649" cy="685800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5BF0E2CC-63EA-A941-8B9E-725B3E71AF4E}"/>
              </a:ext>
            </a:extLst>
          </p:cNvPr>
          <p:cNvGrpSpPr/>
          <p:nvPr/>
        </p:nvGrpSpPr>
        <p:grpSpPr>
          <a:xfrm>
            <a:off x="2033021" y="2771208"/>
            <a:ext cx="8939779" cy="1315581"/>
            <a:chOff x="2033021" y="1745044"/>
            <a:chExt cx="8939779" cy="1315581"/>
          </a:xfrm>
        </p:grpSpPr>
        <p:sp>
          <p:nvSpPr>
            <p:cNvPr id="83" name="TextBox 82">
              <a:extLst>
                <a:ext uri="{FF2B5EF4-FFF2-40B4-BE49-F238E27FC236}">
                  <a16:creationId xmlns:a16="http://schemas.microsoft.com/office/drawing/2014/main" id="{BB2F7DB9-5DEE-E04D-984D-1E6ED7786DB9}"/>
                </a:ext>
              </a:extLst>
            </p:cNvPr>
            <p:cNvSpPr txBox="1"/>
            <p:nvPr/>
          </p:nvSpPr>
          <p:spPr>
            <a:xfrm>
              <a:off x="2033021" y="2137295"/>
              <a:ext cx="8939779" cy="923330"/>
            </a:xfrm>
            <a:prstGeom prst="rect">
              <a:avLst/>
            </a:prstGeom>
            <a:noFill/>
            <a:ln>
              <a:noFill/>
            </a:ln>
          </p:spPr>
          <p:txBody>
            <a:bodyPr wrap="square" rtlCol="0">
              <a:spAutoFit/>
            </a:bodyPr>
            <a:lstStyle/>
            <a:p>
              <a:r>
                <a:rPr lang="en-US" sz="5400" dirty="0">
                  <a:solidFill>
                    <a:schemeClr val="bg1"/>
                  </a:solidFill>
                  <a:latin typeface="Montserrat" pitchFamily="2" charset="77"/>
                  <a:ea typeface="Lato Black" charset="0"/>
                  <a:cs typeface="Lato Black" charset="0"/>
                </a:rPr>
                <a:t>Phone Preview Sample</a:t>
              </a:r>
            </a:p>
          </p:txBody>
        </p:sp>
        <p:sp>
          <p:nvSpPr>
            <p:cNvPr id="84" name="Rectangle 83">
              <a:extLst>
                <a:ext uri="{FF2B5EF4-FFF2-40B4-BE49-F238E27FC236}">
                  <a16:creationId xmlns:a16="http://schemas.microsoft.com/office/drawing/2014/main" id="{0323A459-89E8-3449-87F6-112F25B43CDB}"/>
                </a:ext>
              </a:extLst>
            </p:cNvPr>
            <p:cNvSpPr/>
            <p:nvPr/>
          </p:nvSpPr>
          <p:spPr>
            <a:xfrm>
              <a:off x="212293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pic>
        <p:nvPicPr>
          <p:cNvPr id="91" name="Picture 90" descr="iPhone6_mockup_front_white.png">
            <a:extLst>
              <a:ext uri="{FF2B5EF4-FFF2-40B4-BE49-F238E27FC236}">
                <a16:creationId xmlns:a16="http://schemas.microsoft.com/office/drawing/2014/main" id="{F3BAA694-17AB-7344-B973-EAF26D486F2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493359" y="635855"/>
            <a:ext cx="7955774" cy="12444290"/>
          </a:xfrm>
          <a:prstGeom prst="rect">
            <a:avLst/>
          </a:prstGeom>
        </p:spPr>
      </p:pic>
      <p:grpSp>
        <p:nvGrpSpPr>
          <p:cNvPr id="12" name="Group 11">
            <a:extLst>
              <a:ext uri="{FF2B5EF4-FFF2-40B4-BE49-F238E27FC236}">
                <a16:creationId xmlns:a16="http://schemas.microsoft.com/office/drawing/2014/main" id="{EEA3ABCE-C92A-974A-BCD4-B1ECE6484BE7}"/>
              </a:ext>
            </a:extLst>
          </p:cNvPr>
          <p:cNvGrpSpPr/>
          <p:nvPr/>
        </p:nvGrpSpPr>
        <p:grpSpPr>
          <a:xfrm>
            <a:off x="2005350" y="9384825"/>
            <a:ext cx="4969108" cy="1916558"/>
            <a:chOff x="2005350" y="8635983"/>
            <a:chExt cx="4969108" cy="1916558"/>
          </a:xfrm>
        </p:grpSpPr>
        <p:sp>
          <p:nvSpPr>
            <p:cNvPr id="93" name="TextBox 92">
              <a:extLst>
                <a:ext uri="{FF2B5EF4-FFF2-40B4-BE49-F238E27FC236}">
                  <a16:creationId xmlns:a16="http://schemas.microsoft.com/office/drawing/2014/main" id="{BD4E1DB3-6DF5-A940-9DB0-E24C9A0462B1}"/>
                </a:ext>
              </a:extLst>
            </p:cNvPr>
            <p:cNvSpPr txBox="1"/>
            <p:nvPr/>
          </p:nvSpPr>
          <p:spPr>
            <a:xfrm>
              <a:off x="3152299" y="8635983"/>
              <a:ext cx="2262158"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One</a:t>
              </a:r>
            </a:p>
          </p:txBody>
        </p:sp>
        <p:sp>
          <p:nvSpPr>
            <p:cNvPr id="94" name="TextBox 93">
              <a:extLst>
                <a:ext uri="{FF2B5EF4-FFF2-40B4-BE49-F238E27FC236}">
                  <a16:creationId xmlns:a16="http://schemas.microsoft.com/office/drawing/2014/main" id="{F070ADFF-FDF1-5E47-B601-5BDE5DD0F5B1}"/>
                </a:ext>
              </a:extLst>
            </p:cNvPr>
            <p:cNvSpPr txBox="1"/>
            <p:nvPr/>
          </p:nvSpPr>
          <p:spPr>
            <a:xfrm>
              <a:off x="3130530" y="9386516"/>
              <a:ext cx="3843928" cy="1166025"/>
            </a:xfrm>
            <a:prstGeom prst="rect">
              <a:avLst/>
            </a:prstGeom>
            <a:noFill/>
          </p:spPr>
          <p:txBody>
            <a:bodyPr wrap="square" rtlCol="0">
              <a:spAutoFit/>
            </a:bodyPr>
            <a:lstStyle/>
            <a:p>
              <a:pP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97" name="Shape 2643">
              <a:extLst>
                <a:ext uri="{FF2B5EF4-FFF2-40B4-BE49-F238E27FC236}">
                  <a16:creationId xmlns:a16="http://schemas.microsoft.com/office/drawing/2014/main" id="{A8FDCA8E-9959-0148-93C2-3069A6D5BECD}"/>
                </a:ext>
              </a:extLst>
            </p:cNvPr>
            <p:cNvSpPr/>
            <p:nvPr/>
          </p:nvSpPr>
          <p:spPr>
            <a:xfrm>
              <a:off x="2005350" y="8744169"/>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95" name="TextBox 94">
            <a:extLst>
              <a:ext uri="{FF2B5EF4-FFF2-40B4-BE49-F238E27FC236}">
                <a16:creationId xmlns:a16="http://schemas.microsoft.com/office/drawing/2014/main" id="{B391D879-68AA-8846-A1FF-0A3843F77A6A}"/>
              </a:ext>
            </a:extLst>
          </p:cNvPr>
          <p:cNvSpPr txBox="1"/>
          <p:nvPr/>
        </p:nvSpPr>
        <p:spPr>
          <a:xfrm>
            <a:off x="9842014" y="9384825"/>
            <a:ext cx="2242922"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Two</a:t>
            </a:r>
          </a:p>
        </p:txBody>
      </p:sp>
      <p:sp>
        <p:nvSpPr>
          <p:cNvPr id="96" name="TextBox 95">
            <a:extLst>
              <a:ext uri="{FF2B5EF4-FFF2-40B4-BE49-F238E27FC236}">
                <a16:creationId xmlns:a16="http://schemas.microsoft.com/office/drawing/2014/main" id="{2FFBA596-9224-0544-A6C9-0B2B84C9C0B1}"/>
              </a:ext>
            </a:extLst>
          </p:cNvPr>
          <p:cNvSpPr txBox="1"/>
          <p:nvPr/>
        </p:nvSpPr>
        <p:spPr>
          <a:xfrm>
            <a:off x="9820244" y="10135358"/>
            <a:ext cx="4133871" cy="1166025"/>
          </a:xfrm>
          <a:prstGeom prst="rect">
            <a:avLst/>
          </a:prstGeom>
          <a:noFill/>
        </p:spPr>
        <p:txBody>
          <a:bodyPr wrap="square" rtlCol="0">
            <a:spAutoFit/>
          </a:bodyPr>
          <a:lstStyle/>
          <a:p>
            <a:pP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98" name="Shape 2808">
            <a:extLst>
              <a:ext uri="{FF2B5EF4-FFF2-40B4-BE49-F238E27FC236}">
                <a16:creationId xmlns:a16="http://schemas.microsoft.com/office/drawing/2014/main" id="{8A2BFCA4-986C-9743-A0FF-2BFD64788CAE}"/>
              </a:ext>
            </a:extLst>
          </p:cNvPr>
          <p:cNvSpPr/>
          <p:nvPr/>
        </p:nvSpPr>
        <p:spPr>
          <a:xfrm>
            <a:off x="8416360" y="9493011"/>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 name="Picture Placeholder 2">
            <a:extLst>
              <a:ext uri="{FF2B5EF4-FFF2-40B4-BE49-F238E27FC236}">
                <a16:creationId xmlns:a16="http://schemas.microsoft.com/office/drawing/2014/main" id="{F767B221-90EA-DE47-83A1-2B0FEBE80153}"/>
              </a:ext>
            </a:extLst>
          </p:cNvPr>
          <p:cNvSpPr>
            <a:spLocks noGrp="1"/>
          </p:cNvSpPr>
          <p:nvPr>
            <p:ph type="pic" sz="quarter" idx="19"/>
          </p:nvPr>
        </p:nvSpPr>
        <p:spPr/>
      </p:sp>
    </p:spTree>
    <p:extLst>
      <p:ext uri="{BB962C8B-B14F-4D97-AF65-F5344CB8AC3E}">
        <p14:creationId xmlns:p14="http://schemas.microsoft.com/office/powerpoint/2010/main" val="1847649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Tablet Preview Sample</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46" name="TextBox 45">
            <a:extLst>
              <a:ext uri="{FF2B5EF4-FFF2-40B4-BE49-F238E27FC236}">
                <a16:creationId xmlns:a16="http://schemas.microsoft.com/office/drawing/2014/main" id="{FD422B5C-8A47-7C4C-ACF9-AE069D21C99E}"/>
              </a:ext>
            </a:extLst>
          </p:cNvPr>
          <p:cNvSpPr txBox="1"/>
          <p:nvPr/>
        </p:nvSpPr>
        <p:spPr>
          <a:xfrm>
            <a:off x="3152299" y="5702105"/>
            <a:ext cx="2262158"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One</a:t>
            </a:r>
          </a:p>
        </p:txBody>
      </p:sp>
      <p:sp>
        <p:nvSpPr>
          <p:cNvPr id="47" name="TextBox 46">
            <a:extLst>
              <a:ext uri="{FF2B5EF4-FFF2-40B4-BE49-F238E27FC236}">
                <a16:creationId xmlns:a16="http://schemas.microsoft.com/office/drawing/2014/main" id="{0181EA6A-CE64-C54C-8707-47961953B7BC}"/>
              </a:ext>
            </a:extLst>
          </p:cNvPr>
          <p:cNvSpPr txBox="1"/>
          <p:nvPr/>
        </p:nvSpPr>
        <p:spPr>
          <a:xfrm>
            <a:off x="3130530" y="6452638"/>
            <a:ext cx="3843928" cy="1166025"/>
          </a:xfrm>
          <a:prstGeom prst="rect">
            <a:avLst/>
          </a:prstGeom>
          <a:noFill/>
        </p:spPr>
        <p:txBody>
          <a:bodyPr wrap="square" rtlCol="0">
            <a:spAutoFit/>
          </a:bodyPr>
          <a:lstStyle/>
          <a:p>
            <a:pP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48" name="TextBox 47">
            <a:extLst>
              <a:ext uri="{FF2B5EF4-FFF2-40B4-BE49-F238E27FC236}">
                <a16:creationId xmlns:a16="http://schemas.microsoft.com/office/drawing/2014/main" id="{DACA8FCC-EB61-FC4C-8FC7-610D04C68216}"/>
              </a:ext>
            </a:extLst>
          </p:cNvPr>
          <p:cNvSpPr txBox="1"/>
          <p:nvPr/>
        </p:nvSpPr>
        <p:spPr>
          <a:xfrm>
            <a:off x="3152299" y="9046854"/>
            <a:ext cx="2242922"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Two</a:t>
            </a:r>
          </a:p>
        </p:txBody>
      </p:sp>
      <p:sp>
        <p:nvSpPr>
          <p:cNvPr id="49" name="TextBox 48">
            <a:extLst>
              <a:ext uri="{FF2B5EF4-FFF2-40B4-BE49-F238E27FC236}">
                <a16:creationId xmlns:a16="http://schemas.microsoft.com/office/drawing/2014/main" id="{2EF2B5A5-6300-EC45-8308-F87DE7D42FF5}"/>
              </a:ext>
            </a:extLst>
          </p:cNvPr>
          <p:cNvSpPr txBox="1"/>
          <p:nvPr/>
        </p:nvSpPr>
        <p:spPr>
          <a:xfrm>
            <a:off x="3130529" y="9797387"/>
            <a:ext cx="4133871" cy="1166025"/>
          </a:xfrm>
          <a:prstGeom prst="rect">
            <a:avLst/>
          </a:prstGeom>
          <a:noFill/>
        </p:spPr>
        <p:txBody>
          <a:bodyPr wrap="square" rtlCol="0">
            <a:spAutoFit/>
          </a:bodyPr>
          <a:lstStyle/>
          <a:p>
            <a:pP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50" name="TextBox 49">
            <a:extLst>
              <a:ext uri="{FF2B5EF4-FFF2-40B4-BE49-F238E27FC236}">
                <a16:creationId xmlns:a16="http://schemas.microsoft.com/office/drawing/2014/main" id="{0E08EBA4-7E4C-774E-AF91-E5BCCC7DC1DB}"/>
              </a:ext>
            </a:extLst>
          </p:cNvPr>
          <p:cNvSpPr txBox="1"/>
          <p:nvPr/>
        </p:nvSpPr>
        <p:spPr>
          <a:xfrm>
            <a:off x="18386797" y="5702105"/>
            <a:ext cx="2601994" cy="646331"/>
          </a:xfrm>
          <a:prstGeom prst="rect">
            <a:avLst/>
          </a:prstGeom>
          <a:noFill/>
        </p:spPr>
        <p:txBody>
          <a:bodyPr wrap="none" rtlCol="0">
            <a:spAutoFit/>
          </a:bodyPr>
          <a:lstStyle/>
          <a:p>
            <a:pPr algn="r"/>
            <a:r>
              <a:rPr lang="en-US" dirty="0">
                <a:solidFill>
                  <a:schemeClr val="tx2"/>
                </a:solidFill>
                <a:latin typeface="Montserrat" pitchFamily="2" charset="77"/>
                <a:ea typeface="Montserrat" charset="0"/>
                <a:cs typeface="Montserrat" charset="0"/>
              </a:rPr>
              <a:t>Title Three</a:t>
            </a:r>
          </a:p>
        </p:txBody>
      </p:sp>
      <p:sp>
        <p:nvSpPr>
          <p:cNvPr id="51" name="TextBox 50">
            <a:extLst>
              <a:ext uri="{FF2B5EF4-FFF2-40B4-BE49-F238E27FC236}">
                <a16:creationId xmlns:a16="http://schemas.microsoft.com/office/drawing/2014/main" id="{66E95A27-E5DF-7043-83E1-2F073281CBD4}"/>
              </a:ext>
            </a:extLst>
          </p:cNvPr>
          <p:cNvSpPr txBox="1"/>
          <p:nvPr/>
        </p:nvSpPr>
        <p:spPr>
          <a:xfrm>
            <a:off x="16609650" y="6452638"/>
            <a:ext cx="4379141" cy="1166025"/>
          </a:xfrm>
          <a:prstGeom prst="rect">
            <a:avLst/>
          </a:prstGeom>
          <a:noFill/>
        </p:spPr>
        <p:txBody>
          <a:bodyPr wrap="square" rtlCol="0">
            <a:spAutoFit/>
          </a:bodyPr>
          <a:lstStyle/>
          <a:p>
            <a:pPr algn="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52" name="TextBox 51">
            <a:extLst>
              <a:ext uri="{FF2B5EF4-FFF2-40B4-BE49-F238E27FC236}">
                <a16:creationId xmlns:a16="http://schemas.microsoft.com/office/drawing/2014/main" id="{FBF91CB9-9161-B24F-BCE1-C705A9FA5179}"/>
              </a:ext>
            </a:extLst>
          </p:cNvPr>
          <p:cNvSpPr txBox="1"/>
          <p:nvPr/>
        </p:nvSpPr>
        <p:spPr>
          <a:xfrm>
            <a:off x="18628851" y="9046854"/>
            <a:ext cx="2359941" cy="646331"/>
          </a:xfrm>
          <a:prstGeom prst="rect">
            <a:avLst/>
          </a:prstGeom>
          <a:noFill/>
        </p:spPr>
        <p:txBody>
          <a:bodyPr wrap="none" rtlCol="0">
            <a:spAutoFit/>
          </a:bodyPr>
          <a:lstStyle/>
          <a:p>
            <a:pPr algn="r"/>
            <a:r>
              <a:rPr lang="en-US" dirty="0">
                <a:solidFill>
                  <a:schemeClr val="tx2"/>
                </a:solidFill>
                <a:latin typeface="Montserrat" pitchFamily="2" charset="77"/>
                <a:ea typeface="Montserrat" charset="0"/>
                <a:cs typeface="Montserrat" charset="0"/>
              </a:rPr>
              <a:t>Title Four</a:t>
            </a:r>
          </a:p>
        </p:txBody>
      </p:sp>
      <p:sp>
        <p:nvSpPr>
          <p:cNvPr id="53" name="TextBox 52">
            <a:extLst>
              <a:ext uri="{FF2B5EF4-FFF2-40B4-BE49-F238E27FC236}">
                <a16:creationId xmlns:a16="http://schemas.microsoft.com/office/drawing/2014/main" id="{E1506755-FB98-2B4B-8390-B13D3DAB9A9E}"/>
              </a:ext>
            </a:extLst>
          </p:cNvPr>
          <p:cNvSpPr txBox="1"/>
          <p:nvPr/>
        </p:nvSpPr>
        <p:spPr>
          <a:xfrm>
            <a:off x="16842658" y="9797387"/>
            <a:ext cx="4146134" cy="1166025"/>
          </a:xfrm>
          <a:prstGeom prst="rect">
            <a:avLst/>
          </a:prstGeom>
          <a:noFill/>
        </p:spPr>
        <p:txBody>
          <a:bodyPr wrap="square" rtlCol="0">
            <a:spAutoFit/>
          </a:bodyPr>
          <a:lstStyle/>
          <a:p>
            <a:pPr algn="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grpSp>
        <p:nvGrpSpPr>
          <p:cNvPr id="63" name="Group 1104">
            <a:extLst>
              <a:ext uri="{FF2B5EF4-FFF2-40B4-BE49-F238E27FC236}">
                <a16:creationId xmlns:a16="http://schemas.microsoft.com/office/drawing/2014/main" id="{6ECBF74C-EC94-D448-B7E2-6F67CDBC7866}"/>
              </a:ext>
            </a:extLst>
          </p:cNvPr>
          <p:cNvGrpSpPr>
            <a:grpSpLocks noChangeAspect="1"/>
          </p:cNvGrpSpPr>
          <p:nvPr/>
        </p:nvGrpSpPr>
        <p:grpSpPr>
          <a:xfrm>
            <a:off x="8048597" y="4536312"/>
            <a:ext cx="7926878" cy="11742996"/>
            <a:chOff x="0" y="0"/>
            <a:chExt cx="6591305" cy="9765731"/>
          </a:xfrm>
        </p:grpSpPr>
        <p:grpSp>
          <p:nvGrpSpPr>
            <p:cNvPr id="65" name="Group 1102">
              <a:extLst>
                <a:ext uri="{FF2B5EF4-FFF2-40B4-BE49-F238E27FC236}">
                  <a16:creationId xmlns:a16="http://schemas.microsoft.com/office/drawing/2014/main" id="{559E0B91-7BE7-CE40-BDCC-F7AAF611FBD7}"/>
                </a:ext>
              </a:extLst>
            </p:cNvPr>
            <p:cNvGrpSpPr/>
            <p:nvPr/>
          </p:nvGrpSpPr>
          <p:grpSpPr>
            <a:xfrm>
              <a:off x="0" y="0"/>
              <a:ext cx="6591305" cy="9765731"/>
              <a:chOff x="0" y="0"/>
              <a:chExt cx="6591304" cy="9765730"/>
            </a:xfrm>
          </p:grpSpPr>
          <p:pic>
            <p:nvPicPr>
              <p:cNvPr id="67" name="Mini-iPad-B&amp;W-Mockup.png">
                <a:extLst>
                  <a:ext uri="{FF2B5EF4-FFF2-40B4-BE49-F238E27FC236}">
                    <a16:creationId xmlns:a16="http://schemas.microsoft.com/office/drawing/2014/main" id="{B9184A26-3BCA-A248-A655-F7C46613DEA6}"/>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68" name="Shape 1101">
                <a:extLst>
                  <a:ext uri="{FF2B5EF4-FFF2-40B4-BE49-F238E27FC236}">
                    <a16:creationId xmlns:a16="http://schemas.microsoft.com/office/drawing/2014/main" id="{389D4485-3EC6-BF48-852A-878610F4A3E7}"/>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438091">
                  <a:defRPr sz="4000">
                    <a:solidFill>
                      <a:srgbClr val="FFFFFF"/>
                    </a:solidFill>
                    <a:effectLst>
                      <a:outerShdw blurRad="38100" dist="12700" dir="5400000" rotWithShape="0">
                        <a:srgbClr val="000000">
                          <a:alpha val="50000"/>
                        </a:srgbClr>
                      </a:outerShdw>
                    </a:effectLst>
                  </a:defRPr>
                </a:pPr>
                <a:endParaRPr sz="2999" dirty="0">
                  <a:latin typeface="Montserrat Light" charset="0"/>
                </a:endParaRPr>
              </a:p>
            </p:txBody>
          </p:sp>
        </p:grpSp>
        <p:pic>
          <p:nvPicPr>
            <p:cNvPr id="66" name="placeholder.png">
              <a:extLst>
                <a:ext uri="{FF2B5EF4-FFF2-40B4-BE49-F238E27FC236}">
                  <a16:creationId xmlns:a16="http://schemas.microsoft.com/office/drawing/2014/main" id="{CD7ADB63-7ADC-6242-A4E3-749B0781E970}"/>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sp>
        <p:nvSpPr>
          <p:cNvPr id="69" name="Shape 2546">
            <a:extLst>
              <a:ext uri="{FF2B5EF4-FFF2-40B4-BE49-F238E27FC236}">
                <a16:creationId xmlns:a16="http://schemas.microsoft.com/office/drawing/2014/main" id="{F590307E-3CFD-204F-AE23-6953BC959BF0}"/>
              </a:ext>
            </a:extLst>
          </p:cNvPr>
          <p:cNvSpPr/>
          <p:nvPr/>
        </p:nvSpPr>
        <p:spPr>
          <a:xfrm>
            <a:off x="21362045" y="5626065"/>
            <a:ext cx="1010255" cy="82657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3"/>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643">
            <a:extLst>
              <a:ext uri="{FF2B5EF4-FFF2-40B4-BE49-F238E27FC236}">
                <a16:creationId xmlns:a16="http://schemas.microsoft.com/office/drawing/2014/main" id="{990E2A00-E7E5-6945-A64A-FE5A704AD2B1}"/>
              </a:ext>
            </a:extLst>
          </p:cNvPr>
          <p:cNvSpPr/>
          <p:nvPr/>
        </p:nvSpPr>
        <p:spPr>
          <a:xfrm>
            <a:off x="2005350" y="5810291"/>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944">
            <a:extLst>
              <a:ext uri="{FF2B5EF4-FFF2-40B4-BE49-F238E27FC236}">
                <a16:creationId xmlns:a16="http://schemas.microsoft.com/office/drawing/2014/main" id="{2E9DAF7D-B518-804D-A313-BF0495E5B58C}"/>
              </a:ext>
            </a:extLst>
          </p:cNvPr>
          <p:cNvSpPr/>
          <p:nvPr/>
        </p:nvSpPr>
        <p:spPr>
          <a:xfrm>
            <a:off x="21408177" y="9037563"/>
            <a:ext cx="917989" cy="91798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72" name="Shape 2808">
            <a:extLst>
              <a:ext uri="{FF2B5EF4-FFF2-40B4-BE49-F238E27FC236}">
                <a16:creationId xmlns:a16="http://schemas.microsoft.com/office/drawing/2014/main" id="{A71CCA9F-2373-BF46-96BF-9DAF254B5BFD}"/>
              </a:ext>
            </a:extLst>
          </p:cNvPr>
          <p:cNvSpPr/>
          <p:nvPr/>
        </p:nvSpPr>
        <p:spPr>
          <a:xfrm>
            <a:off x="1726645" y="9037563"/>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 name="Picture Placeholder 1">
            <a:extLst>
              <a:ext uri="{FF2B5EF4-FFF2-40B4-BE49-F238E27FC236}">
                <a16:creationId xmlns:a16="http://schemas.microsoft.com/office/drawing/2014/main" id="{80D6EE16-F649-9F42-84E3-3C8D4AB22285}"/>
              </a:ext>
            </a:extLst>
          </p:cNvPr>
          <p:cNvSpPr>
            <a:spLocks noGrp="1"/>
          </p:cNvSpPr>
          <p:nvPr>
            <p:ph type="pic" sz="quarter" idx="19"/>
          </p:nvPr>
        </p:nvSpPr>
        <p:spPr/>
      </p:sp>
    </p:spTree>
    <p:extLst>
      <p:ext uri="{BB962C8B-B14F-4D97-AF65-F5344CB8AC3E}">
        <p14:creationId xmlns:p14="http://schemas.microsoft.com/office/powerpoint/2010/main" val="693843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D3AE057-4F1D-6047-A3F2-E36A6E01B60C}"/>
              </a:ext>
            </a:extLst>
          </p:cNvPr>
          <p:cNvSpPr>
            <a:spLocks noGrp="1"/>
          </p:cNvSpPr>
          <p:nvPr>
            <p:ph type="pic" sz="quarter" idx="14"/>
          </p:nvPr>
        </p:nvSpPr>
        <p:spPr/>
      </p:sp>
      <p:sp>
        <p:nvSpPr>
          <p:cNvPr id="34" name="Rectangle 33">
            <a:extLst>
              <a:ext uri="{FF2B5EF4-FFF2-40B4-BE49-F238E27FC236}">
                <a16:creationId xmlns:a16="http://schemas.microsoft.com/office/drawing/2014/main" id="{2E18744B-34CE-3349-82FC-4BDD879EDE5C}"/>
              </a:ext>
            </a:extLst>
          </p:cNvPr>
          <p:cNvSpPr/>
          <p:nvPr/>
        </p:nvSpPr>
        <p:spPr>
          <a:xfrm rot="10800000" flipV="1">
            <a:off x="-13" y="4475729"/>
            <a:ext cx="24377649" cy="924026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1104">
            <a:extLst>
              <a:ext uri="{FF2B5EF4-FFF2-40B4-BE49-F238E27FC236}">
                <a16:creationId xmlns:a16="http://schemas.microsoft.com/office/drawing/2014/main" id="{6ECBF74C-EC94-D448-B7E2-6F67CDBC7866}"/>
              </a:ext>
            </a:extLst>
          </p:cNvPr>
          <p:cNvGrpSpPr>
            <a:grpSpLocks noChangeAspect="1"/>
          </p:cNvGrpSpPr>
          <p:nvPr/>
        </p:nvGrpSpPr>
        <p:grpSpPr>
          <a:xfrm>
            <a:off x="2296186" y="1172975"/>
            <a:ext cx="7675128" cy="11370050"/>
            <a:chOff x="0" y="0"/>
            <a:chExt cx="6591305" cy="9765731"/>
          </a:xfrm>
        </p:grpSpPr>
        <p:grpSp>
          <p:nvGrpSpPr>
            <p:cNvPr id="65" name="Group 1102">
              <a:extLst>
                <a:ext uri="{FF2B5EF4-FFF2-40B4-BE49-F238E27FC236}">
                  <a16:creationId xmlns:a16="http://schemas.microsoft.com/office/drawing/2014/main" id="{559E0B91-7BE7-CE40-BDCC-F7AAF611FBD7}"/>
                </a:ext>
              </a:extLst>
            </p:cNvPr>
            <p:cNvGrpSpPr/>
            <p:nvPr/>
          </p:nvGrpSpPr>
          <p:grpSpPr>
            <a:xfrm>
              <a:off x="0" y="0"/>
              <a:ext cx="6591305" cy="9765731"/>
              <a:chOff x="0" y="0"/>
              <a:chExt cx="6591304" cy="9765730"/>
            </a:xfrm>
          </p:grpSpPr>
          <p:pic>
            <p:nvPicPr>
              <p:cNvPr id="67" name="Mini-iPad-B&amp;W-Mockup.png">
                <a:extLst>
                  <a:ext uri="{FF2B5EF4-FFF2-40B4-BE49-F238E27FC236}">
                    <a16:creationId xmlns:a16="http://schemas.microsoft.com/office/drawing/2014/main" id="{B9184A26-3BCA-A248-A655-F7C46613DEA6}"/>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68" name="Shape 1101">
                <a:extLst>
                  <a:ext uri="{FF2B5EF4-FFF2-40B4-BE49-F238E27FC236}">
                    <a16:creationId xmlns:a16="http://schemas.microsoft.com/office/drawing/2014/main" id="{389D4485-3EC6-BF48-852A-878610F4A3E7}"/>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438091">
                  <a:defRPr sz="4000">
                    <a:solidFill>
                      <a:srgbClr val="FFFFFF"/>
                    </a:solidFill>
                    <a:effectLst>
                      <a:outerShdw blurRad="38100" dist="12700" dir="5400000" rotWithShape="0">
                        <a:srgbClr val="000000">
                          <a:alpha val="50000"/>
                        </a:srgbClr>
                      </a:outerShdw>
                    </a:effectLst>
                  </a:defRPr>
                </a:pPr>
                <a:endParaRPr sz="2999" dirty="0">
                  <a:latin typeface="Montserrat Light" charset="0"/>
                </a:endParaRPr>
              </a:p>
            </p:txBody>
          </p:sp>
        </p:grpSp>
        <p:pic>
          <p:nvPicPr>
            <p:cNvPr id="66" name="placeholder.png">
              <a:extLst>
                <a:ext uri="{FF2B5EF4-FFF2-40B4-BE49-F238E27FC236}">
                  <a16:creationId xmlns:a16="http://schemas.microsoft.com/office/drawing/2014/main" id="{CD7ADB63-7ADC-6242-A4E3-749B0781E970}"/>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sp>
        <p:nvSpPr>
          <p:cNvPr id="42" name="TextBox 41">
            <a:extLst>
              <a:ext uri="{FF2B5EF4-FFF2-40B4-BE49-F238E27FC236}">
                <a16:creationId xmlns:a16="http://schemas.microsoft.com/office/drawing/2014/main" id="{3F74F723-7FA6-EE46-996A-3C412D405A26}"/>
              </a:ext>
            </a:extLst>
          </p:cNvPr>
          <p:cNvSpPr txBox="1"/>
          <p:nvPr/>
        </p:nvSpPr>
        <p:spPr>
          <a:xfrm>
            <a:off x="11579097" y="2137295"/>
            <a:ext cx="8809719"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Phone Preview Sample</a:t>
            </a:r>
          </a:p>
        </p:txBody>
      </p:sp>
      <p:sp>
        <p:nvSpPr>
          <p:cNvPr id="43" name="Rectangle 42">
            <a:extLst>
              <a:ext uri="{FF2B5EF4-FFF2-40B4-BE49-F238E27FC236}">
                <a16:creationId xmlns:a16="http://schemas.microsoft.com/office/drawing/2014/main" id="{1FD75D06-7284-BF40-ABDF-24F9EF504C5A}"/>
              </a:ext>
            </a:extLst>
          </p:cNvPr>
          <p:cNvSpPr/>
          <p:nvPr/>
        </p:nvSpPr>
        <p:spPr>
          <a:xfrm>
            <a:off x="11669012"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2" name="Group 1">
            <a:extLst>
              <a:ext uri="{FF2B5EF4-FFF2-40B4-BE49-F238E27FC236}">
                <a16:creationId xmlns:a16="http://schemas.microsoft.com/office/drawing/2014/main" id="{34114D05-842F-9040-A3F6-6F59E2B2631D}"/>
              </a:ext>
            </a:extLst>
          </p:cNvPr>
          <p:cNvGrpSpPr/>
          <p:nvPr/>
        </p:nvGrpSpPr>
        <p:grpSpPr>
          <a:xfrm>
            <a:off x="11579097" y="6126569"/>
            <a:ext cx="11396144" cy="1916558"/>
            <a:chOff x="11579097" y="9384825"/>
            <a:chExt cx="11396144" cy="1916558"/>
          </a:xfrm>
        </p:grpSpPr>
        <p:sp>
          <p:nvSpPr>
            <p:cNvPr id="45" name="TextBox 44">
              <a:extLst>
                <a:ext uri="{FF2B5EF4-FFF2-40B4-BE49-F238E27FC236}">
                  <a16:creationId xmlns:a16="http://schemas.microsoft.com/office/drawing/2014/main" id="{CFCD5205-0E00-3846-BF7B-B38B9C928420}"/>
                </a:ext>
              </a:extLst>
            </p:cNvPr>
            <p:cNvSpPr txBox="1"/>
            <p:nvPr/>
          </p:nvSpPr>
          <p:spPr>
            <a:xfrm>
              <a:off x="12726046" y="9384825"/>
              <a:ext cx="2262158" cy="646331"/>
            </a:xfrm>
            <a:prstGeom prst="rect">
              <a:avLst/>
            </a:prstGeom>
            <a:noFill/>
          </p:spPr>
          <p:txBody>
            <a:bodyPr wrap="none" rtlCol="0">
              <a:spAutoFit/>
            </a:bodyPr>
            <a:lstStyle/>
            <a:p>
              <a:r>
                <a:rPr lang="en-US" dirty="0">
                  <a:solidFill>
                    <a:schemeClr val="bg1"/>
                  </a:solidFill>
                  <a:latin typeface="Montserrat" pitchFamily="2" charset="77"/>
                  <a:ea typeface="Montserrat" charset="0"/>
                  <a:cs typeface="Montserrat" charset="0"/>
                </a:rPr>
                <a:t>Title One</a:t>
              </a:r>
            </a:p>
          </p:txBody>
        </p:sp>
        <p:sp>
          <p:nvSpPr>
            <p:cNvPr id="54" name="TextBox 53">
              <a:extLst>
                <a:ext uri="{FF2B5EF4-FFF2-40B4-BE49-F238E27FC236}">
                  <a16:creationId xmlns:a16="http://schemas.microsoft.com/office/drawing/2014/main" id="{41A7FE85-7B86-2D46-B482-40C989B9C043}"/>
                </a:ext>
              </a:extLst>
            </p:cNvPr>
            <p:cNvSpPr txBox="1"/>
            <p:nvPr/>
          </p:nvSpPr>
          <p:spPr>
            <a:xfrm>
              <a:off x="12704277" y="10135358"/>
              <a:ext cx="3843928" cy="1166025"/>
            </a:xfrm>
            <a:prstGeom prst="rect">
              <a:avLst/>
            </a:prstGeom>
            <a:noFill/>
          </p:spPr>
          <p:txBody>
            <a:bodyPr wrap="square" rtlCol="0">
              <a:spAutoFit/>
            </a:bodyPr>
            <a:lstStyle/>
            <a:p>
              <a:pPr>
                <a:lnSpc>
                  <a:spcPts val="4440"/>
                </a:lnSpc>
              </a:pPr>
              <a:r>
                <a:rPr lang="en-US" sz="2800" dirty="0">
                  <a:solidFill>
                    <a:schemeClr val="bg1"/>
                  </a:solidFill>
                  <a:latin typeface="Montserrat Light" charset="0"/>
                  <a:ea typeface="Montserrat Light" charset="0"/>
                  <a:cs typeface="Montserrat Light" charset="0"/>
                </a:rPr>
                <a:t>Marketers must link the price to the real.</a:t>
              </a:r>
              <a:endParaRPr lang="en-US" sz="2800" dirty="0">
                <a:solidFill>
                  <a:schemeClr val="bg1"/>
                </a:solidFill>
                <a:latin typeface="Lato Light" charset="0"/>
                <a:ea typeface="Lato Light" charset="0"/>
                <a:cs typeface="Lato Light" charset="0"/>
              </a:endParaRPr>
            </a:p>
          </p:txBody>
        </p:sp>
        <p:sp>
          <p:nvSpPr>
            <p:cNvPr id="55" name="Shape 2643">
              <a:extLst>
                <a:ext uri="{FF2B5EF4-FFF2-40B4-BE49-F238E27FC236}">
                  <a16:creationId xmlns:a16="http://schemas.microsoft.com/office/drawing/2014/main" id="{7B0252CE-36E6-134B-8562-8D2A73F53138}"/>
                </a:ext>
              </a:extLst>
            </p:cNvPr>
            <p:cNvSpPr/>
            <p:nvPr/>
          </p:nvSpPr>
          <p:spPr>
            <a:xfrm>
              <a:off x="11579097" y="9493011"/>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endParaRPr>
            </a:p>
          </p:txBody>
        </p:sp>
        <p:sp>
          <p:nvSpPr>
            <p:cNvPr id="57" name="TextBox 56">
              <a:extLst>
                <a:ext uri="{FF2B5EF4-FFF2-40B4-BE49-F238E27FC236}">
                  <a16:creationId xmlns:a16="http://schemas.microsoft.com/office/drawing/2014/main" id="{A296124F-2667-104D-84A7-AAFDCC04FB51}"/>
                </a:ext>
              </a:extLst>
            </p:cNvPr>
            <p:cNvSpPr txBox="1"/>
            <p:nvPr/>
          </p:nvSpPr>
          <p:spPr>
            <a:xfrm>
              <a:off x="18863140" y="9384825"/>
              <a:ext cx="2242922" cy="646331"/>
            </a:xfrm>
            <a:prstGeom prst="rect">
              <a:avLst/>
            </a:prstGeom>
            <a:noFill/>
          </p:spPr>
          <p:txBody>
            <a:bodyPr wrap="none" rtlCol="0">
              <a:spAutoFit/>
            </a:bodyPr>
            <a:lstStyle/>
            <a:p>
              <a:r>
                <a:rPr lang="en-US" dirty="0">
                  <a:solidFill>
                    <a:schemeClr val="bg1"/>
                  </a:solidFill>
                  <a:latin typeface="Montserrat" pitchFamily="2" charset="77"/>
                  <a:ea typeface="Montserrat" charset="0"/>
                  <a:cs typeface="Montserrat" charset="0"/>
                </a:rPr>
                <a:t>Title Two</a:t>
              </a:r>
            </a:p>
          </p:txBody>
        </p:sp>
        <p:sp>
          <p:nvSpPr>
            <p:cNvPr id="58" name="TextBox 57">
              <a:extLst>
                <a:ext uri="{FF2B5EF4-FFF2-40B4-BE49-F238E27FC236}">
                  <a16:creationId xmlns:a16="http://schemas.microsoft.com/office/drawing/2014/main" id="{45A92B58-2A93-5346-9B54-7E7611FC8BE5}"/>
                </a:ext>
              </a:extLst>
            </p:cNvPr>
            <p:cNvSpPr txBox="1"/>
            <p:nvPr/>
          </p:nvSpPr>
          <p:spPr>
            <a:xfrm>
              <a:off x="18841370" y="10135358"/>
              <a:ext cx="4133871" cy="1166025"/>
            </a:xfrm>
            <a:prstGeom prst="rect">
              <a:avLst/>
            </a:prstGeom>
            <a:noFill/>
          </p:spPr>
          <p:txBody>
            <a:bodyPr wrap="square" rtlCol="0">
              <a:spAutoFit/>
            </a:bodyPr>
            <a:lstStyle/>
            <a:p>
              <a:pPr>
                <a:lnSpc>
                  <a:spcPts val="4440"/>
                </a:lnSpc>
              </a:pPr>
              <a:r>
                <a:rPr lang="en-US" sz="2800">
                  <a:solidFill>
                    <a:schemeClr val="bg1"/>
                  </a:solidFill>
                  <a:latin typeface="Montserrat Light" charset="0"/>
                  <a:ea typeface="Montserrat Light" charset="0"/>
                  <a:cs typeface="Montserrat Light" charset="0"/>
                </a:rPr>
                <a:t>Marketers must link the price to the real.</a:t>
              </a:r>
              <a:endParaRPr lang="en-US" sz="2800" dirty="0">
                <a:solidFill>
                  <a:schemeClr val="bg1"/>
                </a:solidFill>
                <a:latin typeface="Lato Light" charset="0"/>
                <a:ea typeface="Lato Light" charset="0"/>
                <a:cs typeface="Lato Light" charset="0"/>
              </a:endParaRPr>
            </a:p>
          </p:txBody>
        </p:sp>
        <p:sp>
          <p:nvSpPr>
            <p:cNvPr id="59" name="Shape 2808">
              <a:extLst>
                <a:ext uri="{FF2B5EF4-FFF2-40B4-BE49-F238E27FC236}">
                  <a16:creationId xmlns:a16="http://schemas.microsoft.com/office/drawing/2014/main" id="{80867F73-DD19-A848-99A8-4A6B037CF553}"/>
                </a:ext>
              </a:extLst>
            </p:cNvPr>
            <p:cNvSpPr/>
            <p:nvPr/>
          </p:nvSpPr>
          <p:spPr>
            <a:xfrm>
              <a:off x="17437486" y="9493011"/>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endParaRPr>
            </a:p>
          </p:txBody>
        </p:sp>
      </p:grpSp>
      <p:sp>
        <p:nvSpPr>
          <p:cNvPr id="60" name="Subtitle 2">
            <a:extLst>
              <a:ext uri="{FF2B5EF4-FFF2-40B4-BE49-F238E27FC236}">
                <a16:creationId xmlns:a16="http://schemas.microsoft.com/office/drawing/2014/main" id="{70A31E83-8BBA-F441-92AA-2D65C24AECC0}"/>
              </a:ext>
            </a:extLst>
          </p:cNvPr>
          <p:cNvSpPr txBox="1">
            <a:spLocks/>
          </p:cNvSpPr>
          <p:nvPr/>
        </p:nvSpPr>
        <p:spPr>
          <a:xfrm>
            <a:off x="11360058" y="9458231"/>
            <a:ext cx="11615183" cy="227993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a:t>
            </a:r>
          </a:p>
        </p:txBody>
      </p:sp>
      <p:sp>
        <p:nvSpPr>
          <p:cNvPr id="4" name="Picture Placeholder 3">
            <a:extLst>
              <a:ext uri="{FF2B5EF4-FFF2-40B4-BE49-F238E27FC236}">
                <a16:creationId xmlns:a16="http://schemas.microsoft.com/office/drawing/2014/main" id="{CF635180-92B1-7940-BBB4-11505F3D71A2}"/>
              </a:ext>
            </a:extLst>
          </p:cNvPr>
          <p:cNvSpPr>
            <a:spLocks noGrp="1"/>
          </p:cNvSpPr>
          <p:nvPr>
            <p:ph type="pic" sz="quarter" idx="19"/>
          </p:nvPr>
        </p:nvSpPr>
        <p:spPr/>
      </p:sp>
    </p:spTree>
    <p:extLst>
      <p:ext uri="{BB962C8B-B14F-4D97-AF65-F5344CB8AC3E}">
        <p14:creationId xmlns:p14="http://schemas.microsoft.com/office/powerpoint/2010/main" val="3394246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a:solidFill>
                    <a:schemeClr val="tx2"/>
                  </a:solidFill>
                  <a:latin typeface="Montserrat" pitchFamily="2" charset="77"/>
                  <a:ea typeface="Lato Black" charset="0"/>
                  <a:cs typeface="Lato Black" charset="0"/>
                </a:rPr>
                <a:t>Laptop </a:t>
              </a:r>
              <a:r>
                <a:rPr lang="en-US" sz="5400" dirty="0">
                  <a:solidFill>
                    <a:schemeClr val="tx2"/>
                  </a:solidFill>
                  <a:latin typeface="Montserrat" pitchFamily="2" charset="77"/>
                  <a:ea typeface="Lato Black" charset="0"/>
                  <a:cs typeface="Lato Black" charset="0"/>
                </a:rPr>
                <a:t>Preview Sample</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pic>
        <p:nvPicPr>
          <p:cNvPr id="42" name="Picture 41">
            <a:extLst>
              <a:ext uri="{FF2B5EF4-FFF2-40B4-BE49-F238E27FC236}">
                <a16:creationId xmlns:a16="http://schemas.microsoft.com/office/drawing/2014/main" id="{6605D762-B8AD-1D49-9246-6A1CD6BA6629}"/>
              </a:ext>
            </a:extLst>
          </p:cNvPr>
          <p:cNvPicPr>
            <a:picLocks noChangeAspect="1"/>
          </p:cNvPicPr>
          <p:nvPr/>
        </p:nvPicPr>
        <p:blipFill rotWithShape="1">
          <a:blip r:embed="rId2"/>
          <a:srcRect l="4792" t="12636" r="6089" b="14423"/>
          <a:stretch/>
        </p:blipFill>
        <p:spPr>
          <a:xfrm>
            <a:off x="1365418" y="5328233"/>
            <a:ext cx="9839589" cy="6267762"/>
          </a:xfrm>
          <a:prstGeom prst="rect">
            <a:avLst/>
          </a:prstGeom>
        </p:spPr>
      </p:pic>
      <p:pic>
        <p:nvPicPr>
          <p:cNvPr id="31" name="Picture 30">
            <a:extLst>
              <a:ext uri="{FF2B5EF4-FFF2-40B4-BE49-F238E27FC236}">
                <a16:creationId xmlns:a16="http://schemas.microsoft.com/office/drawing/2014/main" id="{DE9779D1-FC56-604D-861A-CCC9097F7AFE}"/>
              </a:ext>
            </a:extLst>
          </p:cNvPr>
          <p:cNvPicPr>
            <a:picLocks noChangeAspect="1"/>
          </p:cNvPicPr>
          <p:nvPr/>
        </p:nvPicPr>
        <p:blipFill rotWithShape="1">
          <a:blip r:embed="rId2"/>
          <a:srcRect l="4792" t="12636" r="6089" b="14423"/>
          <a:stretch/>
        </p:blipFill>
        <p:spPr>
          <a:xfrm>
            <a:off x="13172637" y="5328233"/>
            <a:ext cx="9839589" cy="6267762"/>
          </a:xfrm>
          <a:prstGeom prst="rect">
            <a:avLst/>
          </a:prstGeom>
        </p:spPr>
      </p:pic>
      <p:sp>
        <p:nvSpPr>
          <p:cNvPr id="5" name="Picture Placeholder 4">
            <a:extLst>
              <a:ext uri="{FF2B5EF4-FFF2-40B4-BE49-F238E27FC236}">
                <a16:creationId xmlns:a16="http://schemas.microsoft.com/office/drawing/2014/main" id="{D760B53E-D9C4-934C-8AB9-86AEBB361F32}"/>
              </a:ext>
            </a:extLst>
          </p:cNvPr>
          <p:cNvSpPr>
            <a:spLocks noGrp="1"/>
          </p:cNvSpPr>
          <p:nvPr>
            <p:ph type="pic" sz="quarter" idx="19"/>
          </p:nvPr>
        </p:nvSpPr>
        <p:spPr/>
      </p:sp>
      <p:sp>
        <p:nvSpPr>
          <p:cNvPr id="6" name="Picture Placeholder 5">
            <a:extLst>
              <a:ext uri="{FF2B5EF4-FFF2-40B4-BE49-F238E27FC236}">
                <a16:creationId xmlns:a16="http://schemas.microsoft.com/office/drawing/2014/main" id="{804BF67F-E72F-5248-8BAC-CAFB06DF9F7B}"/>
              </a:ext>
            </a:extLst>
          </p:cNvPr>
          <p:cNvSpPr>
            <a:spLocks noGrp="1"/>
          </p:cNvSpPr>
          <p:nvPr>
            <p:ph type="pic" sz="quarter" idx="20"/>
          </p:nvPr>
        </p:nvSpPr>
        <p:spPr/>
      </p:sp>
      <p:pic>
        <p:nvPicPr>
          <p:cNvPr id="22" name="Picture 21">
            <a:extLst>
              <a:ext uri="{FF2B5EF4-FFF2-40B4-BE49-F238E27FC236}">
                <a16:creationId xmlns:a16="http://schemas.microsoft.com/office/drawing/2014/main" id="{ED2CF1E3-BBC6-3B48-B879-905681A50BB4}"/>
              </a:ext>
            </a:extLst>
          </p:cNvPr>
          <p:cNvPicPr>
            <a:picLocks noChangeAspect="1"/>
          </p:cNvPicPr>
          <p:nvPr/>
        </p:nvPicPr>
        <p:blipFill rotWithShape="1">
          <a:blip r:embed="rId2"/>
          <a:srcRect l="4792" t="12636" r="6089" b="14423"/>
          <a:stretch/>
        </p:blipFill>
        <p:spPr>
          <a:xfrm>
            <a:off x="6012506" y="4470401"/>
            <a:ext cx="12352633" cy="7868558"/>
          </a:xfrm>
          <a:prstGeom prst="rect">
            <a:avLst/>
          </a:prstGeom>
        </p:spPr>
      </p:pic>
      <p:sp>
        <p:nvSpPr>
          <p:cNvPr id="7" name="Picture Placeholder 6">
            <a:extLst>
              <a:ext uri="{FF2B5EF4-FFF2-40B4-BE49-F238E27FC236}">
                <a16:creationId xmlns:a16="http://schemas.microsoft.com/office/drawing/2014/main" id="{9B4D1CB5-241E-0944-88AB-B5FE5E2CC6C8}"/>
              </a:ext>
            </a:extLst>
          </p:cNvPr>
          <p:cNvSpPr>
            <a:spLocks noGrp="1"/>
          </p:cNvSpPr>
          <p:nvPr>
            <p:ph type="pic" sz="quarter" idx="21"/>
          </p:nvPr>
        </p:nvSpPr>
        <p:spPr/>
      </p:sp>
    </p:spTree>
    <p:extLst>
      <p:ext uri="{BB962C8B-B14F-4D97-AF65-F5344CB8AC3E}">
        <p14:creationId xmlns:p14="http://schemas.microsoft.com/office/powerpoint/2010/main" val="94343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F50A2D-8960-2C49-93F4-C0A7F06B7B38}"/>
              </a:ext>
            </a:extLst>
          </p:cNvPr>
          <p:cNvSpPr>
            <a:spLocks noGrp="1"/>
          </p:cNvSpPr>
          <p:nvPr>
            <p:ph type="pic" sz="quarter" idx="14"/>
          </p:nvPr>
        </p:nvSpPr>
        <p:spPr/>
      </p:sp>
      <p:sp>
        <p:nvSpPr>
          <p:cNvPr id="15" name="Rectangle 14">
            <a:extLst>
              <a:ext uri="{FF2B5EF4-FFF2-40B4-BE49-F238E27FC236}">
                <a16:creationId xmlns:a16="http://schemas.microsoft.com/office/drawing/2014/main" id="{F5C16055-0C4F-7A42-8BE7-639AB988B6B2}"/>
              </a:ext>
            </a:extLst>
          </p:cNvPr>
          <p:cNvSpPr/>
          <p:nvPr/>
        </p:nvSpPr>
        <p:spPr>
          <a:xfrm rot="10800000" flipV="1">
            <a:off x="-21" y="4637314"/>
            <a:ext cx="24377649" cy="9078686"/>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ED2CF1E3-BBC6-3B48-B879-905681A50BB4}"/>
              </a:ext>
            </a:extLst>
          </p:cNvPr>
          <p:cNvPicPr>
            <a:picLocks noChangeAspect="1"/>
          </p:cNvPicPr>
          <p:nvPr/>
        </p:nvPicPr>
        <p:blipFill rotWithShape="1">
          <a:blip r:embed="rId2"/>
          <a:srcRect l="4792" t="12636" r="6089" b="14423"/>
          <a:stretch/>
        </p:blipFill>
        <p:spPr>
          <a:xfrm>
            <a:off x="11774956" y="1647028"/>
            <a:ext cx="17230852" cy="10975956"/>
          </a:xfrm>
          <a:prstGeom prst="rect">
            <a:avLst/>
          </a:prstGeom>
        </p:spPr>
      </p:pic>
      <p:sp>
        <p:nvSpPr>
          <p:cNvPr id="34" name="TextBox 33">
            <a:extLst>
              <a:ext uri="{FF2B5EF4-FFF2-40B4-BE49-F238E27FC236}">
                <a16:creationId xmlns:a16="http://schemas.microsoft.com/office/drawing/2014/main" id="{D00B2DA4-8F30-CB48-B64F-1A3F30461E35}"/>
              </a:ext>
            </a:extLst>
          </p:cNvPr>
          <p:cNvSpPr txBox="1"/>
          <p:nvPr/>
        </p:nvSpPr>
        <p:spPr>
          <a:xfrm>
            <a:off x="2033021" y="2137295"/>
            <a:ext cx="8460808"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Laptop Preview Sample</a:t>
            </a:r>
          </a:p>
        </p:txBody>
      </p:sp>
      <p:sp>
        <p:nvSpPr>
          <p:cNvPr id="35" name="Rectangle 34">
            <a:extLst>
              <a:ext uri="{FF2B5EF4-FFF2-40B4-BE49-F238E27FC236}">
                <a16:creationId xmlns:a16="http://schemas.microsoft.com/office/drawing/2014/main" id="{AA3CA6F8-B41C-D84F-A683-D7EFDB552628}"/>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2" name="Group 1">
            <a:extLst>
              <a:ext uri="{FF2B5EF4-FFF2-40B4-BE49-F238E27FC236}">
                <a16:creationId xmlns:a16="http://schemas.microsoft.com/office/drawing/2014/main" id="{A491965D-F8B5-874A-A0FD-1923E3550551}"/>
              </a:ext>
            </a:extLst>
          </p:cNvPr>
          <p:cNvGrpSpPr/>
          <p:nvPr/>
        </p:nvGrpSpPr>
        <p:grpSpPr>
          <a:xfrm>
            <a:off x="2122934" y="7462145"/>
            <a:ext cx="8000779" cy="3429023"/>
            <a:chOff x="3130528" y="9046854"/>
            <a:chExt cx="8000779" cy="3429023"/>
          </a:xfrm>
        </p:grpSpPr>
        <p:sp>
          <p:nvSpPr>
            <p:cNvPr id="38" name="TextBox 37">
              <a:extLst>
                <a:ext uri="{FF2B5EF4-FFF2-40B4-BE49-F238E27FC236}">
                  <a16:creationId xmlns:a16="http://schemas.microsoft.com/office/drawing/2014/main" id="{E48F4A94-5113-2047-A3D2-42F8FC353216}"/>
                </a:ext>
              </a:extLst>
            </p:cNvPr>
            <p:cNvSpPr txBox="1"/>
            <p:nvPr/>
          </p:nvSpPr>
          <p:spPr>
            <a:xfrm>
              <a:off x="3152299" y="9046854"/>
              <a:ext cx="2361544" cy="646331"/>
            </a:xfrm>
            <a:prstGeom prst="rect">
              <a:avLst/>
            </a:prstGeom>
            <a:noFill/>
          </p:spPr>
          <p:txBody>
            <a:bodyPr wrap="none" rtlCol="0">
              <a:spAutoFit/>
            </a:bodyPr>
            <a:lstStyle/>
            <a:p>
              <a:r>
                <a:rPr lang="en-US" dirty="0">
                  <a:solidFill>
                    <a:schemeClr val="bg1"/>
                  </a:solidFill>
                  <a:latin typeface="Montserrat" pitchFamily="2" charset="77"/>
                  <a:ea typeface="Montserrat" charset="0"/>
                  <a:cs typeface="Montserrat" charset="0"/>
                </a:rPr>
                <a:t>Your Title</a:t>
              </a:r>
            </a:p>
          </p:txBody>
        </p:sp>
        <p:sp>
          <p:nvSpPr>
            <p:cNvPr id="39" name="TextBox 38">
              <a:extLst>
                <a:ext uri="{FF2B5EF4-FFF2-40B4-BE49-F238E27FC236}">
                  <a16:creationId xmlns:a16="http://schemas.microsoft.com/office/drawing/2014/main" id="{3BA297EB-75E4-F74A-8B99-426B341B3660}"/>
                </a:ext>
              </a:extLst>
            </p:cNvPr>
            <p:cNvSpPr txBox="1"/>
            <p:nvPr/>
          </p:nvSpPr>
          <p:spPr>
            <a:xfrm>
              <a:off x="3130528" y="9797387"/>
              <a:ext cx="8000779" cy="2678490"/>
            </a:xfrm>
            <a:prstGeom prst="rect">
              <a:avLst/>
            </a:prstGeom>
            <a:noFill/>
          </p:spPr>
          <p:txBody>
            <a:bodyPr wrap="square" rtlCol="0">
              <a:spAutoFit/>
            </a:bodyPr>
            <a:lstStyle/>
            <a:p>
              <a:pPr>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a:t>
              </a:r>
            </a:p>
          </p:txBody>
        </p:sp>
      </p:grpSp>
      <p:sp>
        <p:nvSpPr>
          <p:cNvPr id="5" name="Picture Placeholder 4">
            <a:extLst>
              <a:ext uri="{FF2B5EF4-FFF2-40B4-BE49-F238E27FC236}">
                <a16:creationId xmlns:a16="http://schemas.microsoft.com/office/drawing/2014/main" id="{606CFC08-CF3B-7F40-A348-F3251C9F704F}"/>
              </a:ext>
            </a:extLst>
          </p:cNvPr>
          <p:cNvSpPr>
            <a:spLocks noGrp="1"/>
          </p:cNvSpPr>
          <p:nvPr>
            <p:ph type="pic" sz="quarter" idx="19"/>
          </p:nvPr>
        </p:nvSpPr>
        <p:spPr/>
      </p:sp>
    </p:spTree>
    <p:extLst>
      <p:ext uri="{BB962C8B-B14F-4D97-AF65-F5344CB8AC3E}">
        <p14:creationId xmlns:p14="http://schemas.microsoft.com/office/powerpoint/2010/main" val="103366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1040524" y="1229710"/>
            <a:ext cx="8292662" cy="2308324"/>
          </a:xfrm>
          <a:prstGeom prst="rect">
            <a:avLst/>
          </a:prstGeom>
          <a:noFill/>
        </p:spPr>
        <p:txBody>
          <a:bodyPr wrap="square" rtlCol="0">
            <a:spAutoFit/>
          </a:bodyPr>
          <a:lstStyle/>
          <a:p>
            <a:r>
              <a:rPr lang="de-DE" dirty="0"/>
              <a:t>https://www.insurancebusinessmag.com/us/news/breaking-news/insurers-threaten-to-stop-covering-everest-trekkers-123429.aspx</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1558" y="1229710"/>
            <a:ext cx="12934950" cy="565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082204" y="2872270"/>
            <a:ext cx="9714734" cy="3879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5229" y="5818790"/>
            <a:ext cx="1157287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70020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83" name="Oval 82">
            <a:extLst>
              <a:ext uri="{FF2B5EF4-FFF2-40B4-BE49-F238E27FC236}">
                <a16:creationId xmlns:a16="http://schemas.microsoft.com/office/drawing/2014/main" id="{4246330F-6C6F-FB47-A63C-727DCCFA59FF}"/>
              </a:ext>
            </a:extLst>
          </p:cNvPr>
          <p:cNvSpPr/>
          <p:nvPr/>
        </p:nvSpPr>
        <p:spPr>
          <a:xfrm>
            <a:off x="1782340" y="5303506"/>
            <a:ext cx="5806193" cy="580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4D66F0EB-CAC3-9E4E-BB78-E2876FAEBAE9}"/>
              </a:ext>
            </a:extLst>
          </p:cNvPr>
          <p:cNvSpPr/>
          <p:nvPr/>
        </p:nvSpPr>
        <p:spPr>
          <a:xfrm>
            <a:off x="6784598" y="5303506"/>
            <a:ext cx="5806193" cy="580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924C62C-AD0F-AC49-A198-994383CB7776}"/>
              </a:ext>
            </a:extLst>
          </p:cNvPr>
          <p:cNvSpPr/>
          <p:nvPr/>
        </p:nvSpPr>
        <p:spPr>
          <a:xfrm>
            <a:off x="11786855" y="5303506"/>
            <a:ext cx="5806193" cy="580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50A9026-EFE9-E842-B1AE-80FD384CC5A6}"/>
              </a:ext>
            </a:extLst>
          </p:cNvPr>
          <p:cNvSpPr/>
          <p:nvPr/>
        </p:nvSpPr>
        <p:spPr>
          <a:xfrm>
            <a:off x="16789113" y="5303506"/>
            <a:ext cx="5806193" cy="580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E9A74F7D-1805-2F46-AD6E-FD58F95A087B}"/>
              </a:ext>
            </a:extLst>
          </p:cNvPr>
          <p:cNvSpPr/>
          <p:nvPr/>
        </p:nvSpPr>
        <p:spPr>
          <a:xfrm>
            <a:off x="2586275" y="4339315"/>
            <a:ext cx="2763869" cy="27638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696CB02-A4AB-F740-B10F-206F126D23BE}"/>
              </a:ext>
            </a:extLst>
          </p:cNvPr>
          <p:cNvSpPr/>
          <p:nvPr/>
        </p:nvSpPr>
        <p:spPr>
          <a:xfrm>
            <a:off x="7588533" y="4339315"/>
            <a:ext cx="2763869" cy="27638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FEFABAC-DD44-A745-9988-4DC9E5B505A4}"/>
              </a:ext>
            </a:extLst>
          </p:cNvPr>
          <p:cNvSpPr/>
          <p:nvPr/>
        </p:nvSpPr>
        <p:spPr>
          <a:xfrm>
            <a:off x="12590791" y="4339315"/>
            <a:ext cx="2763869" cy="27638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F72AC180-9264-AD4D-B7C1-067CBCBE1C37}"/>
              </a:ext>
            </a:extLst>
          </p:cNvPr>
          <p:cNvSpPr/>
          <p:nvPr/>
        </p:nvSpPr>
        <p:spPr>
          <a:xfrm>
            <a:off x="17593048" y="4339315"/>
            <a:ext cx="2763869" cy="2763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199118C-76E3-DD4D-8D92-1FEAC79D6DFE}"/>
              </a:ext>
            </a:extLst>
          </p:cNvPr>
          <p:cNvSpPr/>
          <p:nvPr/>
        </p:nvSpPr>
        <p:spPr>
          <a:xfrm>
            <a:off x="2811298" y="4531736"/>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F904302-D84D-2240-8486-5B8A5CE16A41}"/>
              </a:ext>
            </a:extLst>
          </p:cNvPr>
          <p:cNvSpPr/>
          <p:nvPr/>
        </p:nvSpPr>
        <p:spPr>
          <a:xfrm>
            <a:off x="7821194" y="4571976"/>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726733DA-0339-944C-844E-C7A263064A6F}"/>
              </a:ext>
            </a:extLst>
          </p:cNvPr>
          <p:cNvSpPr/>
          <p:nvPr/>
        </p:nvSpPr>
        <p:spPr>
          <a:xfrm>
            <a:off x="12823452" y="4571975"/>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1C90D63-C501-094E-A699-F197A6DD3592}"/>
              </a:ext>
            </a:extLst>
          </p:cNvPr>
          <p:cNvSpPr/>
          <p:nvPr/>
        </p:nvSpPr>
        <p:spPr>
          <a:xfrm>
            <a:off x="17825709" y="4571974"/>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5906E8C6-4AFD-C244-B6F4-3EBF521F7A94}"/>
              </a:ext>
            </a:extLst>
          </p:cNvPr>
          <p:cNvSpPr/>
          <p:nvPr/>
        </p:nvSpPr>
        <p:spPr>
          <a:xfrm>
            <a:off x="4714725" y="9964156"/>
            <a:ext cx="1917312" cy="19173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EE1321-1514-AF40-A688-B6FAC7809C64}"/>
              </a:ext>
            </a:extLst>
          </p:cNvPr>
          <p:cNvSpPr/>
          <p:nvPr/>
        </p:nvSpPr>
        <p:spPr>
          <a:xfrm>
            <a:off x="9865768" y="9964156"/>
            <a:ext cx="1917312" cy="19173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8EC6553-85AF-334D-87F3-C52C1561F26A}"/>
              </a:ext>
            </a:extLst>
          </p:cNvPr>
          <p:cNvSpPr/>
          <p:nvPr/>
        </p:nvSpPr>
        <p:spPr>
          <a:xfrm>
            <a:off x="14871801" y="9964156"/>
            <a:ext cx="1917312" cy="191731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473C18A-5C50-3643-9644-03822A156E0E}"/>
              </a:ext>
            </a:extLst>
          </p:cNvPr>
          <p:cNvSpPr/>
          <p:nvPr/>
        </p:nvSpPr>
        <p:spPr>
          <a:xfrm>
            <a:off x="20168678" y="9964156"/>
            <a:ext cx="1917312" cy="19173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ubtitle 2">
            <a:extLst>
              <a:ext uri="{FF2B5EF4-FFF2-40B4-BE49-F238E27FC236}">
                <a16:creationId xmlns:a16="http://schemas.microsoft.com/office/drawing/2014/main" id="{41A1BDA5-EB3B-6C4A-A970-AD7FDDFEDC1D}"/>
              </a:ext>
            </a:extLst>
          </p:cNvPr>
          <p:cNvSpPr txBox="1">
            <a:spLocks/>
          </p:cNvSpPr>
          <p:nvPr/>
        </p:nvSpPr>
        <p:spPr>
          <a:xfrm>
            <a:off x="2222578"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08" name="Rectangle 107">
            <a:extLst>
              <a:ext uri="{FF2B5EF4-FFF2-40B4-BE49-F238E27FC236}">
                <a16:creationId xmlns:a16="http://schemas.microsoft.com/office/drawing/2014/main" id="{5EC540A9-F10F-4F4B-AE35-E7B13D500AB3}"/>
              </a:ext>
            </a:extLst>
          </p:cNvPr>
          <p:cNvSpPr/>
          <p:nvPr/>
        </p:nvSpPr>
        <p:spPr>
          <a:xfrm>
            <a:off x="3031255"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A</a:t>
            </a:r>
          </a:p>
        </p:txBody>
      </p:sp>
      <p:sp>
        <p:nvSpPr>
          <p:cNvPr id="109" name="Subtitle 2">
            <a:extLst>
              <a:ext uri="{FF2B5EF4-FFF2-40B4-BE49-F238E27FC236}">
                <a16:creationId xmlns:a16="http://schemas.microsoft.com/office/drawing/2014/main" id="{1E8BCA3D-95C1-0E48-BB6A-DD1CC5F091DF}"/>
              </a:ext>
            </a:extLst>
          </p:cNvPr>
          <p:cNvSpPr txBox="1">
            <a:spLocks/>
          </p:cNvSpPr>
          <p:nvPr/>
        </p:nvSpPr>
        <p:spPr>
          <a:xfrm>
            <a:off x="7224835"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10" name="Subtitle 2">
            <a:extLst>
              <a:ext uri="{FF2B5EF4-FFF2-40B4-BE49-F238E27FC236}">
                <a16:creationId xmlns:a16="http://schemas.microsoft.com/office/drawing/2014/main" id="{72308A60-5A46-F545-874A-254F1A257E10}"/>
              </a:ext>
            </a:extLst>
          </p:cNvPr>
          <p:cNvSpPr txBox="1">
            <a:spLocks/>
          </p:cNvSpPr>
          <p:nvPr/>
        </p:nvSpPr>
        <p:spPr>
          <a:xfrm>
            <a:off x="12227093"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11" name="Subtitle 2">
            <a:extLst>
              <a:ext uri="{FF2B5EF4-FFF2-40B4-BE49-F238E27FC236}">
                <a16:creationId xmlns:a16="http://schemas.microsoft.com/office/drawing/2014/main" id="{B55D7C57-45E2-364E-9EF2-DE15E09CF9E2}"/>
              </a:ext>
            </a:extLst>
          </p:cNvPr>
          <p:cNvSpPr txBox="1">
            <a:spLocks/>
          </p:cNvSpPr>
          <p:nvPr/>
        </p:nvSpPr>
        <p:spPr>
          <a:xfrm>
            <a:off x="17593052"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12" name="Rectangle 111">
            <a:extLst>
              <a:ext uri="{FF2B5EF4-FFF2-40B4-BE49-F238E27FC236}">
                <a16:creationId xmlns:a16="http://schemas.microsoft.com/office/drawing/2014/main" id="{B20B0A66-D9E7-A247-A61B-D665CF4CBB03}"/>
              </a:ext>
            </a:extLst>
          </p:cNvPr>
          <p:cNvSpPr/>
          <p:nvPr/>
        </p:nvSpPr>
        <p:spPr>
          <a:xfrm>
            <a:off x="8067448"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B</a:t>
            </a:r>
          </a:p>
        </p:txBody>
      </p:sp>
      <p:sp>
        <p:nvSpPr>
          <p:cNvPr id="113" name="Rectangle 112">
            <a:extLst>
              <a:ext uri="{FF2B5EF4-FFF2-40B4-BE49-F238E27FC236}">
                <a16:creationId xmlns:a16="http://schemas.microsoft.com/office/drawing/2014/main" id="{56CF15EE-98FF-744F-9B05-544780A4EBD1}"/>
              </a:ext>
            </a:extLst>
          </p:cNvPr>
          <p:cNvSpPr/>
          <p:nvPr/>
        </p:nvSpPr>
        <p:spPr>
          <a:xfrm>
            <a:off x="13069706"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C</a:t>
            </a:r>
          </a:p>
        </p:txBody>
      </p:sp>
      <p:sp>
        <p:nvSpPr>
          <p:cNvPr id="114" name="Rectangle 113">
            <a:extLst>
              <a:ext uri="{FF2B5EF4-FFF2-40B4-BE49-F238E27FC236}">
                <a16:creationId xmlns:a16="http://schemas.microsoft.com/office/drawing/2014/main" id="{FDBE31B8-ACC2-044E-96F5-E51A8A420F26}"/>
              </a:ext>
            </a:extLst>
          </p:cNvPr>
          <p:cNvSpPr/>
          <p:nvPr/>
        </p:nvSpPr>
        <p:spPr>
          <a:xfrm>
            <a:off x="18071963"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D</a:t>
            </a:r>
          </a:p>
        </p:txBody>
      </p:sp>
      <p:sp>
        <p:nvSpPr>
          <p:cNvPr id="115" name="Shape 2617">
            <a:extLst>
              <a:ext uri="{FF2B5EF4-FFF2-40B4-BE49-F238E27FC236}">
                <a16:creationId xmlns:a16="http://schemas.microsoft.com/office/drawing/2014/main" id="{A2C12F96-07D1-CA4E-A627-5466155D06DF}"/>
              </a:ext>
            </a:extLst>
          </p:cNvPr>
          <p:cNvSpPr/>
          <p:nvPr/>
        </p:nvSpPr>
        <p:spPr>
          <a:xfrm>
            <a:off x="10448989" y="10631532"/>
            <a:ext cx="797909" cy="65290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sp>
        <p:nvSpPr>
          <p:cNvPr id="116" name="Shape 2546">
            <a:extLst>
              <a:ext uri="{FF2B5EF4-FFF2-40B4-BE49-F238E27FC236}">
                <a16:creationId xmlns:a16="http://schemas.microsoft.com/office/drawing/2014/main" id="{140C0680-9B8D-4E4C-B477-94F2625D4251}"/>
              </a:ext>
            </a:extLst>
          </p:cNvPr>
          <p:cNvSpPr/>
          <p:nvPr/>
        </p:nvSpPr>
        <p:spPr>
          <a:xfrm>
            <a:off x="20724852" y="10586695"/>
            <a:ext cx="797905" cy="652829"/>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sp>
        <p:nvSpPr>
          <p:cNvPr id="117" name="Shape 2772">
            <a:extLst>
              <a:ext uri="{FF2B5EF4-FFF2-40B4-BE49-F238E27FC236}">
                <a16:creationId xmlns:a16="http://schemas.microsoft.com/office/drawing/2014/main" id="{6C94FFD1-E1D0-D54D-9FEE-631FA6F3DBC5}"/>
              </a:ext>
            </a:extLst>
          </p:cNvPr>
          <p:cNvSpPr/>
          <p:nvPr/>
        </p:nvSpPr>
        <p:spPr>
          <a:xfrm>
            <a:off x="5307417" y="10631533"/>
            <a:ext cx="758982" cy="7589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panose="020F0502020204030203" pitchFamily="34" charset="0"/>
              <a:ea typeface="Lato" panose="020F0502020204030203" pitchFamily="34" charset="0"/>
              <a:cs typeface="Lato" panose="020F0502020204030203" pitchFamily="34" charset="0"/>
            </a:endParaRPr>
          </a:p>
        </p:txBody>
      </p:sp>
      <p:sp>
        <p:nvSpPr>
          <p:cNvPr id="118" name="Shape 2556">
            <a:extLst>
              <a:ext uri="{FF2B5EF4-FFF2-40B4-BE49-F238E27FC236}">
                <a16:creationId xmlns:a16="http://schemas.microsoft.com/office/drawing/2014/main" id="{D1106821-BC14-3D40-8FAD-87DA792F1EBC}"/>
              </a:ext>
            </a:extLst>
          </p:cNvPr>
          <p:cNvSpPr/>
          <p:nvPr/>
        </p:nvSpPr>
        <p:spPr>
          <a:xfrm>
            <a:off x="15386832" y="10536182"/>
            <a:ext cx="910550" cy="91054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6665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90" name="Block Arc 89">
            <a:extLst>
              <a:ext uri="{FF2B5EF4-FFF2-40B4-BE49-F238E27FC236}">
                <a16:creationId xmlns:a16="http://schemas.microsoft.com/office/drawing/2014/main" id="{DE404DB6-BCAA-F747-9EBE-7F50DF1428D4}"/>
              </a:ext>
            </a:extLst>
          </p:cNvPr>
          <p:cNvSpPr>
            <a:spLocks noChangeAspect="1"/>
          </p:cNvSpPr>
          <p:nvPr/>
        </p:nvSpPr>
        <p:spPr>
          <a:xfrm rot="10800000">
            <a:off x="1875859" y="4907106"/>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1" name="Block Arc 90">
            <a:extLst>
              <a:ext uri="{FF2B5EF4-FFF2-40B4-BE49-F238E27FC236}">
                <a16:creationId xmlns:a16="http://schemas.microsoft.com/office/drawing/2014/main" id="{D9A69621-494B-674F-AA85-EE701B501C73}"/>
              </a:ext>
            </a:extLst>
          </p:cNvPr>
          <p:cNvSpPr>
            <a:spLocks noChangeAspect="1"/>
          </p:cNvSpPr>
          <p:nvPr/>
        </p:nvSpPr>
        <p:spPr>
          <a:xfrm>
            <a:off x="5916227" y="4907106"/>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2" name="Block Arc 91">
            <a:extLst>
              <a:ext uri="{FF2B5EF4-FFF2-40B4-BE49-F238E27FC236}">
                <a16:creationId xmlns:a16="http://schemas.microsoft.com/office/drawing/2014/main" id="{A71DDBFD-E4F6-1942-90E1-48A6011C1D71}"/>
              </a:ext>
            </a:extLst>
          </p:cNvPr>
          <p:cNvSpPr>
            <a:spLocks noChangeAspect="1"/>
          </p:cNvSpPr>
          <p:nvPr/>
        </p:nvSpPr>
        <p:spPr>
          <a:xfrm rot="10800000">
            <a:off x="9956596" y="4907108"/>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3" name="Block Arc 92">
            <a:extLst>
              <a:ext uri="{FF2B5EF4-FFF2-40B4-BE49-F238E27FC236}">
                <a16:creationId xmlns:a16="http://schemas.microsoft.com/office/drawing/2014/main" id="{707278A8-BAD6-584F-ADCF-D81AA071487D}"/>
              </a:ext>
            </a:extLst>
          </p:cNvPr>
          <p:cNvSpPr>
            <a:spLocks noChangeAspect="1"/>
          </p:cNvSpPr>
          <p:nvPr/>
        </p:nvSpPr>
        <p:spPr>
          <a:xfrm>
            <a:off x="13996964" y="4907111"/>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4" name="Block Arc 93">
            <a:extLst>
              <a:ext uri="{FF2B5EF4-FFF2-40B4-BE49-F238E27FC236}">
                <a16:creationId xmlns:a16="http://schemas.microsoft.com/office/drawing/2014/main" id="{F2689240-F1E9-924F-867B-76E6E028D4A7}"/>
              </a:ext>
            </a:extLst>
          </p:cNvPr>
          <p:cNvSpPr>
            <a:spLocks noChangeAspect="1"/>
          </p:cNvSpPr>
          <p:nvPr/>
        </p:nvSpPr>
        <p:spPr>
          <a:xfrm>
            <a:off x="1875859" y="4907106"/>
            <a:ext cx="4464459" cy="4631501"/>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5" name="Block Arc 94">
            <a:extLst>
              <a:ext uri="{FF2B5EF4-FFF2-40B4-BE49-F238E27FC236}">
                <a16:creationId xmlns:a16="http://schemas.microsoft.com/office/drawing/2014/main" id="{752B4BC4-3FEF-AF4A-A00C-C2DC4504D9B7}"/>
              </a:ext>
            </a:extLst>
          </p:cNvPr>
          <p:cNvSpPr>
            <a:spLocks noChangeAspect="1"/>
          </p:cNvSpPr>
          <p:nvPr/>
        </p:nvSpPr>
        <p:spPr>
          <a:xfrm rot="10800000">
            <a:off x="18037332" y="4907111"/>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6" name="Block Arc 95">
            <a:extLst>
              <a:ext uri="{FF2B5EF4-FFF2-40B4-BE49-F238E27FC236}">
                <a16:creationId xmlns:a16="http://schemas.microsoft.com/office/drawing/2014/main" id="{850B4FB6-9CB5-4B4C-9E80-183025F6E4AE}"/>
              </a:ext>
            </a:extLst>
          </p:cNvPr>
          <p:cNvSpPr>
            <a:spLocks noChangeAspect="1"/>
          </p:cNvSpPr>
          <p:nvPr/>
        </p:nvSpPr>
        <p:spPr>
          <a:xfrm rot="10800000">
            <a:off x="5916227" y="4907106"/>
            <a:ext cx="4464459" cy="4631501"/>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7" name="Block Arc 96">
            <a:extLst>
              <a:ext uri="{FF2B5EF4-FFF2-40B4-BE49-F238E27FC236}">
                <a16:creationId xmlns:a16="http://schemas.microsoft.com/office/drawing/2014/main" id="{FB674274-49C6-C643-9E63-AD997D71B0C7}"/>
              </a:ext>
            </a:extLst>
          </p:cNvPr>
          <p:cNvSpPr>
            <a:spLocks noChangeAspect="1"/>
          </p:cNvSpPr>
          <p:nvPr/>
        </p:nvSpPr>
        <p:spPr>
          <a:xfrm rot="10800000">
            <a:off x="13996964" y="4907111"/>
            <a:ext cx="4464459" cy="4631501"/>
          </a:xfrm>
          <a:prstGeom prst="blockArc">
            <a:avLst>
              <a:gd name="adj1" fmla="val 10800000"/>
              <a:gd name="adj2" fmla="val 0"/>
              <a:gd name="adj3" fmla="val 9694"/>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8" name="Block Arc 97">
            <a:extLst>
              <a:ext uri="{FF2B5EF4-FFF2-40B4-BE49-F238E27FC236}">
                <a16:creationId xmlns:a16="http://schemas.microsoft.com/office/drawing/2014/main" id="{FCD56593-9226-4D40-AECE-663DFC949AC9}"/>
              </a:ext>
            </a:extLst>
          </p:cNvPr>
          <p:cNvSpPr>
            <a:spLocks noChangeAspect="1"/>
          </p:cNvSpPr>
          <p:nvPr/>
        </p:nvSpPr>
        <p:spPr>
          <a:xfrm>
            <a:off x="9956596" y="4907108"/>
            <a:ext cx="4464459" cy="4631501"/>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9" name="Block Arc 98">
            <a:extLst>
              <a:ext uri="{FF2B5EF4-FFF2-40B4-BE49-F238E27FC236}">
                <a16:creationId xmlns:a16="http://schemas.microsoft.com/office/drawing/2014/main" id="{02C7D254-A079-5147-BDAB-0EBBEA06B82D}"/>
              </a:ext>
            </a:extLst>
          </p:cNvPr>
          <p:cNvSpPr>
            <a:spLocks noChangeAspect="1"/>
          </p:cNvSpPr>
          <p:nvPr/>
        </p:nvSpPr>
        <p:spPr>
          <a:xfrm>
            <a:off x="18037332" y="4907111"/>
            <a:ext cx="4464459" cy="4631501"/>
          </a:xfrm>
          <a:prstGeom prst="blockArc">
            <a:avLst>
              <a:gd name="adj1" fmla="val 10800000"/>
              <a:gd name="adj2" fmla="val 0"/>
              <a:gd name="adj3" fmla="val 9694"/>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100" name="TextBox 99">
            <a:extLst>
              <a:ext uri="{FF2B5EF4-FFF2-40B4-BE49-F238E27FC236}">
                <a16:creationId xmlns:a16="http://schemas.microsoft.com/office/drawing/2014/main" id="{41F827C6-95CF-7F43-8C06-E04BCC9221ED}"/>
              </a:ext>
            </a:extLst>
          </p:cNvPr>
          <p:cNvSpPr txBox="1"/>
          <p:nvPr/>
        </p:nvSpPr>
        <p:spPr>
          <a:xfrm>
            <a:off x="3248482" y="10100696"/>
            <a:ext cx="1927131"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Mission</a:t>
            </a:r>
          </a:p>
        </p:txBody>
      </p:sp>
      <p:sp>
        <p:nvSpPr>
          <p:cNvPr id="101" name="TextBox 100">
            <a:extLst>
              <a:ext uri="{FF2B5EF4-FFF2-40B4-BE49-F238E27FC236}">
                <a16:creationId xmlns:a16="http://schemas.microsoft.com/office/drawing/2014/main" id="{F796E556-321C-7948-AD5E-059598A3E099}"/>
              </a:ext>
            </a:extLst>
          </p:cNvPr>
          <p:cNvSpPr txBox="1"/>
          <p:nvPr/>
        </p:nvSpPr>
        <p:spPr>
          <a:xfrm>
            <a:off x="2347748"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2" name="TextBox 101">
            <a:extLst>
              <a:ext uri="{FF2B5EF4-FFF2-40B4-BE49-F238E27FC236}">
                <a16:creationId xmlns:a16="http://schemas.microsoft.com/office/drawing/2014/main" id="{3BAB7104-82DB-4D44-8151-603EAAAF0239}"/>
              </a:ext>
            </a:extLst>
          </p:cNvPr>
          <p:cNvSpPr txBox="1"/>
          <p:nvPr/>
        </p:nvSpPr>
        <p:spPr>
          <a:xfrm>
            <a:off x="7357215" y="10100696"/>
            <a:ext cx="1582486"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Vision</a:t>
            </a:r>
          </a:p>
        </p:txBody>
      </p:sp>
      <p:sp>
        <p:nvSpPr>
          <p:cNvPr id="103" name="TextBox 102">
            <a:extLst>
              <a:ext uri="{FF2B5EF4-FFF2-40B4-BE49-F238E27FC236}">
                <a16:creationId xmlns:a16="http://schemas.microsoft.com/office/drawing/2014/main" id="{0FAED1F1-763A-154A-99BD-B13D2BEF6D27}"/>
              </a:ext>
            </a:extLst>
          </p:cNvPr>
          <p:cNvSpPr txBox="1"/>
          <p:nvPr/>
        </p:nvSpPr>
        <p:spPr>
          <a:xfrm>
            <a:off x="6284158"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4" name="TextBox 103">
            <a:extLst>
              <a:ext uri="{FF2B5EF4-FFF2-40B4-BE49-F238E27FC236}">
                <a16:creationId xmlns:a16="http://schemas.microsoft.com/office/drawing/2014/main" id="{60764112-7919-324B-A2BC-25F723732593}"/>
              </a:ext>
            </a:extLst>
          </p:cNvPr>
          <p:cNvSpPr txBox="1"/>
          <p:nvPr/>
        </p:nvSpPr>
        <p:spPr>
          <a:xfrm>
            <a:off x="11461705" y="10100696"/>
            <a:ext cx="1454245"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Goals</a:t>
            </a:r>
          </a:p>
        </p:txBody>
      </p:sp>
      <p:sp>
        <p:nvSpPr>
          <p:cNvPr id="105" name="TextBox 104">
            <a:extLst>
              <a:ext uri="{FF2B5EF4-FFF2-40B4-BE49-F238E27FC236}">
                <a16:creationId xmlns:a16="http://schemas.microsoft.com/office/drawing/2014/main" id="{4F8D84BD-9155-EB44-A134-242290E92F8A}"/>
              </a:ext>
            </a:extLst>
          </p:cNvPr>
          <p:cNvSpPr txBox="1"/>
          <p:nvPr/>
        </p:nvSpPr>
        <p:spPr>
          <a:xfrm>
            <a:off x="10324527"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6" name="TextBox 105">
            <a:extLst>
              <a:ext uri="{FF2B5EF4-FFF2-40B4-BE49-F238E27FC236}">
                <a16:creationId xmlns:a16="http://schemas.microsoft.com/office/drawing/2014/main" id="{04080B20-A56F-8644-818E-51AD35538B0B}"/>
              </a:ext>
            </a:extLst>
          </p:cNvPr>
          <p:cNvSpPr txBox="1"/>
          <p:nvPr/>
        </p:nvSpPr>
        <p:spPr>
          <a:xfrm>
            <a:off x="15369825" y="10100696"/>
            <a:ext cx="1718740"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Values</a:t>
            </a:r>
          </a:p>
        </p:txBody>
      </p:sp>
      <p:sp>
        <p:nvSpPr>
          <p:cNvPr id="107" name="TextBox 106">
            <a:extLst>
              <a:ext uri="{FF2B5EF4-FFF2-40B4-BE49-F238E27FC236}">
                <a16:creationId xmlns:a16="http://schemas.microsoft.com/office/drawing/2014/main" id="{06063B81-78F1-A742-B2AB-DEAB57187BE0}"/>
              </a:ext>
            </a:extLst>
          </p:cNvPr>
          <p:cNvSpPr txBox="1"/>
          <p:nvPr/>
        </p:nvSpPr>
        <p:spPr>
          <a:xfrm>
            <a:off x="14364895"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8" name="TextBox 107">
            <a:extLst>
              <a:ext uri="{FF2B5EF4-FFF2-40B4-BE49-F238E27FC236}">
                <a16:creationId xmlns:a16="http://schemas.microsoft.com/office/drawing/2014/main" id="{40BEE70C-0DFA-0841-BBDF-9520A614BA4D}"/>
              </a:ext>
            </a:extLst>
          </p:cNvPr>
          <p:cNvSpPr txBox="1"/>
          <p:nvPr/>
        </p:nvSpPr>
        <p:spPr>
          <a:xfrm>
            <a:off x="19196192" y="10100696"/>
            <a:ext cx="2146743"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Strategy</a:t>
            </a:r>
          </a:p>
        </p:txBody>
      </p:sp>
      <p:sp>
        <p:nvSpPr>
          <p:cNvPr id="109" name="TextBox 108">
            <a:extLst>
              <a:ext uri="{FF2B5EF4-FFF2-40B4-BE49-F238E27FC236}">
                <a16:creationId xmlns:a16="http://schemas.microsoft.com/office/drawing/2014/main" id="{BE14F89C-14BD-6940-A143-76B49E7582AD}"/>
              </a:ext>
            </a:extLst>
          </p:cNvPr>
          <p:cNvSpPr txBox="1"/>
          <p:nvPr/>
        </p:nvSpPr>
        <p:spPr>
          <a:xfrm>
            <a:off x="18405263"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15" name="Shape 2772">
            <a:extLst>
              <a:ext uri="{FF2B5EF4-FFF2-40B4-BE49-F238E27FC236}">
                <a16:creationId xmlns:a16="http://schemas.microsoft.com/office/drawing/2014/main" id="{1570D690-0379-0D4F-BFC3-6E05AEEEF47A}"/>
              </a:ext>
            </a:extLst>
          </p:cNvPr>
          <p:cNvSpPr/>
          <p:nvPr/>
        </p:nvSpPr>
        <p:spPr>
          <a:xfrm>
            <a:off x="19751510" y="6707566"/>
            <a:ext cx="1029188" cy="102918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tx2"/>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16" name="Shape 2617">
            <a:extLst>
              <a:ext uri="{FF2B5EF4-FFF2-40B4-BE49-F238E27FC236}">
                <a16:creationId xmlns:a16="http://schemas.microsoft.com/office/drawing/2014/main" id="{D822AAB6-53AC-DD47-ADDA-32641A2E5FBC}"/>
              </a:ext>
            </a:extLst>
          </p:cNvPr>
          <p:cNvSpPr/>
          <p:nvPr/>
        </p:nvSpPr>
        <p:spPr>
          <a:xfrm>
            <a:off x="11704065" y="6653778"/>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2"/>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17" name="Shape 2546">
            <a:extLst>
              <a:ext uri="{FF2B5EF4-FFF2-40B4-BE49-F238E27FC236}">
                <a16:creationId xmlns:a16="http://schemas.microsoft.com/office/drawing/2014/main" id="{51EBFC8F-D871-024E-8857-80A295180A85}"/>
              </a:ext>
            </a:extLst>
          </p:cNvPr>
          <p:cNvSpPr/>
          <p:nvPr/>
        </p:nvSpPr>
        <p:spPr>
          <a:xfrm>
            <a:off x="15799759" y="6551520"/>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624">
            <a:extLst>
              <a:ext uri="{FF2B5EF4-FFF2-40B4-BE49-F238E27FC236}">
                <a16:creationId xmlns:a16="http://schemas.microsoft.com/office/drawing/2014/main" id="{6A74AFFC-8934-BA45-8CC9-8794221AF379}"/>
              </a:ext>
            </a:extLst>
          </p:cNvPr>
          <p:cNvSpPr/>
          <p:nvPr/>
        </p:nvSpPr>
        <p:spPr>
          <a:xfrm>
            <a:off x="3568001" y="6551522"/>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2"/>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19" name="Shape 2633">
            <a:extLst>
              <a:ext uri="{FF2B5EF4-FFF2-40B4-BE49-F238E27FC236}">
                <a16:creationId xmlns:a16="http://schemas.microsoft.com/office/drawing/2014/main" id="{A9F14369-8F42-3E43-8A2F-2B8C0CE972CA}"/>
              </a:ext>
            </a:extLst>
          </p:cNvPr>
          <p:cNvSpPr/>
          <p:nvPr/>
        </p:nvSpPr>
        <p:spPr>
          <a:xfrm>
            <a:off x="7658341" y="6667451"/>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3586710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91" name="Freeform 90">
            <a:extLst>
              <a:ext uri="{FF2B5EF4-FFF2-40B4-BE49-F238E27FC236}">
                <a16:creationId xmlns:a16="http://schemas.microsoft.com/office/drawing/2014/main" id="{05AD47DB-A15D-6043-BAFB-90BA8418EE3F}"/>
              </a:ext>
            </a:extLst>
          </p:cNvPr>
          <p:cNvSpPr/>
          <p:nvPr/>
        </p:nvSpPr>
        <p:spPr>
          <a:xfrm>
            <a:off x="5376324" y="7959641"/>
            <a:ext cx="3751362" cy="528020"/>
          </a:xfrm>
          <a:custGeom>
            <a:avLst/>
            <a:gdLst/>
            <a:ahLst/>
            <a:cxnLst>
              <a:cxn ang="3cd4">
                <a:pos x="hc" y="t"/>
              </a:cxn>
              <a:cxn ang="cd2">
                <a:pos x="l" y="vc"/>
              </a:cxn>
              <a:cxn ang="cd4">
                <a:pos x="hc" y="b"/>
              </a:cxn>
              <a:cxn ang="0">
                <a:pos x="r" y="vc"/>
              </a:cxn>
            </a:cxnLst>
            <a:rect l="l" t="t" r="r" b="b"/>
            <a:pathLst>
              <a:path w="1088" h="154">
                <a:moveTo>
                  <a:pt x="1066" y="76"/>
                </a:moveTo>
                <a:cubicBezTo>
                  <a:pt x="1066" y="49"/>
                  <a:pt x="1073" y="23"/>
                  <a:pt x="1087" y="0"/>
                </a:cubicBezTo>
                <a:lnTo>
                  <a:pt x="1" y="0"/>
                </a:lnTo>
                <a:cubicBezTo>
                  <a:pt x="14" y="23"/>
                  <a:pt x="22" y="49"/>
                  <a:pt x="22" y="76"/>
                </a:cubicBezTo>
                <a:cubicBezTo>
                  <a:pt x="22" y="106"/>
                  <a:pt x="14" y="131"/>
                  <a:pt x="0" y="154"/>
                </a:cubicBezTo>
                <a:lnTo>
                  <a:pt x="1088" y="154"/>
                </a:lnTo>
                <a:cubicBezTo>
                  <a:pt x="1075" y="131"/>
                  <a:pt x="1066" y="106"/>
                  <a:pt x="1066" y="76"/>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866C5A71-D11A-9C47-A5DD-BE0EE477D875}"/>
              </a:ext>
            </a:extLst>
          </p:cNvPr>
          <p:cNvSpPr/>
          <p:nvPr/>
        </p:nvSpPr>
        <p:spPr>
          <a:xfrm>
            <a:off x="4368598" y="7852656"/>
            <a:ext cx="731636" cy="738538"/>
          </a:xfrm>
          <a:custGeom>
            <a:avLst/>
            <a:gdLst/>
            <a:ahLst/>
            <a:cxnLst>
              <a:cxn ang="3cd4">
                <a:pos x="hc" y="t"/>
              </a:cxn>
              <a:cxn ang="cd2">
                <a:pos x="l" y="vc"/>
              </a:cxn>
              <a:cxn ang="cd4">
                <a:pos x="hc" y="b"/>
              </a:cxn>
              <a:cxn ang="0">
                <a:pos x="r" y="vc"/>
              </a:cxn>
            </a:cxnLst>
            <a:rect l="l" t="t" r="r" b="b"/>
            <a:pathLst>
              <a:path w="213" h="215">
                <a:moveTo>
                  <a:pt x="213" y="107"/>
                </a:moveTo>
                <a:cubicBezTo>
                  <a:pt x="213" y="166"/>
                  <a:pt x="166" y="215"/>
                  <a:pt x="106" y="215"/>
                </a:cubicBezTo>
                <a:cubicBezTo>
                  <a:pt x="48" y="215"/>
                  <a:pt x="0" y="166"/>
                  <a:pt x="0" y="107"/>
                </a:cubicBezTo>
                <a:cubicBezTo>
                  <a:pt x="0" y="48"/>
                  <a:pt x="48" y="0"/>
                  <a:pt x="106" y="0"/>
                </a:cubicBezTo>
                <a:cubicBezTo>
                  <a:pt x="166" y="0"/>
                  <a:pt x="213" y="48"/>
                  <a:pt x="213" y="10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92">
            <a:extLst>
              <a:ext uri="{FF2B5EF4-FFF2-40B4-BE49-F238E27FC236}">
                <a16:creationId xmlns:a16="http://schemas.microsoft.com/office/drawing/2014/main" id="{A8260F22-FE89-ED47-ACAD-B7B12FAB2FAE}"/>
              </a:ext>
            </a:extLst>
          </p:cNvPr>
          <p:cNvSpPr/>
          <p:nvPr/>
        </p:nvSpPr>
        <p:spPr>
          <a:xfrm>
            <a:off x="4516996" y="8001054"/>
            <a:ext cx="434840" cy="438291"/>
          </a:xfrm>
          <a:custGeom>
            <a:avLst/>
            <a:gdLst/>
            <a:ahLst/>
            <a:cxnLst>
              <a:cxn ang="3cd4">
                <a:pos x="hc" y="t"/>
              </a:cxn>
              <a:cxn ang="cd2">
                <a:pos x="l" y="vc"/>
              </a:cxn>
              <a:cxn ang="cd4">
                <a:pos x="hc" y="b"/>
              </a:cxn>
              <a:cxn ang="0">
                <a:pos x="r" y="vc"/>
              </a:cxn>
            </a:cxnLst>
            <a:rect l="l" t="t" r="r" b="b"/>
            <a:pathLst>
              <a:path w="127" h="128">
                <a:moveTo>
                  <a:pt x="127" y="64"/>
                </a:moveTo>
                <a:cubicBezTo>
                  <a:pt x="127" y="100"/>
                  <a:pt x="99" y="128"/>
                  <a:pt x="63" y="128"/>
                </a:cubicBezTo>
                <a:cubicBezTo>
                  <a:pt x="28" y="128"/>
                  <a:pt x="0" y="100"/>
                  <a:pt x="0" y="64"/>
                </a:cubicBezTo>
                <a:cubicBezTo>
                  <a:pt x="0" y="30"/>
                  <a:pt x="28" y="0"/>
                  <a:pt x="63" y="0"/>
                </a:cubicBezTo>
                <a:cubicBezTo>
                  <a:pt x="99" y="0"/>
                  <a:pt x="127" y="30"/>
                  <a:pt x="127"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93">
            <a:extLst>
              <a:ext uri="{FF2B5EF4-FFF2-40B4-BE49-F238E27FC236}">
                <a16:creationId xmlns:a16="http://schemas.microsoft.com/office/drawing/2014/main" id="{ACBDD6C5-7F78-2C42-9F06-ABE0768FBDF2}"/>
              </a:ext>
            </a:extLst>
          </p:cNvPr>
          <p:cNvSpPr/>
          <p:nvPr/>
        </p:nvSpPr>
        <p:spPr>
          <a:xfrm>
            <a:off x="3188317" y="4173759"/>
            <a:ext cx="3095650" cy="3413152"/>
          </a:xfrm>
          <a:custGeom>
            <a:avLst/>
            <a:gdLst/>
            <a:ahLst/>
            <a:cxnLst>
              <a:cxn ang="3cd4">
                <a:pos x="hc" y="t"/>
              </a:cxn>
              <a:cxn ang="cd2">
                <a:pos x="l" y="vc"/>
              </a:cxn>
              <a:cxn ang="cd4">
                <a:pos x="hc" y="b"/>
              </a:cxn>
              <a:cxn ang="0">
                <a:pos x="r" y="vc"/>
              </a:cxn>
            </a:cxnLst>
            <a:rect l="l" t="t" r="r" b="b"/>
            <a:pathLst>
              <a:path w="898" h="990">
                <a:moveTo>
                  <a:pt x="898" y="447"/>
                </a:moveTo>
                <a:cubicBezTo>
                  <a:pt x="898" y="649"/>
                  <a:pt x="765" y="819"/>
                  <a:pt x="583" y="875"/>
                </a:cubicBezTo>
                <a:cubicBezTo>
                  <a:pt x="541" y="889"/>
                  <a:pt x="471" y="936"/>
                  <a:pt x="448" y="990"/>
                </a:cubicBezTo>
                <a:cubicBezTo>
                  <a:pt x="427" y="941"/>
                  <a:pt x="357" y="889"/>
                  <a:pt x="314" y="875"/>
                </a:cubicBezTo>
                <a:cubicBezTo>
                  <a:pt x="131" y="817"/>
                  <a:pt x="0" y="649"/>
                  <a:pt x="0" y="447"/>
                </a:cubicBezTo>
                <a:cubicBezTo>
                  <a:pt x="0" y="200"/>
                  <a:pt x="201" y="0"/>
                  <a:pt x="448" y="0"/>
                </a:cubicBezTo>
                <a:cubicBezTo>
                  <a:pt x="696" y="0"/>
                  <a:pt x="898" y="200"/>
                  <a:pt x="898" y="44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6" name="Freeform 95">
            <a:extLst>
              <a:ext uri="{FF2B5EF4-FFF2-40B4-BE49-F238E27FC236}">
                <a16:creationId xmlns:a16="http://schemas.microsoft.com/office/drawing/2014/main" id="{CC00BE90-CE3C-9446-BFA2-40E50ECA6A54}"/>
              </a:ext>
            </a:extLst>
          </p:cNvPr>
          <p:cNvSpPr/>
          <p:nvPr/>
        </p:nvSpPr>
        <p:spPr>
          <a:xfrm>
            <a:off x="9358910" y="7852656"/>
            <a:ext cx="735087" cy="738538"/>
          </a:xfrm>
          <a:custGeom>
            <a:avLst/>
            <a:gdLst/>
            <a:ahLst/>
            <a:cxnLst>
              <a:cxn ang="3cd4">
                <a:pos x="hc" y="t"/>
              </a:cxn>
              <a:cxn ang="cd2">
                <a:pos x="l" y="vc"/>
              </a:cxn>
              <a:cxn ang="cd4">
                <a:pos x="hc" y="b"/>
              </a:cxn>
              <a:cxn ang="0">
                <a:pos x="r" y="vc"/>
              </a:cxn>
            </a:cxnLst>
            <a:rect l="l" t="t" r="r" b="b"/>
            <a:pathLst>
              <a:path w="214" h="215">
                <a:moveTo>
                  <a:pt x="214" y="107"/>
                </a:moveTo>
                <a:cubicBezTo>
                  <a:pt x="214" y="166"/>
                  <a:pt x="165" y="215"/>
                  <a:pt x="106" y="215"/>
                </a:cubicBezTo>
                <a:cubicBezTo>
                  <a:pt x="46" y="215"/>
                  <a:pt x="0" y="166"/>
                  <a:pt x="0" y="107"/>
                </a:cubicBezTo>
                <a:cubicBezTo>
                  <a:pt x="0" y="48"/>
                  <a:pt x="46" y="0"/>
                  <a:pt x="106" y="0"/>
                </a:cubicBezTo>
                <a:cubicBezTo>
                  <a:pt x="165" y="0"/>
                  <a:pt x="214" y="48"/>
                  <a:pt x="214" y="10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Freeform 96">
            <a:extLst>
              <a:ext uri="{FF2B5EF4-FFF2-40B4-BE49-F238E27FC236}">
                <a16:creationId xmlns:a16="http://schemas.microsoft.com/office/drawing/2014/main" id="{FCF01937-8763-BA4A-8A24-DA18B2E71FA9}"/>
              </a:ext>
            </a:extLst>
          </p:cNvPr>
          <p:cNvSpPr/>
          <p:nvPr/>
        </p:nvSpPr>
        <p:spPr>
          <a:xfrm>
            <a:off x="9503857" y="8001054"/>
            <a:ext cx="438292" cy="438291"/>
          </a:xfrm>
          <a:custGeom>
            <a:avLst/>
            <a:gdLst/>
            <a:ahLst/>
            <a:cxnLst>
              <a:cxn ang="3cd4">
                <a:pos x="hc" y="t"/>
              </a:cxn>
              <a:cxn ang="cd2">
                <a:pos x="l" y="vc"/>
              </a:cxn>
              <a:cxn ang="cd4">
                <a:pos x="hc" y="b"/>
              </a:cxn>
              <a:cxn ang="0">
                <a:pos x="r" y="vc"/>
              </a:cxn>
            </a:cxnLst>
            <a:rect l="l" t="t" r="r" b="b"/>
            <a:pathLst>
              <a:path w="128" h="128">
                <a:moveTo>
                  <a:pt x="128" y="64"/>
                </a:moveTo>
                <a:cubicBezTo>
                  <a:pt x="128" y="100"/>
                  <a:pt x="100" y="128"/>
                  <a:pt x="64" y="128"/>
                </a:cubicBezTo>
                <a:cubicBezTo>
                  <a:pt x="28" y="128"/>
                  <a:pt x="0" y="100"/>
                  <a:pt x="0" y="64"/>
                </a:cubicBezTo>
                <a:cubicBezTo>
                  <a:pt x="0" y="30"/>
                  <a:pt x="28" y="0"/>
                  <a:pt x="64" y="0"/>
                </a:cubicBezTo>
                <a:cubicBezTo>
                  <a:pt x="100" y="0"/>
                  <a:pt x="128" y="30"/>
                  <a:pt x="128"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8" name="Freeform 97">
            <a:extLst>
              <a:ext uri="{FF2B5EF4-FFF2-40B4-BE49-F238E27FC236}">
                <a16:creationId xmlns:a16="http://schemas.microsoft.com/office/drawing/2014/main" id="{84A3E502-B33B-0147-9099-C99699DD73D6}"/>
              </a:ext>
            </a:extLst>
          </p:cNvPr>
          <p:cNvSpPr/>
          <p:nvPr/>
        </p:nvSpPr>
        <p:spPr>
          <a:xfrm>
            <a:off x="8175178" y="8967366"/>
            <a:ext cx="3092199" cy="3416603"/>
          </a:xfrm>
          <a:custGeom>
            <a:avLst/>
            <a:gdLst/>
            <a:ahLst/>
            <a:cxnLst>
              <a:cxn ang="3cd4">
                <a:pos x="hc" y="t"/>
              </a:cxn>
              <a:cxn ang="cd2">
                <a:pos x="l" y="vc"/>
              </a:cxn>
              <a:cxn ang="cd4">
                <a:pos x="hc" y="b"/>
              </a:cxn>
              <a:cxn ang="0">
                <a:pos x="r" y="vc"/>
              </a:cxn>
            </a:cxnLst>
            <a:rect l="l" t="t" r="r" b="b"/>
            <a:pathLst>
              <a:path w="897" h="991">
                <a:moveTo>
                  <a:pt x="897" y="542"/>
                </a:moveTo>
                <a:cubicBezTo>
                  <a:pt x="897" y="341"/>
                  <a:pt x="766" y="172"/>
                  <a:pt x="584" y="114"/>
                </a:cubicBezTo>
                <a:cubicBezTo>
                  <a:pt x="541" y="101"/>
                  <a:pt x="471" y="54"/>
                  <a:pt x="449" y="0"/>
                </a:cubicBezTo>
                <a:cubicBezTo>
                  <a:pt x="426" y="50"/>
                  <a:pt x="357" y="101"/>
                  <a:pt x="315" y="114"/>
                </a:cubicBezTo>
                <a:cubicBezTo>
                  <a:pt x="132" y="172"/>
                  <a:pt x="0" y="342"/>
                  <a:pt x="0" y="542"/>
                </a:cubicBezTo>
                <a:cubicBezTo>
                  <a:pt x="0" y="789"/>
                  <a:pt x="202" y="991"/>
                  <a:pt x="449" y="991"/>
                </a:cubicBezTo>
                <a:cubicBezTo>
                  <a:pt x="697" y="991"/>
                  <a:pt x="897" y="789"/>
                  <a:pt x="897" y="54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99">
            <a:extLst>
              <a:ext uri="{FF2B5EF4-FFF2-40B4-BE49-F238E27FC236}">
                <a16:creationId xmlns:a16="http://schemas.microsoft.com/office/drawing/2014/main" id="{90537B31-74A2-4345-9D03-2BAD93954C10}"/>
              </a:ext>
            </a:extLst>
          </p:cNvPr>
          <p:cNvSpPr/>
          <p:nvPr/>
        </p:nvSpPr>
        <p:spPr>
          <a:xfrm>
            <a:off x="10339027" y="7959641"/>
            <a:ext cx="3751362" cy="528020"/>
          </a:xfrm>
          <a:custGeom>
            <a:avLst/>
            <a:gdLst/>
            <a:ahLst/>
            <a:cxnLst>
              <a:cxn ang="3cd4">
                <a:pos x="hc" y="t"/>
              </a:cxn>
              <a:cxn ang="cd2">
                <a:pos x="l" y="vc"/>
              </a:cxn>
              <a:cxn ang="cd4">
                <a:pos x="hc" y="b"/>
              </a:cxn>
              <a:cxn ang="0">
                <a:pos x="r" y="vc"/>
              </a:cxn>
            </a:cxnLst>
            <a:rect l="l" t="t" r="r" b="b"/>
            <a:pathLst>
              <a:path w="1088" h="154">
                <a:moveTo>
                  <a:pt x="1066" y="76"/>
                </a:moveTo>
                <a:cubicBezTo>
                  <a:pt x="1066" y="49"/>
                  <a:pt x="1074" y="23"/>
                  <a:pt x="1087" y="0"/>
                </a:cubicBezTo>
                <a:lnTo>
                  <a:pt x="1" y="0"/>
                </a:lnTo>
                <a:cubicBezTo>
                  <a:pt x="14" y="23"/>
                  <a:pt x="22" y="49"/>
                  <a:pt x="22" y="76"/>
                </a:cubicBezTo>
                <a:cubicBezTo>
                  <a:pt x="22" y="106"/>
                  <a:pt x="14" y="131"/>
                  <a:pt x="0" y="154"/>
                </a:cubicBezTo>
                <a:lnTo>
                  <a:pt x="1088" y="154"/>
                </a:lnTo>
                <a:cubicBezTo>
                  <a:pt x="1075" y="131"/>
                  <a:pt x="1066" y="106"/>
                  <a:pt x="1066" y="76"/>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100">
            <a:extLst>
              <a:ext uri="{FF2B5EF4-FFF2-40B4-BE49-F238E27FC236}">
                <a16:creationId xmlns:a16="http://schemas.microsoft.com/office/drawing/2014/main" id="{FDE2B793-7277-D640-874E-906062E430BC}"/>
              </a:ext>
            </a:extLst>
          </p:cNvPr>
          <p:cNvSpPr/>
          <p:nvPr/>
        </p:nvSpPr>
        <p:spPr>
          <a:xfrm>
            <a:off x="14314711" y="7852656"/>
            <a:ext cx="738539" cy="738538"/>
          </a:xfrm>
          <a:custGeom>
            <a:avLst/>
            <a:gdLst/>
            <a:ahLst/>
            <a:cxnLst>
              <a:cxn ang="3cd4">
                <a:pos x="hc" y="t"/>
              </a:cxn>
              <a:cxn ang="cd2">
                <a:pos x="l" y="vc"/>
              </a:cxn>
              <a:cxn ang="cd4">
                <a:pos x="hc" y="b"/>
              </a:cxn>
              <a:cxn ang="0">
                <a:pos x="r" y="vc"/>
              </a:cxn>
            </a:cxnLst>
            <a:rect l="l" t="t" r="r" b="b"/>
            <a:pathLst>
              <a:path w="215" h="215">
                <a:moveTo>
                  <a:pt x="215" y="107"/>
                </a:moveTo>
                <a:cubicBezTo>
                  <a:pt x="215" y="166"/>
                  <a:pt x="167" y="215"/>
                  <a:pt x="108" y="215"/>
                </a:cubicBezTo>
                <a:cubicBezTo>
                  <a:pt x="49" y="215"/>
                  <a:pt x="0" y="166"/>
                  <a:pt x="0" y="107"/>
                </a:cubicBezTo>
                <a:cubicBezTo>
                  <a:pt x="0" y="48"/>
                  <a:pt x="49" y="0"/>
                  <a:pt x="108" y="0"/>
                </a:cubicBezTo>
                <a:cubicBezTo>
                  <a:pt x="167" y="0"/>
                  <a:pt x="215" y="48"/>
                  <a:pt x="215" y="10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2" name="Freeform 101">
            <a:extLst>
              <a:ext uri="{FF2B5EF4-FFF2-40B4-BE49-F238E27FC236}">
                <a16:creationId xmlns:a16="http://schemas.microsoft.com/office/drawing/2014/main" id="{4D325A92-6E1A-F14C-AFC3-8188E9D5476E}"/>
              </a:ext>
            </a:extLst>
          </p:cNvPr>
          <p:cNvSpPr/>
          <p:nvPr/>
        </p:nvSpPr>
        <p:spPr>
          <a:xfrm>
            <a:off x="14466560" y="8001054"/>
            <a:ext cx="434840" cy="438291"/>
          </a:xfrm>
          <a:custGeom>
            <a:avLst/>
            <a:gdLst/>
            <a:ahLst/>
            <a:cxnLst>
              <a:cxn ang="3cd4">
                <a:pos x="hc" y="t"/>
              </a:cxn>
              <a:cxn ang="cd2">
                <a:pos x="l" y="vc"/>
              </a:cxn>
              <a:cxn ang="cd4">
                <a:pos x="hc" y="b"/>
              </a:cxn>
              <a:cxn ang="0">
                <a:pos x="r" y="vc"/>
              </a:cxn>
            </a:cxnLst>
            <a:rect l="l" t="t" r="r" b="b"/>
            <a:pathLst>
              <a:path w="127" h="128">
                <a:moveTo>
                  <a:pt x="127" y="64"/>
                </a:moveTo>
                <a:cubicBezTo>
                  <a:pt x="127" y="100"/>
                  <a:pt x="98" y="128"/>
                  <a:pt x="64" y="128"/>
                </a:cubicBezTo>
                <a:cubicBezTo>
                  <a:pt x="29" y="128"/>
                  <a:pt x="0" y="100"/>
                  <a:pt x="0" y="64"/>
                </a:cubicBezTo>
                <a:cubicBezTo>
                  <a:pt x="0" y="30"/>
                  <a:pt x="29" y="0"/>
                  <a:pt x="64" y="0"/>
                </a:cubicBezTo>
                <a:cubicBezTo>
                  <a:pt x="98" y="0"/>
                  <a:pt x="127" y="30"/>
                  <a:pt x="127"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3" name="Freeform 102">
            <a:extLst>
              <a:ext uri="{FF2B5EF4-FFF2-40B4-BE49-F238E27FC236}">
                <a16:creationId xmlns:a16="http://schemas.microsoft.com/office/drawing/2014/main" id="{CBE392C0-7685-8C41-AEA6-0EDAF72A3607}"/>
              </a:ext>
            </a:extLst>
          </p:cNvPr>
          <p:cNvSpPr/>
          <p:nvPr/>
        </p:nvSpPr>
        <p:spPr>
          <a:xfrm>
            <a:off x="13137881" y="4173759"/>
            <a:ext cx="3088748" cy="3413152"/>
          </a:xfrm>
          <a:custGeom>
            <a:avLst/>
            <a:gdLst/>
            <a:ahLst/>
            <a:cxnLst>
              <a:cxn ang="3cd4">
                <a:pos x="hc" y="t"/>
              </a:cxn>
              <a:cxn ang="cd2">
                <a:pos x="l" y="vc"/>
              </a:cxn>
              <a:cxn ang="cd4">
                <a:pos x="hc" y="b"/>
              </a:cxn>
              <a:cxn ang="0">
                <a:pos x="r" y="vc"/>
              </a:cxn>
            </a:cxnLst>
            <a:rect l="l" t="t" r="r" b="b"/>
            <a:pathLst>
              <a:path w="896" h="990">
                <a:moveTo>
                  <a:pt x="896" y="447"/>
                </a:moveTo>
                <a:cubicBezTo>
                  <a:pt x="896" y="649"/>
                  <a:pt x="764" y="819"/>
                  <a:pt x="582" y="875"/>
                </a:cubicBezTo>
                <a:cubicBezTo>
                  <a:pt x="541" y="889"/>
                  <a:pt x="471" y="936"/>
                  <a:pt x="449" y="990"/>
                </a:cubicBezTo>
                <a:cubicBezTo>
                  <a:pt x="427" y="941"/>
                  <a:pt x="357" y="889"/>
                  <a:pt x="314" y="875"/>
                </a:cubicBezTo>
                <a:cubicBezTo>
                  <a:pt x="132" y="817"/>
                  <a:pt x="0" y="649"/>
                  <a:pt x="0" y="447"/>
                </a:cubicBezTo>
                <a:cubicBezTo>
                  <a:pt x="0" y="200"/>
                  <a:pt x="202" y="0"/>
                  <a:pt x="449" y="0"/>
                </a:cubicBezTo>
                <a:cubicBezTo>
                  <a:pt x="696" y="0"/>
                  <a:pt x="896" y="200"/>
                  <a:pt x="896" y="44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104">
            <a:extLst>
              <a:ext uri="{FF2B5EF4-FFF2-40B4-BE49-F238E27FC236}">
                <a16:creationId xmlns:a16="http://schemas.microsoft.com/office/drawing/2014/main" id="{9081A1EF-2DC0-264E-A2CC-488CEDE1546D}"/>
              </a:ext>
            </a:extLst>
          </p:cNvPr>
          <p:cNvSpPr/>
          <p:nvPr/>
        </p:nvSpPr>
        <p:spPr>
          <a:xfrm>
            <a:off x="15298279" y="7959641"/>
            <a:ext cx="3754813" cy="528020"/>
          </a:xfrm>
          <a:custGeom>
            <a:avLst/>
            <a:gdLst/>
            <a:ahLst/>
            <a:cxnLst>
              <a:cxn ang="3cd4">
                <a:pos x="hc" y="t"/>
              </a:cxn>
              <a:cxn ang="cd2">
                <a:pos x="l" y="vc"/>
              </a:cxn>
              <a:cxn ang="cd4">
                <a:pos x="hc" y="b"/>
              </a:cxn>
              <a:cxn ang="0">
                <a:pos x="r" y="vc"/>
              </a:cxn>
            </a:cxnLst>
            <a:rect l="l" t="t" r="r" b="b"/>
            <a:pathLst>
              <a:path w="1089" h="154">
                <a:moveTo>
                  <a:pt x="1067" y="76"/>
                </a:moveTo>
                <a:cubicBezTo>
                  <a:pt x="1067" y="49"/>
                  <a:pt x="1074" y="23"/>
                  <a:pt x="1088" y="0"/>
                </a:cubicBezTo>
                <a:lnTo>
                  <a:pt x="2" y="0"/>
                </a:lnTo>
                <a:cubicBezTo>
                  <a:pt x="16" y="23"/>
                  <a:pt x="23" y="49"/>
                  <a:pt x="23" y="76"/>
                </a:cubicBezTo>
                <a:cubicBezTo>
                  <a:pt x="23" y="106"/>
                  <a:pt x="14" y="131"/>
                  <a:pt x="0" y="154"/>
                </a:cubicBezTo>
                <a:lnTo>
                  <a:pt x="1089" y="154"/>
                </a:lnTo>
                <a:cubicBezTo>
                  <a:pt x="1074" y="131"/>
                  <a:pt x="1067" y="106"/>
                  <a:pt x="1067" y="76"/>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105">
            <a:extLst>
              <a:ext uri="{FF2B5EF4-FFF2-40B4-BE49-F238E27FC236}">
                <a16:creationId xmlns:a16="http://schemas.microsoft.com/office/drawing/2014/main" id="{A7C9DB3E-1AB0-7340-B62B-6193C4EA0042}"/>
              </a:ext>
            </a:extLst>
          </p:cNvPr>
          <p:cNvSpPr/>
          <p:nvPr/>
        </p:nvSpPr>
        <p:spPr>
          <a:xfrm>
            <a:off x="19277414" y="7852656"/>
            <a:ext cx="735087" cy="738538"/>
          </a:xfrm>
          <a:custGeom>
            <a:avLst/>
            <a:gdLst/>
            <a:ahLst/>
            <a:cxnLst>
              <a:cxn ang="3cd4">
                <a:pos x="hc" y="t"/>
              </a:cxn>
              <a:cxn ang="cd2">
                <a:pos x="l" y="vc"/>
              </a:cxn>
              <a:cxn ang="cd4">
                <a:pos x="hc" y="b"/>
              </a:cxn>
              <a:cxn ang="0">
                <a:pos x="r" y="vc"/>
              </a:cxn>
            </a:cxnLst>
            <a:rect l="l" t="t" r="r" b="b"/>
            <a:pathLst>
              <a:path w="214" h="215">
                <a:moveTo>
                  <a:pt x="214" y="107"/>
                </a:moveTo>
                <a:cubicBezTo>
                  <a:pt x="214" y="166"/>
                  <a:pt x="167" y="215"/>
                  <a:pt x="108" y="215"/>
                </a:cubicBezTo>
                <a:cubicBezTo>
                  <a:pt x="49" y="215"/>
                  <a:pt x="0" y="166"/>
                  <a:pt x="0" y="107"/>
                </a:cubicBezTo>
                <a:cubicBezTo>
                  <a:pt x="0" y="48"/>
                  <a:pt x="49" y="0"/>
                  <a:pt x="108" y="0"/>
                </a:cubicBezTo>
                <a:cubicBezTo>
                  <a:pt x="167" y="0"/>
                  <a:pt x="214" y="48"/>
                  <a:pt x="214" y="107"/>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106">
            <a:extLst>
              <a:ext uri="{FF2B5EF4-FFF2-40B4-BE49-F238E27FC236}">
                <a16:creationId xmlns:a16="http://schemas.microsoft.com/office/drawing/2014/main" id="{CE4F6611-4595-8D4B-92C9-989CF8E9D4CB}"/>
              </a:ext>
            </a:extLst>
          </p:cNvPr>
          <p:cNvSpPr/>
          <p:nvPr/>
        </p:nvSpPr>
        <p:spPr>
          <a:xfrm>
            <a:off x="19429263" y="8001054"/>
            <a:ext cx="431389" cy="438291"/>
          </a:xfrm>
          <a:custGeom>
            <a:avLst/>
            <a:gdLst/>
            <a:ahLst/>
            <a:cxnLst>
              <a:cxn ang="3cd4">
                <a:pos x="hc" y="t"/>
              </a:cxn>
              <a:cxn ang="cd2">
                <a:pos x="l" y="vc"/>
              </a:cxn>
              <a:cxn ang="cd4">
                <a:pos x="hc" y="b"/>
              </a:cxn>
              <a:cxn ang="0">
                <a:pos x="r" y="vc"/>
              </a:cxn>
            </a:cxnLst>
            <a:rect l="l" t="t" r="r" b="b"/>
            <a:pathLst>
              <a:path w="126" h="128">
                <a:moveTo>
                  <a:pt x="126" y="64"/>
                </a:moveTo>
                <a:cubicBezTo>
                  <a:pt x="126" y="100"/>
                  <a:pt x="98" y="128"/>
                  <a:pt x="64" y="128"/>
                </a:cubicBezTo>
                <a:cubicBezTo>
                  <a:pt x="28" y="128"/>
                  <a:pt x="0" y="100"/>
                  <a:pt x="0" y="64"/>
                </a:cubicBezTo>
                <a:cubicBezTo>
                  <a:pt x="0" y="30"/>
                  <a:pt x="28" y="0"/>
                  <a:pt x="64" y="0"/>
                </a:cubicBezTo>
                <a:cubicBezTo>
                  <a:pt x="98" y="0"/>
                  <a:pt x="126" y="30"/>
                  <a:pt x="126"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107">
            <a:extLst>
              <a:ext uri="{FF2B5EF4-FFF2-40B4-BE49-F238E27FC236}">
                <a16:creationId xmlns:a16="http://schemas.microsoft.com/office/drawing/2014/main" id="{450C68A2-B2FD-DC45-A966-36AB3294340A}"/>
              </a:ext>
            </a:extLst>
          </p:cNvPr>
          <p:cNvSpPr/>
          <p:nvPr/>
        </p:nvSpPr>
        <p:spPr>
          <a:xfrm>
            <a:off x="18100584" y="8967366"/>
            <a:ext cx="3088748" cy="3416603"/>
          </a:xfrm>
          <a:custGeom>
            <a:avLst/>
            <a:gdLst/>
            <a:ahLst/>
            <a:cxnLst>
              <a:cxn ang="3cd4">
                <a:pos x="hc" y="t"/>
              </a:cxn>
              <a:cxn ang="cd2">
                <a:pos x="l" y="vc"/>
              </a:cxn>
              <a:cxn ang="cd4">
                <a:pos x="hc" y="b"/>
              </a:cxn>
              <a:cxn ang="0">
                <a:pos x="r" y="vc"/>
              </a:cxn>
            </a:cxnLst>
            <a:rect l="l" t="t" r="r" b="b"/>
            <a:pathLst>
              <a:path w="896" h="991">
                <a:moveTo>
                  <a:pt x="896" y="542"/>
                </a:moveTo>
                <a:cubicBezTo>
                  <a:pt x="896" y="341"/>
                  <a:pt x="764" y="172"/>
                  <a:pt x="582" y="114"/>
                </a:cubicBezTo>
                <a:cubicBezTo>
                  <a:pt x="541" y="101"/>
                  <a:pt x="471" y="54"/>
                  <a:pt x="449" y="0"/>
                </a:cubicBezTo>
                <a:cubicBezTo>
                  <a:pt x="427" y="50"/>
                  <a:pt x="355" y="101"/>
                  <a:pt x="314" y="114"/>
                </a:cubicBezTo>
                <a:cubicBezTo>
                  <a:pt x="132" y="172"/>
                  <a:pt x="0" y="342"/>
                  <a:pt x="0" y="542"/>
                </a:cubicBezTo>
                <a:cubicBezTo>
                  <a:pt x="0" y="789"/>
                  <a:pt x="200" y="991"/>
                  <a:pt x="449" y="991"/>
                </a:cubicBezTo>
                <a:cubicBezTo>
                  <a:pt x="696" y="991"/>
                  <a:pt x="896" y="789"/>
                  <a:pt x="896" y="54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Shape 2546">
            <a:extLst>
              <a:ext uri="{FF2B5EF4-FFF2-40B4-BE49-F238E27FC236}">
                <a16:creationId xmlns:a16="http://schemas.microsoft.com/office/drawing/2014/main" id="{22E325CF-2C6D-804A-803A-7B92ED845CE3}"/>
              </a:ext>
            </a:extLst>
          </p:cNvPr>
          <p:cNvSpPr/>
          <p:nvPr/>
        </p:nvSpPr>
        <p:spPr>
          <a:xfrm>
            <a:off x="9174807" y="10386991"/>
            <a:ext cx="1089490" cy="89140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17">
            <a:extLst>
              <a:ext uri="{FF2B5EF4-FFF2-40B4-BE49-F238E27FC236}">
                <a16:creationId xmlns:a16="http://schemas.microsoft.com/office/drawing/2014/main" id="{F8A6AB09-F96C-C843-A616-E5CFBB8A24AE}"/>
              </a:ext>
            </a:extLst>
          </p:cNvPr>
          <p:cNvSpPr/>
          <p:nvPr/>
        </p:nvSpPr>
        <p:spPr>
          <a:xfrm>
            <a:off x="19098477" y="10386894"/>
            <a:ext cx="1089490" cy="89150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808">
            <a:extLst>
              <a:ext uri="{FF2B5EF4-FFF2-40B4-BE49-F238E27FC236}">
                <a16:creationId xmlns:a16="http://schemas.microsoft.com/office/drawing/2014/main" id="{FF666286-372E-CF4A-A4C1-2CC4F7C2FF0C}"/>
              </a:ext>
            </a:extLst>
          </p:cNvPr>
          <p:cNvSpPr/>
          <p:nvPr/>
        </p:nvSpPr>
        <p:spPr>
          <a:xfrm>
            <a:off x="4187946" y="5178573"/>
            <a:ext cx="1089489" cy="1089489"/>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944">
            <a:extLst>
              <a:ext uri="{FF2B5EF4-FFF2-40B4-BE49-F238E27FC236}">
                <a16:creationId xmlns:a16="http://schemas.microsoft.com/office/drawing/2014/main" id="{5069A5DA-F55F-7847-9F6E-85276F196404}"/>
              </a:ext>
            </a:extLst>
          </p:cNvPr>
          <p:cNvSpPr/>
          <p:nvPr/>
        </p:nvSpPr>
        <p:spPr>
          <a:xfrm>
            <a:off x="14134058" y="5178572"/>
            <a:ext cx="1089489" cy="1089489"/>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TextBox 114">
            <a:extLst>
              <a:ext uri="{FF2B5EF4-FFF2-40B4-BE49-F238E27FC236}">
                <a16:creationId xmlns:a16="http://schemas.microsoft.com/office/drawing/2014/main" id="{886E062D-FB93-1F4F-BDE3-2F30E9025961}"/>
              </a:ext>
            </a:extLst>
          </p:cNvPr>
          <p:cNvSpPr txBox="1"/>
          <p:nvPr/>
        </p:nvSpPr>
        <p:spPr>
          <a:xfrm>
            <a:off x="8537053" y="5354011"/>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16" name="Subtitle 2">
            <a:extLst>
              <a:ext uri="{FF2B5EF4-FFF2-40B4-BE49-F238E27FC236}">
                <a16:creationId xmlns:a16="http://schemas.microsoft.com/office/drawing/2014/main" id="{6274F646-BA9B-874F-BB20-17C16C05AE60}"/>
              </a:ext>
            </a:extLst>
          </p:cNvPr>
          <p:cNvSpPr txBox="1">
            <a:spLocks/>
          </p:cNvSpPr>
          <p:nvPr/>
        </p:nvSpPr>
        <p:spPr>
          <a:xfrm>
            <a:off x="6996766" y="6000342"/>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
        <p:nvSpPr>
          <p:cNvPr id="118" name="TextBox 117">
            <a:extLst>
              <a:ext uri="{FF2B5EF4-FFF2-40B4-BE49-F238E27FC236}">
                <a16:creationId xmlns:a16="http://schemas.microsoft.com/office/drawing/2014/main" id="{4F501581-A575-BD41-80BA-AC1A00B31EAA}"/>
              </a:ext>
            </a:extLst>
          </p:cNvPr>
          <p:cNvSpPr txBox="1"/>
          <p:nvPr/>
        </p:nvSpPr>
        <p:spPr>
          <a:xfrm>
            <a:off x="18479715" y="5354011"/>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19" name="Subtitle 2">
            <a:extLst>
              <a:ext uri="{FF2B5EF4-FFF2-40B4-BE49-F238E27FC236}">
                <a16:creationId xmlns:a16="http://schemas.microsoft.com/office/drawing/2014/main" id="{BEEE6FCE-2954-D446-9C79-31D46E877548}"/>
              </a:ext>
            </a:extLst>
          </p:cNvPr>
          <p:cNvSpPr txBox="1">
            <a:spLocks/>
          </p:cNvSpPr>
          <p:nvPr/>
        </p:nvSpPr>
        <p:spPr>
          <a:xfrm>
            <a:off x="16939428" y="6000342"/>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
        <p:nvSpPr>
          <p:cNvPr id="121" name="TextBox 120">
            <a:extLst>
              <a:ext uri="{FF2B5EF4-FFF2-40B4-BE49-F238E27FC236}">
                <a16:creationId xmlns:a16="http://schemas.microsoft.com/office/drawing/2014/main" id="{6B8D03BA-678E-EF42-9D70-CE9ED93D0085}"/>
              </a:ext>
            </a:extLst>
          </p:cNvPr>
          <p:cNvSpPr txBox="1"/>
          <p:nvPr/>
        </p:nvSpPr>
        <p:spPr>
          <a:xfrm>
            <a:off x="3558819" y="9173842"/>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22" name="Subtitle 2">
            <a:extLst>
              <a:ext uri="{FF2B5EF4-FFF2-40B4-BE49-F238E27FC236}">
                <a16:creationId xmlns:a16="http://schemas.microsoft.com/office/drawing/2014/main" id="{1514FFFA-F829-FD4D-8628-9A5D2CC19BB3}"/>
              </a:ext>
            </a:extLst>
          </p:cNvPr>
          <p:cNvSpPr txBox="1">
            <a:spLocks/>
          </p:cNvSpPr>
          <p:nvPr/>
        </p:nvSpPr>
        <p:spPr>
          <a:xfrm>
            <a:off x="2018532" y="9820173"/>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
        <p:nvSpPr>
          <p:cNvPr id="124" name="TextBox 123">
            <a:extLst>
              <a:ext uri="{FF2B5EF4-FFF2-40B4-BE49-F238E27FC236}">
                <a16:creationId xmlns:a16="http://schemas.microsoft.com/office/drawing/2014/main" id="{CF36CF40-3F8E-5242-80FF-1F8719EB2F91}"/>
              </a:ext>
            </a:extLst>
          </p:cNvPr>
          <p:cNvSpPr txBox="1"/>
          <p:nvPr/>
        </p:nvSpPr>
        <p:spPr>
          <a:xfrm>
            <a:off x="13515111" y="9173842"/>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25" name="Subtitle 2">
            <a:extLst>
              <a:ext uri="{FF2B5EF4-FFF2-40B4-BE49-F238E27FC236}">
                <a16:creationId xmlns:a16="http://schemas.microsoft.com/office/drawing/2014/main" id="{E70ED2F2-9EB5-574B-876B-58AC175F23C0}"/>
              </a:ext>
            </a:extLst>
          </p:cNvPr>
          <p:cNvSpPr txBox="1">
            <a:spLocks/>
          </p:cNvSpPr>
          <p:nvPr/>
        </p:nvSpPr>
        <p:spPr>
          <a:xfrm>
            <a:off x="11974824" y="9820173"/>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Tree>
    <p:extLst>
      <p:ext uri="{BB962C8B-B14F-4D97-AF65-F5344CB8AC3E}">
        <p14:creationId xmlns:p14="http://schemas.microsoft.com/office/powerpoint/2010/main" val="23223237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07386CFE-CA40-FD41-A118-CB88C848210B}"/>
              </a:ext>
            </a:extLst>
          </p:cNvPr>
          <p:cNvSpPr txBox="1"/>
          <p:nvPr/>
        </p:nvSpPr>
        <p:spPr>
          <a:xfrm>
            <a:off x="2033021" y="2137295"/>
            <a:ext cx="6653779"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Diagram Section</a:t>
            </a:r>
          </a:p>
        </p:txBody>
      </p:sp>
      <p:sp>
        <p:nvSpPr>
          <p:cNvPr id="41" name="Rectangle 40">
            <a:extLst>
              <a:ext uri="{FF2B5EF4-FFF2-40B4-BE49-F238E27FC236}">
                <a16:creationId xmlns:a16="http://schemas.microsoft.com/office/drawing/2014/main" id="{B6D282B6-6BAF-E145-9B0D-F1C00B136929}"/>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4" name="Group 3">
            <a:extLst>
              <a:ext uri="{FF2B5EF4-FFF2-40B4-BE49-F238E27FC236}">
                <a16:creationId xmlns:a16="http://schemas.microsoft.com/office/drawing/2014/main" id="{5BC2E1C0-DDD4-B548-8BD5-6F5372C32F0D}"/>
              </a:ext>
            </a:extLst>
          </p:cNvPr>
          <p:cNvGrpSpPr/>
          <p:nvPr/>
        </p:nvGrpSpPr>
        <p:grpSpPr>
          <a:xfrm>
            <a:off x="13869757" y="3060625"/>
            <a:ext cx="8474872" cy="8501504"/>
            <a:chOff x="13869756" y="3060625"/>
            <a:chExt cx="8474872" cy="8501504"/>
          </a:xfrm>
        </p:grpSpPr>
        <p:sp>
          <p:nvSpPr>
            <p:cNvPr id="23" name="AutoShape 2">
              <a:extLst>
                <a:ext uri="{FF2B5EF4-FFF2-40B4-BE49-F238E27FC236}">
                  <a16:creationId xmlns:a16="http://schemas.microsoft.com/office/drawing/2014/main" id="{CA840557-C5FF-D147-906C-166A404252A6}"/>
                </a:ext>
              </a:extLst>
            </p:cNvPr>
            <p:cNvSpPr>
              <a:spLocks/>
            </p:cNvSpPr>
            <p:nvPr/>
          </p:nvSpPr>
          <p:spPr bwMode="auto">
            <a:xfrm>
              <a:off x="18776570" y="4539338"/>
              <a:ext cx="2658524" cy="2913633"/>
            </a:xfrm>
            <a:custGeom>
              <a:avLst/>
              <a:gdLst>
                <a:gd name="T0" fmla="*/ 17429 w 21600"/>
                <a:gd name="T1" fmla="*/ 15329 h 21600"/>
                <a:gd name="T2" fmla="*/ 0 w 21600"/>
                <a:gd name="T3" fmla="*/ 0 h 21600"/>
                <a:gd name="T4" fmla="*/ 0 w 21600"/>
                <a:gd name="T5" fmla="*/ 4605 h 21600"/>
                <a:gd name="T6" fmla="*/ 12372 w 21600"/>
                <a:gd name="T7" fmla="*/ 15329 h 21600"/>
                <a:gd name="T8" fmla="*/ 7839 w 21600"/>
                <a:gd name="T9" fmla="*/ 15329 h 21600"/>
                <a:gd name="T10" fmla="*/ 14719 w 21600"/>
                <a:gd name="T11" fmla="*/ 21600 h 21600"/>
                <a:gd name="T12" fmla="*/ 21600 w 21600"/>
                <a:gd name="T13" fmla="*/ 15329 h 21600"/>
                <a:gd name="T14" fmla="*/ 17429 w 21600"/>
                <a:gd name="T15" fmla="*/ 15329 h 21600"/>
                <a:gd name="T16" fmla="*/ 17429 w 21600"/>
                <a:gd name="T17" fmla="*/ 1532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7429" y="15329"/>
                  </a:moveTo>
                  <a:cubicBezTo>
                    <a:pt x="17069" y="6826"/>
                    <a:pt x="9410" y="30"/>
                    <a:pt x="0" y="0"/>
                  </a:cubicBezTo>
                  <a:lnTo>
                    <a:pt x="0" y="4605"/>
                  </a:lnTo>
                  <a:cubicBezTo>
                    <a:pt x="6619" y="4635"/>
                    <a:pt x="12017" y="9370"/>
                    <a:pt x="12372" y="15329"/>
                  </a:cubicBezTo>
                  <a:lnTo>
                    <a:pt x="7839" y="15329"/>
                  </a:lnTo>
                  <a:lnTo>
                    <a:pt x="14719" y="21600"/>
                  </a:lnTo>
                  <a:lnTo>
                    <a:pt x="21600" y="15329"/>
                  </a:lnTo>
                  <a:cubicBezTo>
                    <a:pt x="21600" y="15329"/>
                    <a:pt x="17429" y="15329"/>
                    <a:pt x="17429" y="15329"/>
                  </a:cubicBezTo>
                  <a:close/>
                  <a:moveTo>
                    <a:pt x="17429" y="15329"/>
                  </a:moveTo>
                </a:path>
              </a:pathLst>
            </a:custGeom>
            <a:solidFill>
              <a:srgbClr val="EFF1F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4" name="AutoShape 3">
              <a:extLst>
                <a:ext uri="{FF2B5EF4-FFF2-40B4-BE49-F238E27FC236}">
                  <a16:creationId xmlns:a16="http://schemas.microsoft.com/office/drawing/2014/main" id="{0870DA5D-3C19-2C40-B21B-B9F44C3A9E3C}"/>
                </a:ext>
              </a:extLst>
            </p:cNvPr>
            <p:cNvSpPr>
              <a:spLocks/>
            </p:cNvSpPr>
            <p:nvPr/>
          </p:nvSpPr>
          <p:spPr bwMode="auto">
            <a:xfrm rot="7235955">
              <a:off x="17261339" y="8775302"/>
              <a:ext cx="2656720" cy="2916934"/>
            </a:xfrm>
            <a:custGeom>
              <a:avLst/>
              <a:gdLst>
                <a:gd name="T0" fmla="*/ 17430 w 21595"/>
                <a:gd name="T1" fmla="*/ 15331 h 21596"/>
                <a:gd name="T2" fmla="*/ 0 w 21595"/>
                <a:gd name="T3" fmla="*/ 0 h 21596"/>
                <a:gd name="T4" fmla="*/ 2 w 21595"/>
                <a:gd name="T5" fmla="*/ 4604 h 21596"/>
                <a:gd name="T6" fmla="*/ 12375 w 21595"/>
                <a:gd name="T7" fmla="*/ 15329 h 21596"/>
                <a:gd name="T8" fmla="*/ 7842 w 21595"/>
                <a:gd name="T9" fmla="*/ 15328 h 21596"/>
                <a:gd name="T10" fmla="*/ 14723 w 21595"/>
                <a:gd name="T11" fmla="*/ 21600 h 21596"/>
                <a:gd name="T12" fmla="*/ 21600 w 21595"/>
                <a:gd name="T13" fmla="*/ 15332 h 21596"/>
                <a:gd name="T14" fmla="*/ 17430 w 21595"/>
                <a:gd name="T15" fmla="*/ 15331 h 21596"/>
                <a:gd name="T16" fmla="*/ 17430 w 21595"/>
                <a:gd name="T17" fmla="*/ 15331 h 2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5" h="21596">
                  <a:moveTo>
                    <a:pt x="17430" y="15331"/>
                  </a:moveTo>
                  <a:cubicBezTo>
                    <a:pt x="17067" y="6830"/>
                    <a:pt x="9407" y="33"/>
                    <a:pt x="0" y="0"/>
                  </a:cubicBezTo>
                  <a:lnTo>
                    <a:pt x="2" y="4604"/>
                  </a:lnTo>
                  <a:cubicBezTo>
                    <a:pt x="6619" y="4636"/>
                    <a:pt x="12017" y="9372"/>
                    <a:pt x="12375" y="15329"/>
                  </a:cubicBezTo>
                  <a:lnTo>
                    <a:pt x="7842" y="15328"/>
                  </a:lnTo>
                  <a:lnTo>
                    <a:pt x="14723" y="21600"/>
                  </a:lnTo>
                  <a:lnTo>
                    <a:pt x="21600" y="15332"/>
                  </a:lnTo>
                  <a:cubicBezTo>
                    <a:pt x="21600" y="15332"/>
                    <a:pt x="17430" y="15331"/>
                    <a:pt x="17430" y="15331"/>
                  </a:cubicBezTo>
                  <a:close/>
                  <a:moveTo>
                    <a:pt x="17430" y="15331"/>
                  </a:moveTo>
                </a:path>
              </a:pathLst>
            </a:custGeom>
            <a:solidFill>
              <a:srgbClr val="EFF1F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8" name="AutoShape 4">
              <a:extLst>
                <a:ext uri="{FF2B5EF4-FFF2-40B4-BE49-F238E27FC236}">
                  <a16:creationId xmlns:a16="http://schemas.microsoft.com/office/drawing/2014/main" id="{71C0B012-87FA-1F43-AD2C-144DF55455EE}"/>
                </a:ext>
              </a:extLst>
            </p:cNvPr>
            <p:cNvSpPr>
              <a:spLocks/>
            </p:cNvSpPr>
            <p:nvPr/>
          </p:nvSpPr>
          <p:spPr bwMode="auto">
            <a:xfrm rot="14431501">
              <a:off x="14315208" y="5340543"/>
              <a:ext cx="2656720" cy="2916934"/>
            </a:xfrm>
            <a:custGeom>
              <a:avLst/>
              <a:gdLst>
                <a:gd name="T0" fmla="*/ 17426 w 21605"/>
                <a:gd name="T1" fmla="*/ 15326 h 21605"/>
                <a:gd name="T2" fmla="*/ 0 w 21605"/>
                <a:gd name="T3" fmla="*/ 0 h 21605"/>
                <a:gd name="T4" fmla="*/ -2 w 21605"/>
                <a:gd name="T5" fmla="*/ 4606 h 21605"/>
                <a:gd name="T6" fmla="*/ 12368 w 21605"/>
                <a:gd name="T7" fmla="*/ 15328 h 21605"/>
                <a:gd name="T8" fmla="*/ 7834 w 21605"/>
                <a:gd name="T9" fmla="*/ 15330 h 21605"/>
                <a:gd name="T10" fmla="*/ 14713 w 21605"/>
                <a:gd name="T11" fmla="*/ 21600 h 21605"/>
                <a:gd name="T12" fmla="*/ 21598 w 21605"/>
                <a:gd name="T13" fmla="*/ 15325 h 21605"/>
                <a:gd name="T14" fmla="*/ 17426 w 21605"/>
                <a:gd name="T15" fmla="*/ 15326 h 21605"/>
                <a:gd name="T16" fmla="*/ 17426 w 21605"/>
                <a:gd name="T17" fmla="*/ 15326 h 2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5" h="21605">
                  <a:moveTo>
                    <a:pt x="17426" y="15326"/>
                  </a:moveTo>
                  <a:cubicBezTo>
                    <a:pt x="17070" y="6822"/>
                    <a:pt x="9412" y="27"/>
                    <a:pt x="0" y="0"/>
                  </a:cubicBezTo>
                  <a:lnTo>
                    <a:pt x="-2" y="4606"/>
                  </a:lnTo>
                  <a:cubicBezTo>
                    <a:pt x="6619" y="4634"/>
                    <a:pt x="12015" y="9368"/>
                    <a:pt x="12368" y="15328"/>
                  </a:cubicBezTo>
                  <a:lnTo>
                    <a:pt x="7834" y="15330"/>
                  </a:lnTo>
                  <a:lnTo>
                    <a:pt x="14713" y="21600"/>
                  </a:lnTo>
                  <a:lnTo>
                    <a:pt x="21598" y="15325"/>
                  </a:lnTo>
                  <a:cubicBezTo>
                    <a:pt x="21598" y="15325"/>
                    <a:pt x="17426" y="15326"/>
                    <a:pt x="17426" y="15326"/>
                  </a:cubicBezTo>
                  <a:close/>
                  <a:moveTo>
                    <a:pt x="17426" y="15326"/>
                  </a:moveTo>
                </a:path>
              </a:pathLst>
            </a:custGeom>
            <a:solidFill>
              <a:srgbClr val="EFF1F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9" name="AutoShape 5">
              <a:extLst>
                <a:ext uri="{FF2B5EF4-FFF2-40B4-BE49-F238E27FC236}">
                  <a16:creationId xmlns:a16="http://schemas.microsoft.com/office/drawing/2014/main" id="{C31DDC0D-0F08-1040-BE54-86153709C2F9}"/>
                </a:ext>
              </a:extLst>
            </p:cNvPr>
            <p:cNvSpPr>
              <a:spLocks/>
            </p:cNvSpPr>
            <p:nvPr/>
          </p:nvSpPr>
          <p:spPr bwMode="auto">
            <a:xfrm>
              <a:off x="16589599" y="3060625"/>
              <a:ext cx="3043946" cy="3042090"/>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30" name="AutoShape 6">
              <a:extLst>
                <a:ext uri="{FF2B5EF4-FFF2-40B4-BE49-F238E27FC236}">
                  <a16:creationId xmlns:a16="http://schemas.microsoft.com/office/drawing/2014/main" id="{9007373C-1D06-7B4A-8959-D99724C1B388}"/>
                </a:ext>
              </a:extLst>
            </p:cNvPr>
            <p:cNvSpPr>
              <a:spLocks/>
            </p:cNvSpPr>
            <p:nvPr/>
          </p:nvSpPr>
          <p:spPr bwMode="auto">
            <a:xfrm rot="7235955">
              <a:off x="19301611" y="7716256"/>
              <a:ext cx="3042090" cy="3043945"/>
            </a:xfrm>
            <a:custGeom>
              <a:avLst/>
              <a:gdLst>
                <a:gd name="T0" fmla="*/ 21599 w 21596"/>
                <a:gd name="T1" fmla="*/ 10806 h 21596"/>
                <a:gd name="T2" fmla="*/ 10804 w 21596"/>
                <a:gd name="T3" fmla="*/ 21600 h 21596"/>
                <a:gd name="T4" fmla="*/ 3 w 21596"/>
                <a:gd name="T5" fmla="*/ 10798 h 21596"/>
                <a:gd name="T6" fmla="*/ 10798 w 21596"/>
                <a:gd name="T7" fmla="*/ 4 h 21596"/>
                <a:gd name="T8" fmla="*/ 21599 w 21596"/>
                <a:gd name="T9" fmla="*/ 10806 h 21596"/>
                <a:gd name="T10" fmla="*/ 21599 w 21596"/>
                <a:gd name="T11" fmla="*/ 10806 h 21596"/>
              </a:gdLst>
              <a:ahLst/>
              <a:cxnLst>
                <a:cxn ang="0">
                  <a:pos x="T0" y="T1"/>
                </a:cxn>
                <a:cxn ang="0">
                  <a:pos x="T2" y="T3"/>
                </a:cxn>
                <a:cxn ang="0">
                  <a:pos x="T4" y="T5"/>
                </a:cxn>
                <a:cxn ang="0">
                  <a:pos x="T6" y="T7"/>
                </a:cxn>
                <a:cxn ang="0">
                  <a:pos x="T8" y="T9"/>
                </a:cxn>
                <a:cxn ang="0">
                  <a:pos x="T10" y="T11"/>
                </a:cxn>
              </a:cxnLst>
              <a:rect l="0" t="0" r="r" b="b"/>
              <a:pathLst>
                <a:path w="21596" h="21596">
                  <a:moveTo>
                    <a:pt x="21599" y="10806"/>
                  </a:moveTo>
                  <a:cubicBezTo>
                    <a:pt x="21601" y="16769"/>
                    <a:pt x="16768" y="21602"/>
                    <a:pt x="10804" y="21600"/>
                  </a:cubicBezTo>
                  <a:cubicBezTo>
                    <a:pt x="4840" y="21598"/>
                    <a:pt x="5" y="16762"/>
                    <a:pt x="3" y="10798"/>
                  </a:cubicBezTo>
                  <a:cubicBezTo>
                    <a:pt x="1" y="4835"/>
                    <a:pt x="4834" y="2"/>
                    <a:pt x="10798" y="4"/>
                  </a:cubicBezTo>
                  <a:cubicBezTo>
                    <a:pt x="16762" y="6"/>
                    <a:pt x="21597" y="4842"/>
                    <a:pt x="21599" y="10806"/>
                  </a:cubicBezTo>
                  <a:close/>
                  <a:moveTo>
                    <a:pt x="21599" y="10806"/>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31" name="AutoShape 7">
              <a:extLst>
                <a:ext uri="{FF2B5EF4-FFF2-40B4-BE49-F238E27FC236}">
                  <a16:creationId xmlns:a16="http://schemas.microsoft.com/office/drawing/2014/main" id="{2480A608-AC95-474B-BF59-E132C2158B95}"/>
                </a:ext>
              </a:extLst>
            </p:cNvPr>
            <p:cNvSpPr>
              <a:spLocks/>
            </p:cNvSpPr>
            <p:nvPr/>
          </p:nvSpPr>
          <p:spPr bwMode="auto">
            <a:xfrm rot="14431501">
              <a:off x="13870684" y="7706037"/>
              <a:ext cx="3042090" cy="3043945"/>
            </a:xfrm>
            <a:custGeom>
              <a:avLst/>
              <a:gdLst>
                <a:gd name="T0" fmla="*/ 21591 w 21595"/>
                <a:gd name="T1" fmla="*/ 10790 h 21596"/>
                <a:gd name="T2" fmla="*/ 10789 w 21595"/>
                <a:gd name="T3" fmla="*/ 21592 h 21596"/>
                <a:gd name="T4" fmla="*/ -5 w 21595"/>
                <a:gd name="T5" fmla="*/ 10798 h 21596"/>
                <a:gd name="T6" fmla="*/ 10797 w 21595"/>
                <a:gd name="T7" fmla="*/ -4 h 21596"/>
                <a:gd name="T8" fmla="*/ 21591 w 21595"/>
                <a:gd name="T9" fmla="*/ 10790 h 21596"/>
                <a:gd name="T10" fmla="*/ 21591 w 21595"/>
                <a:gd name="T11" fmla="*/ 10790 h 21596"/>
              </a:gdLst>
              <a:ahLst/>
              <a:cxnLst>
                <a:cxn ang="0">
                  <a:pos x="T0" y="T1"/>
                </a:cxn>
                <a:cxn ang="0">
                  <a:pos x="T2" y="T3"/>
                </a:cxn>
                <a:cxn ang="0">
                  <a:pos x="T4" y="T5"/>
                </a:cxn>
                <a:cxn ang="0">
                  <a:pos x="T6" y="T7"/>
                </a:cxn>
                <a:cxn ang="0">
                  <a:pos x="T8" y="T9"/>
                </a:cxn>
                <a:cxn ang="0">
                  <a:pos x="T10" y="T11"/>
                </a:cxn>
              </a:cxnLst>
              <a:rect l="0" t="0" r="r" b="b"/>
              <a:pathLst>
                <a:path w="21595" h="21596">
                  <a:moveTo>
                    <a:pt x="21591" y="10790"/>
                  </a:moveTo>
                  <a:cubicBezTo>
                    <a:pt x="21588" y="16754"/>
                    <a:pt x="16752" y="21590"/>
                    <a:pt x="10789" y="21592"/>
                  </a:cubicBezTo>
                  <a:cubicBezTo>
                    <a:pt x="4825" y="21594"/>
                    <a:pt x="-7" y="16761"/>
                    <a:pt x="-5" y="10798"/>
                  </a:cubicBezTo>
                  <a:cubicBezTo>
                    <a:pt x="-2" y="4834"/>
                    <a:pt x="4834" y="-2"/>
                    <a:pt x="10797" y="-4"/>
                  </a:cubicBezTo>
                  <a:cubicBezTo>
                    <a:pt x="16761" y="-6"/>
                    <a:pt x="21593" y="4827"/>
                    <a:pt x="21591" y="10790"/>
                  </a:cubicBezTo>
                  <a:close/>
                  <a:moveTo>
                    <a:pt x="21591" y="10790"/>
                  </a:moveTo>
                </a:path>
              </a:pathLst>
            </a:custGeom>
            <a:solidFill>
              <a:schemeClr val="accent3"/>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47" name="Shape 2772">
              <a:extLst>
                <a:ext uri="{FF2B5EF4-FFF2-40B4-BE49-F238E27FC236}">
                  <a16:creationId xmlns:a16="http://schemas.microsoft.com/office/drawing/2014/main" id="{59487F57-EEAD-2C49-B326-F5443DC97AB9}"/>
                </a:ext>
              </a:extLst>
            </p:cNvPr>
            <p:cNvSpPr/>
            <p:nvPr/>
          </p:nvSpPr>
          <p:spPr>
            <a:xfrm>
              <a:off x="17574029" y="4046990"/>
              <a:ext cx="1075085" cy="107508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8" name="Shape 2617">
              <a:extLst>
                <a:ext uri="{FF2B5EF4-FFF2-40B4-BE49-F238E27FC236}">
                  <a16:creationId xmlns:a16="http://schemas.microsoft.com/office/drawing/2014/main" id="{9A447F71-8DBD-4F44-908F-50735B4EB7ED}"/>
                </a:ext>
              </a:extLst>
            </p:cNvPr>
            <p:cNvSpPr/>
            <p:nvPr/>
          </p:nvSpPr>
          <p:spPr>
            <a:xfrm>
              <a:off x="14787428" y="8769276"/>
              <a:ext cx="1183307" cy="968267"/>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9" name="Shape 2546">
              <a:extLst>
                <a:ext uri="{FF2B5EF4-FFF2-40B4-BE49-F238E27FC236}">
                  <a16:creationId xmlns:a16="http://schemas.microsoft.com/office/drawing/2014/main" id="{A7DA8226-0355-CA42-9071-B30A5C25CFC4}"/>
                </a:ext>
              </a:extLst>
            </p:cNvPr>
            <p:cNvSpPr/>
            <p:nvPr/>
          </p:nvSpPr>
          <p:spPr>
            <a:xfrm>
              <a:off x="20245950" y="8764254"/>
              <a:ext cx="1193060" cy="9761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50" name="Freeform: Shape 4149">
            <a:extLst>
              <a:ext uri="{FF2B5EF4-FFF2-40B4-BE49-F238E27FC236}">
                <a16:creationId xmlns:a16="http://schemas.microsoft.com/office/drawing/2014/main" id="{6CA2E9D7-A3D7-4648-B740-742179FAD1DC}"/>
              </a:ext>
            </a:extLst>
          </p:cNvPr>
          <p:cNvSpPr/>
          <p:nvPr/>
        </p:nvSpPr>
        <p:spPr>
          <a:xfrm>
            <a:off x="2122935" y="7590302"/>
            <a:ext cx="4354065" cy="1165694"/>
          </a:xfrm>
          <a:custGeom>
            <a:avLst/>
            <a:gdLst/>
            <a:ahLst/>
            <a:cxnLst>
              <a:cxn ang="3cd4">
                <a:pos x="hc" y="t"/>
              </a:cxn>
              <a:cxn ang="cd2">
                <a:pos x="l" y="vc"/>
              </a:cxn>
              <a:cxn ang="cd4">
                <a:pos x="hc" y="b"/>
              </a:cxn>
              <a:cxn ang="0">
                <a:pos x="r" y="vc"/>
              </a:cxn>
            </a:cxnLst>
            <a:rect l="l" t="t" r="r" b="b"/>
            <a:pathLst>
              <a:path w="1152" h="499">
                <a:moveTo>
                  <a:pt x="0" y="499"/>
                </a:moveTo>
                <a:lnTo>
                  <a:pt x="995" y="499"/>
                </a:lnTo>
                <a:lnTo>
                  <a:pt x="1152" y="250"/>
                </a:lnTo>
                <a:lnTo>
                  <a:pt x="1152" y="249"/>
                </a:lnTo>
                <a:lnTo>
                  <a:pt x="995" y="0"/>
                </a:lnTo>
                <a:lnTo>
                  <a:pt x="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1" name="Freeform: Shape 4150">
            <a:extLst>
              <a:ext uri="{FF2B5EF4-FFF2-40B4-BE49-F238E27FC236}">
                <a16:creationId xmlns:a16="http://schemas.microsoft.com/office/drawing/2014/main" id="{168FEAA7-408C-E34E-9090-57DFFCAA43DF}"/>
              </a:ext>
            </a:extLst>
          </p:cNvPr>
          <p:cNvSpPr/>
          <p:nvPr/>
        </p:nvSpPr>
        <p:spPr>
          <a:xfrm>
            <a:off x="2122935" y="5247267"/>
            <a:ext cx="4354065"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2" name="Freeform: Shape 4151">
            <a:extLst>
              <a:ext uri="{FF2B5EF4-FFF2-40B4-BE49-F238E27FC236}">
                <a16:creationId xmlns:a16="http://schemas.microsoft.com/office/drawing/2014/main" id="{0BB6DAB8-0F12-6D48-8121-6C002EF7C12A}"/>
              </a:ext>
            </a:extLst>
          </p:cNvPr>
          <p:cNvSpPr/>
          <p:nvPr/>
        </p:nvSpPr>
        <p:spPr>
          <a:xfrm>
            <a:off x="2122935" y="9930997"/>
            <a:ext cx="4354065"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8" name="Rectangle 57">
            <a:extLst>
              <a:ext uri="{FF2B5EF4-FFF2-40B4-BE49-F238E27FC236}">
                <a16:creationId xmlns:a16="http://schemas.microsoft.com/office/drawing/2014/main" id="{BC308174-9FDF-E346-BD9F-0BBD61960139}"/>
              </a:ext>
            </a:extLst>
          </p:cNvPr>
          <p:cNvSpPr/>
          <p:nvPr/>
        </p:nvSpPr>
        <p:spPr>
          <a:xfrm>
            <a:off x="6803622" y="5017824"/>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1" name="Rectangle 60">
            <a:extLst>
              <a:ext uri="{FF2B5EF4-FFF2-40B4-BE49-F238E27FC236}">
                <a16:creationId xmlns:a16="http://schemas.microsoft.com/office/drawing/2014/main" id="{159EA6F4-39A1-B842-8597-44E966F5885A}"/>
              </a:ext>
            </a:extLst>
          </p:cNvPr>
          <p:cNvSpPr/>
          <p:nvPr/>
        </p:nvSpPr>
        <p:spPr>
          <a:xfrm>
            <a:off x="6803622" y="7393953"/>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2" name="Rectangle 61">
            <a:extLst>
              <a:ext uri="{FF2B5EF4-FFF2-40B4-BE49-F238E27FC236}">
                <a16:creationId xmlns:a16="http://schemas.microsoft.com/office/drawing/2014/main" id="{2489C418-5029-F84F-B04E-2FCDE2BF7251}"/>
              </a:ext>
            </a:extLst>
          </p:cNvPr>
          <p:cNvSpPr/>
          <p:nvPr/>
        </p:nvSpPr>
        <p:spPr>
          <a:xfrm>
            <a:off x="6803622" y="9701554"/>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3" name="Rectangle 62">
            <a:extLst>
              <a:ext uri="{FF2B5EF4-FFF2-40B4-BE49-F238E27FC236}">
                <a16:creationId xmlns:a16="http://schemas.microsoft.com/office/drawing/2014/main" id="{59BA2DCB-5809-FB4B-8F45-D3163A30783E}"/>
              </a:ext>
            </a:extLst>
          </p:cNvPr>
          <p:cNvSpPr/>
          <p:nvPr/>
        </p:nvSpPr>
        <p:spPr>
          <a:xfrm>
            <a:off x="2607692" y="5551714"/>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One</a:t>
            </a:r>
          </a:p>
        </p:txBody>
      </p:sp>
      <p:sp>
        <p:nvSpPr>
          <p:cNvPr id="64" name="Rectangle 63">
            <a:extLst>
              <a:ext uri="{FF2B5EF4-FFF2-40B4-BE49-F238E27FC236}">
                <a16:creationId xmlns:a16="http://schemas.microsoft.com/office/drawing/2014/main" id="{371FDF17-A193-1748-BC48-672BDFA117D7}"/>
              </a:ext>
            </a:extLst>
          </p:cNvPr>
          <p:cNvSpPr/>
          <p:nvPr/>
        </p:nvSpPr>
        <p:spPr>
          <a:xfrm>
            <a:off x="2607692" y="7849983"/>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Two</a:t>
            </a:r>
          </a:p>
        </p:txBody>
      </p:sp>
      <p:sp>
        <p:nvSpPr>
          <p:cNvPr id="65" name="Rectangle 64">
            <a:extLst>
              <a:ext uri="{FF2B5EF4-FFF2-40B4-BE49-F238E27FC236}">
                <a16:creationId xmlns:a16="http://schemas.microsoft.com/office/drawing/2014/main" id="{88766620-B974-754E-907B-7953CA402482}"/>
              </a:ext>
            </a:extLst>
          </p:cNvPr>
          <p:cNvSpPr/>
          <p:nvPr/>
        </p:nvSpPr>
        <p:spPr>
          <a:xfrm>
            <a:off x="2607692" y="10191848"/>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Three</a:t>
            </a:r>
          </a:p>
        </p:txBody>
      </p:sp>
    </p:spTree>
    <p:extLst>
      <p:ext uri="{BB962C8B-B14F-4D97-AF65-F5344CB8AC3E}">
        <p14:creationId xmlns:p14="http://schemas.microsoft.com/office/powerpoint/2010/main" val="3108249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cxnSp>
        <p:nvCxnSpPr>
          <p:cNvPr id="34" name="Straight Connector 33">
            <a:extLst>
              <a:ext uri="{FF2B5EF4-FFF2-40B4-BE49-F238E27FC236}">
                <a16:creationId xmlns:a16="http://schemas.microsoft.com/office/drawing/2014/main" id="{248AF8D6-067F-1F44-9AA1-A2E052EE230C}"/>
              </a:ext>
            </a:extLst>
          </p:cNvPr>
          <p:cNvCxnSpPr/>
          <p:nvPr/>
        </p:nvCxnSpPr>
        <p:spPr>
          <a:xfrm flipH="1">
            <a:off x="13235018" y="6736871"/>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02B46F7-0D07-F742-8B4C-8DCC8654FDAB}"/>
              </a:ext>
            </a:extLst>
          </p:cNvPr>
          <p:cNvCxnSpPr/>
          <p:nvPr/>
        </p:nvCxnSpPr>
        <p:spPr>
          <a:xfrm flipH="1">
            <a:off x="10081461" y="9072301"/>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506F5B0-AABA-A144-8E6F-F3EA360C77A1}"/>
              </a:ext>
            </a:extLst>
          </p:cNvPr>
          <p:cNvCxnSpPr/>
          <p:nvPr/>
        </p:nvCxnSpPr>
        <p:spPr>
          <a:xfrm>
            <a:off x="10094764" y="6677417"/>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CBEAE78-B235-8C43-AE82-1133646E2B04}"/>
              </a:ext>
            </a:extLst>
          </p:cNvPr>
          <p:cNvCxnSpPr/>
          <p:nvPr/>
        </p:nvCxnSpPr>
        <p:spPr>
          <a:xfrm>
            <a:off x="13248320" y="9012846"/>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46F1DC55-DE02-5F4E-8092-76E5425A0395}"/>
              </a:ext>
            </a:extLst>
          </p:cNvPr>
          <p:cNvSpPr>
            <a:spLocks noChangeAspect="1"/>
          </p:cNvSpPr>
          <p:nvPr/>
        </p:nvSpPr>
        <p:spPr>
          <a:xfrm>
            <a:off x="8367532" y="5293024"/>
            <a:ext cx="1856028" cy="1856028"/>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47" name="Oval 46">
            <a:extLst>
              <a:ext uri="{FF2B5EF4-FFF2-40B4-BE49-F238E27FC236}">
                <a16:creationId xmlns:a16="http://schemas.microsoft.com/office/drawing/2014/main" id="{43C61779-9D4E-4D49-912B-34DEA11C73BE}"/>
              </a:ext>
            </a:extLst>
          </p:cNvPr>
          <p:cNvSpPr>
            <a:spLocks noChangeAspect="1"/>
          </p:cNvSpPr>
          <p:nvPr/>
        </p:nvSpPr>
        <p:spPr>
          <a:xfrm>
            <a:off x="8367532" y="9290877"/>
            <a:ext cx="1856028" cy="1856028"/>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2" name="Oval 51">
            <a:extLst>
              <a:ext uri="{FF2B5EF4-FFF2-40B4-BE49-F238E27FC236}">
                <a16:creationId xmlns:a16="http://schemas.microsoft.com/office/drawing/2014/main" id="{A19C1285-1BA3-CF4C-B00E-F4AA1A5D0B9E}"/>
              </a:ext>
            </a:extLst>
          </p:cNvPr>
          <p:cNvSpPr>
            <a:spLocks noChangeAspect="1"/>
          </p:cNvSpPr>
          <p:nvPr/>
        </p:nvSpPr>
        <p:spPr>
          <a:xfrm flipH="1">
            <a:off x="14181079" y="5293024"/>
            <a:ext cx="1856028" cy="1856028"/>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3" name="Oval 52">
            <a:extLst>
              <a:ext uri="{FF2B5EF4-FFF2-40B4-BE49-F238E27FC236}">
                <a16:creationId xmlns:a16="http://schemas.microsoft.com/office/drawing/2014/main" id="{0A16DC00-7E22-B04D-8F47-0F4D615467FA}"/>
              </a:ext>
            </a:extLst>
          </p:cNvPr>
          <p:cNvSpPr>
            <a:spLocks noChangeAspect="1"/>
          </p:cNvSpPr>
          <p:nvPr/>
        </p:nvSpPr>
        <p:spPr>
          <a:xfrm flipH="1">
            <a:off x="14181079" y="9290877"/>
            <a:ext cx="1856028" cy="1856028"/>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105" name="Oval 104">
            <a:extLst>
              <a:ext uri="{FF2B5EF4-FFF2-40B4-BE49-F238E27FC236}">
                <a16:creationId xmlns:a16="http://schemas.microsoft.com/office/drawing/2014/main" id="{2AD39F75-B82F-DA4B-8A16-C9FA5D246D7E}"/>
              </a:ext>
            </a:extLst>
          </p:cNvPr>
          <p:cNvSpPr/>
          <p:nvPr/>
        </p:nvSpPr>
        <p:spPr>
          <a:xfrm>
            <a:off x="10993308" y="7083741"/>
            <a:ext cx="2415629" cy="24156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Shape 2944">
            <a:extLst>
              <a:ext uri="{FF2B5EF4-FFF2-40B4-BE49-F238E27FC236}">
                <a16:creationId xmlns:a16="http://schemas.microsoft.com/office/drawing/2014/main" id="{4DC92B75-24CE-E846-A816-C4A48AF6D6BB}"/>
              </a:ext>
            </a:extLst>
          </p:cNvPr>
          <p:cNvSpPr/>
          <p:nvPr/>
        </p:nvSpPr>
        <p:spPr>
          <a:xfrm>
            <a:off x="11742127" y="7832562"/>
            <a:ext cx="917989" cy="91798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107" name="Rectangle 106">
            <a:extLst>
              <a:ext uri="{FF2B5EF4-FFF2-40B4-BE49-F238E27FC236}">
                <a16:creationId xmlns:a16="http://schemas.microsoft.com/office/drawing/2014/main" id="{E416DF5C-6AD9-D64F-908D-2D338D8D1E8F}"/>
              </a:ext>
            </a:extLst>
          </p:cNvPr>
          <p:cNvSpPr/>
          <p:nvPr/>
        </p:nvSpPr>
        <p:spPr>
          <a:xfrm>
            <a:off x="8650209" y="5805539"/>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A</a:t>
            </a:r>
          </a:p>
        </p:txBody>
      </p:sp>
      <p:sp>
        <p:nvSpPr>
          <p:cNvPr id="108" name="Rectangle 107">
            <a:extLst>
              <a:ext uri="{FF2B5EF4-FFF2-40B4-BE49-F238E27FC236}">
                <a16:creationId xmlns:a16="http://schemas.microsoft.com/office/drawing/2014/main" id="{00BC3516-B4F6-744D-9B59-A2252D7313A8}"/>
              </a:ext>
            </a:extLst>
          </p:cNvPr>
          <p:cNvSpPr/>
          <p:nvPr/>
        </p:nvSpPr>
        <p:spPr>
          <a:xfrm>
            <a:off x="8650209" y="982549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B</a:t>
            </a:r>
          </a:p>
        </p:txBody>
      </p:sp>
      <p:sp>
        <p:nvSpPr>
          <p:cNvPr id="109" name="Rectangle 108">
            <a:extLst>
              <a:ext uri="{FF2B5EF4-FFF2-40B4-BE49-F238E27FC236}">
                <a16:creationId xmlns:a16="http://schemas.microsoft.com/office/drawing/2014/main" id="{A0C694C5-9F4B-9D45-B97B-FD1028E6A771}"/>
              </a:ext>
            </a:extLst>
          </p:cNvPr>
          <p:cNvSpPr/>
          <p:nvPr/>
        </p:nvSpPr>
        <p:spPr>
          <a:xfrm>
            <a:off x="14466809" y="5805539"/>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C</a:t>
            </a:r>
          </a:p>
        </p:txBody>
      </p:sp>
      <p:sp>
        <p:nvSpPr>
          <p:cNvPr id="110" name="Rectangle 109">
            <a:extLst>
              <a:ext uri="{FF2B5EF4-FFF2-40B4-BE49-F238E27FC236}">
                <a16:creationId xmlns:a16="http://schemas.microsoft.com/office/drawing/2014/main" id="{2B656D33-8E38-C645-AED4-A6AEEC3FA270}"/>
              </a:ext>
            </a:extLst>
          </p:cNvPr>
          <p:cNvSpPr/>
          <p:nvPr/>
        </p:nvSpPr>
        <p:spPr>
          <a:xfrm>
            <a:off x="14466809" y="982549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D</a:t>
            </a:r>
          </a:p>
        </p:txBody>
      </p:sp>
      <p:sp>
        <p:nvSpPr>
          <p:cNvPr id="111" name="Rectangle 110">
            <a:extLst>
              <a:ext uri="{FF2B5EF4-FFF2-40B4-BE49-F238E27FC236}">
                <a16:creationId xmlns:a16="http://schemas.microsoft.com/office/drawing/2014/main" id="{07214D06-2E86-3744-8F83-9050B50C9E1F}"/>
              </a:ext>
            </a:extLst>
          </p:cNvPr>
          <p:cNvSpPr/>
          <p:nvPr/>
        </p:nvSpPr>
        <p:spPr>
          <a:xfrm>
            <a:off x="16396183" y="5997011"/>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12" name="Rectangle 111">
            <a:extLst>
              <a:ext uri="{FF2B5EF4-FFF2-40B4-BE49-F238E27FC236}">
                <a16:creationId xmlns:a16="http://schemas.microsoft.com/office/drawing/2014/main" id="{451BF4C6-E820-884A-A469-B4D31517D850}"/>
              </a:ext>
            </a:extLst>
          </p:cNvPr>
          <p:cNvSpPr/>
          <p:nvPr/>
        </p:nvSpPr>
        <p:spPr>
          <a:xfrm>
            <a:off x="16396183" y="5343928"/>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Your Title</a:t>
            </a:r>
          </a:p>
        </p:txBody>
      </p:sp>
      <p:sp>
        <p:nvSpPr>
          <p:cNvPr id="114" name="Rectangle 113">
            <a:extLst>
              <a:ext uri="{FF2B5EF4-FFF2-40B4-BE49-F238E27FC236}">
                <a16:creationId xmlns:a16="http://schemas.microsoft.com/office/drawing/2014/main" id="{C519E932-7B3D-1F45-B313-4B8DE6CD8BD7}"/>
              </a:ext>
            </a:extLst>
          </p:cNvPr>
          <p:cNvSpPr/>
          <p:nvPr/>
        </p:nvSpPr>
        <p:spPr>
          <a:xfrm>
            <a:off x="16396183" y="10072253"/>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15" name="Rectangle 114">
            <a:extLst>
              <a:ext uri="{FF2B5EF4-FFF2-40B4-BE49-F238E27FC236}">
                <a16:creationId xmlns:a16="http://schemas.microsoft.com/office/drawing/2014/main" id="{B76C349E-9052-114E-987D-582DB56A4ABC}"/>
              </a:ext>
            </a:extLst>
          </p:cNvPr>
          <p:cNvSpPr/>
          <p:nvPr/>
        </p:nvSpPr>
        <p:spPr>
          <a:xfrm>
            <a:off x="16396183" y="9419170"/>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Your Title</a:t>
            </a:r>
          </a:p>
        </p:txBody>
      </p:sp>
      <p:sp>
        <p:nvSpPr>
          <p:cNvPr id="117" name="Rectangle 116">
            <a:extLst>
              <a:ext uri="{FF2B5EF4-FFF2-40B4-BE49-F238E27FC236}">
                <a16:creationId xmlns:a16="http://schemas.microsoft.com/office/drawing/2014/main" id="{0422FCED-8519-0443-871A-4A88A4F63341}"/>
              </a:ext>
            </a:extLst>
          </p:cNvPr>
          <p:cNvSpPr/>
          <p:nvPr/>
        </p:nvSpPr>
        <p:spPr>
          <a:xfrm>
            <a:off x="2127848" y="5997011"/>
            <a:ext cx="5853613" cy="1101135"/>
          </a:xfrm>
          <a:prstGeom prst="rect">
            <a:avLst/>
          </a:prstGeom>
        </p:spPr>
        <p:txBody>
          <a:bodyPr wrap="square">
            <a:spAutoFit/>
          </a:bodyPr>
          <a:lstStyle/>
          <a:p>
            <a:pPr algn="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18" name="Rectangle 117">
            <a:extLst>
              <a:ext uri="{FF2B5EF4-FFF2-40B4-BE49-F238E27FC236}">
                <a16:creationId xmlns:a16="http://schemas.microsoft.com/office/drawing/2014/main" id="{CDA7F466-E13C-7A4D-9AC1-39175C34C103}"/>
              </a:ext>
            </a:extLst>
          </p:cNvPr>
          <p:cNvSpPr/>
          <p:nvPr/>
        </p:nvSpPr>
        <p:spPr>
          <a:xfrm>
            <a:off x="2587967" y="5343928"/>
            <a:ext cx="5388281" cy="646331"/>
          </a:xfrm>
          <a:prstGeom prst="rect">
            <a:avLst/>
          </a:prstGeom>
        </p:spPr>
        <p:txBody>
          <a:bodyPr wrap="square">
            <a:spAutoFit/>
          </a:bodyPr>
          <a:lstStyle/>
          <a:p>
            <a:pPr algn="r"/>
            <a:r>
              <a:rPr lang="en-US" dirty="0">
                <a:solidFill>
                  <a:schemeClr val="tx2"/>
                </a:solidFill>
                <a:latin typeface="Montserrat" pitchFamily="2" charset="77"/>
                <a:ea typeface="Montserrat Bold" charset="0"/>
                <a:cs typeface="Montserrat Bold" charset="0"/>
              </a:rPr>
              <a:t>Your Title</a:t>
            </a:r>
          </a:p>
        </p:txBody>
      </p:sp>
      <p:sp>
        <p:nvSpPr>
          <p:cNvPr id="120" name="Rectangle 119">
            <a:extLst>
              <a:ext uri="{FF2B5EF4-FFF2-40B4-BE49-F238E27FC236}">
                <a16:creationId xmlns:a16="http://schemas.microsoft.com/office/drawing/2014/main" id="{05CC3174-86DD-A244-A786-0BB5BEA496B2}"/>
              </a:ext>
            </a:extLst>
          </p:cNvPr>
          <p:cNvSpPr/>
          <p:nvPr/>
        </p:nvSpPr>
        <p:spPr>
          <a:xfrm>
            <a:off x="2127848" y="10072253"/>
            <a:ext cx="5853613" cy="1101135"/>
          </a:xfrm>
          <a:prstGeom prst="rect">
            <a:avLst/>
          </a:prstGeom>
        </p:spPr>
        <p:txBody>
          <a:bodyPr wrap="square">
            <a:spAutoFit/>
          </a:bodyPr>
          <a:lstStyle/>
          <a:p>
            <a:pPr algn="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21" name="Rectangle 120">
            <a:extLst>
              <a:ext uri="{FF2B5EF4-FFF2-40B4-BE49-F238E27FC236}">
                <a16:creationId xmlns:a16="http://schemas.microsoft.com/office/drawing/2014/main" id="{53E3E1E8-C8E5-2744-B4C2-D74CFFA292B1}"/>
              </a:ext>
            </a:extLst>
          </p:cNvPr>
          <p:cNvSpPr/>
          <p:nvPr/>
        </p:nvSpPr>
        <p:spPr>
          <a:xfrm>
            <a:off x="2587967" y="9419170"/>
            <a:ext cx="5388281" cy="646331"/>
          </a:xfrm>
          <a:prstGeom prst="rect">
            <a:avLst/>
          </a:prstGeom>
        </p:spPr>
        <p:txBody>
          <a:bodyPr wrap="square">
            <a:spAutoFit/>
          </a:bodyPr>
          <a:lstStyle/>
          <a:p>
            <a:pPr algn="r"/>
            <a:r>
              <a:rPr lang="en-US" dirty="0">
                <a:solidFill>
                  <a:schemeClr val="tx2"/>
                </a:solidFill>
                <a:latin typeface="Montserrat" pitchFamily="2" charset="77"/>
                <a:ea typeface="Montserrat Bold" charset="0"/>
                <a:cs typeface="Montserrat Bold" charset="0"/>
              </a:rPr>
              <a:t>Your Title</a:t>
            </a:r>
          </a:p>
        </p:txBody>
      </p:sp>
    </p:spTree>
    <p:extLst>
      <p:ext uri="{BB962C8B-B14F-4D97-AF65-F5344CB8AC3E}">
        <p14:creationId xmlns:p14="http://schemas.microsoft.com/office/powerpoint/2010/main" val="30857819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FAFDB149-EBBA-AD42-9C50-5787AAD2CC5F}"/>
              </a:ext>
            </a:extLst>
          </p:cNvPr>
          <p:cNvGrpSpPr/>
          <p:nvPr/>
        </p:nvGrpSpPr>
        <p:grpSpPr>
          <a:xfrm>
            <a:off x="2434435" y="4562449"/>
            <a:ext cx="20344478" cy="7698335"/>
            <a:chOff x="2359405" y="4562449"/>
            <a:chExt cx="20344478" cy="7698335"/>
          </a:xfrm>
        </p:grpSpPr>
        <p:sp>
          <p:nvSpPr>
            <p:cNvPr id="29" name="Freeform 28">
              <a:extLst>
                <a:ext uri="{FF2B5EF4-FFF2-40B4-BE49-F238E27FC236}">
                  <a16:creationId xmlns:a16="http://schemas.microsoft.com/office/drawing/2014/main" id="{8B0D4806-0EEA-4A4C-AAD1-ACCF94434084}"/>
                </a:ext>
              </a:extLst>
            </p:cNvPr>
            <p:cNvSpPr>
              <a:spLocks/>
            </p:cNvSpPr>
            <p:nvPr/>
          </p:nvSpPr>
          <p:spPr bwMode="auto">
            <a:xfrm>
              <a:off x="2359405" y="4562449"/>
              <a:ext cx="5599392" cy="7698335"/>
            </a:xfrm>
            <a:custGeom>
              <a:avLst/>
              <a:gdLst>
                <a:gd name="T0" fmla="*/ 0 w 1970"/>
                <a:gd name="T1" fmla="*/ 2575 h 2719"/>
                <a:gd name="T2" fmla="*/ 610 w 1970"/>
                <a:gd name="T3" fmla="*/ 2719 h 2719"/>
                <a:gd name="T4" fmla="*/ 1970 w 1970"/>
                <a:gd name="T5" fmla="*/ 1360 h 2719"/>
                <a:gd name="T6" fmla="*/ 610 w 1970"/>
                <a:gd name="T7" fmla="*/ 0 h 2719"/>
                <a:gd name="T8" fmla="*/ 0 w 1970"/>
                <a:gd name="T9" fmla="*/ 144 h 2719"/>
              </a:gdLst>
              <a:ahLst/>
              <a:cxnLst>
                <a:cxn ang="0">
                  <a:pos x="T0" y="T1"/>
                </a:cxn>
                <a:cxn ang="0">
                  <a:pos x="T2" y="T3"/>
                </a:cxn>
                <a:cxn ang="0">
                  <a:pos x="T4" y="T5"/>
                </a:cxn>
                <a:cxn ang="0">
                  <a:pos x="T6" y="T7"/>
                </a:cxn>
                <a:cxn ang="0">
                  <a:pos x="T8" y="T9"/>
                </a:cxn>
              </a:cxnLst>
              <a:rect l="0" t="0" r="r" b="b"/>
              <a:pathLst>
                <a:path w="1970" h="2719">
                  <a:moveTo>
                    <a:pt x="0" y="2575"/>
                  </a:moveTo>
                  <a:cubicBezTo>
                    <a:pt x="183" y="2667"/>
                    <a:pt x="391" y="2719"/>
                    <a:pt x="610" y="2719"/>
                  </a:cubicBezTo>
                  <a:cubicBezTo>
                    <a:pt x="1361" y="2719"/>
                    <a:pt x="1970" y="2111"/>
                    <a:pt x="1970" y="1360"/>
                  </a:cubicBezTo>
                  <a:cubicBezTo>
                    <a:pt x="1970" y="608"/>
                    <a:pt x="1361" y="0"/>
                    <a:pt x="610" y="0"/>
                  </a:cubicBezTo>
                  <a:cubicBezTo>
                    <a:pt x="391" y="0"/>
                    <a:pt x="183" y="52"/>
                    <a:pt x="0" y="144"/>
                  </a:cubicBezTo>
                </a:path>
              </a:pathLst>
            </a:custGeom>
            <a:noFill/>
            <a:ln w="25400" cap="flat">
              <a:solidFill>
                <a:schemeClr val="bg1">
                  <a:lumMod val="85000"/>
                </a:schemeClr>
              </a:solidFill>
              <a:prstDash val="solid"/>
              <a:miter lim="800000"/>
              <a:headEnd type="oval" w="lg" len="lg"/>
              <a:tailEnd type="oval" w="lg" len="lg"/>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cxnSp>
          <p:nvCxnSpPr>
            <p:cNvPr id="30" name="Straight Connector 29">
              <a:extLst>
                <a:ext uri="{FF2B5EF4-FFF2-40B4-BE49-F238E27FC236}">
                  <a16:creationId xmlns:a16="http://schemas.microsoft.com/office/drawing/2014/main" id="{579F4379-E07B-4A41-81D5-77C895FAB5F4}"/>
                </a:ext>
              </a:extLst>
            </p:cNvPr>
            <p:cNvCxnSpPr>
              <a:stCxn id="35" idx="6"/>
            </p:cNvCxnSpPr>
            <p:nvPr/>
          </p:nvCxnSpPr>
          <p:spPr>
            <a:xfrm flipV="1">
              <a:off x="6764536" y="5465658"/>
              <a:ext cx="266534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76F02F-8E5A-6646-8FBF-96FA08D97F44}"/>
                </a:ext>
              </a:extLst>
            </p:cNvPr>
            <p:cNvCxnSpPr>
              <a:cxnSpLocks/>
            </p:cNvCxnSpPr>
            <p:nvPr/>
          </p:nvCxnSpPr>
          <p:spPr>
            <a:xfrm>
              <a:off x="7958797" y="7408758"/>
              <a:ext cx="1471082"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7769F9-F8AC-8349-8F65-8A590BC6F604}"/>
                </a:ext>
              </a:extLst>
            </p:cNvPr>
            <p:cNvCxnSpPr>
              <a:cxnSpLocks/>
            </p:cNvCxnSpPr>
            <p:nvPr/>
          </p:nvCxnSpPr>
          <p:spPr>
            <a:xfrm>
              <a:off x="7958797" y="9397578"/>
              <a:ext cx="1471082"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309AFB9-2381-F342-8708-D3C2E6D42B90}"/>
                </a:ext>
              </a:extLst>
            </p:cNvPr>
            <p:cNvCxnSpPr/>
            <p:nvPr/>
          </p:nvCxnSpPr>
          <p:spPr>
            <a:xfrm flipV="1">
              <a:off x="6764536" y="11361549"/>
              <a:ext cx="266534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Freeform 9">
              <a:extLst>
                <a:ext uri="{FF2B5EF4-FFF2-40B4-BE49-F238E27FC236}">
                  <a16:creationId xmlns:a16="http://schemas.microsoft.com/office/drawing/2014/main" id="{54A56A55-6946-9248-ACF9-C9D26D356CD5}"/>
                </a:ext>
              </a:extLst>
            </p:cNvPr>
            <p:cNvSpPr>
              <a:spLocks/>
            </p:cNvSpPr>
            <p:nvPr/>
          </p:nvSpPr>
          <p:spPr bwMode="auto">
            <a:xfrm>
              <a:off x="6304999" y="5235890"/>
              <a:ext cx="459537" cy="459537"/>
            </a:xfrm>
            <a:prstGeom prst="ellipse">
              <a:avLst/>
            </a:prstGeom>
            <a:solidFill>
              <a:schemeClr val="accent1"/>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36" name="Oval 35">
              <a:extLst>
                <a:ext uri="{FF2B5EF4-FFF2-40B4-BE49-F238E27FC236}">
                  <a16:creationId xmlns:a16="http://schemas.microsoft.com/office/drawing/2014/main" id="{BBF86CD3-E2DF-0542-8FE7-67A105F67299}"/>
                </a:ext>
              </a:extLst>
            </p:cNvPr>
            <p:cNvSpPr/>
            <p:nvPr/>
          </p:nvSpPr>
          <p:spPr>
            <a:xfrm>
              <a:off x="9799418" y="4673395"/>
              <a:ext cx="1634043" cy="15845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38" name="Freeform 8">
              <a:extLst>
                <a:ext uri="{FF2B5EF4-FFF2-40B4-BE49-F238E27FC236}">
                  <a16:creationId xmlns:a16="http://schemas.microsoft.com/office/drawing/2014/main" id="{5A3D9FA5-473C-9C41-B627-77A258153B86}"/>
                </a:ext>
              </a:extLst>
            </p:cNvPr>
            <p:cNvSpPr>
              <a:spLocks/>
            </p:cNvSpPr>
            <p:nvPr/>
          </p:nvSpPr>
          <p:spPr bwMode="auto">
            <a:xfrm>
              <a:off x="7589258" y="7202657"/>
              <a:ext cx="456186" cy="453947"/>
            </a:xfrm>
            <a:prstGeom prst="ellipse">
              <a:avLst/>
            </a:prstGeom>
            <a:solidFill>
              <a:schemeClr val="accent2"/>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39" name="Oval 38">
              <a:extLst>
                <a:ext uri="{FF2B5EF4-FFF2-40B4-BE49-F238E27FC236}">
                  <a16:creationId xmlns:a16="http://schemas.microsoft.com/office/drawing/2014/main" id="{4BBCCE8E-8257-2647-9377-05710290FCC6}"/>
                </a:ext>
              </a:extLst>
            </p:cNvPr>
            <p:cNvSpPr/>
            <p:nvPr/>
          </p:nvSpPr>
          <p:spPr>
            <a:xfrm>
              <a:off x="9799418" y="6637367"/>
              <a:ext cx="1634043" cy="1584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40" name="Freeform 7">
              <a:extLst>
                <a:ext uri="{FF2B5EF4-FFF2-40B4-BE49-F238E27FC236}">
                  <a16:creationId xmlns:a16="http://schemas.microsoft.com/office/drawing/2014/main" id="{4E0B9465-ADD7-F846-B08D-C5FEA097B790}"/>
                </a:ext>
              </a:extLst>
            </p:cNvPr>
            <p:cNvSpPr>
              <a:spLocks/>
            </p:cNvSpPr>
            <p:nvPr/>
          </p:nvSpPr>
          <p:spPr bwMode="auto">
            <a:xfrm>
              <a:off x="7589258" y="9166628"/>
              <a:ext cx="456186" cy="453947"/>
            </a:xfrm>
            <a:prstGeom prst="ellipse">
              <a:avLst/>
            </a:prstGeom>
            <a:solidFill>
              <a:schemeClr val="accent3"/>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43" name="Oval 42">
              <a:extLst>
                <a:ext uri="{FF2B5EF4-FFF2-40B4-BE49-F238E27FC236}">
                  <a16:creationId xmlns:a16="http://schemas.microsoft.com/office/drawing/2014/main" id="{C0120EFB-EFB2-2C41-ACC2-116A866D6075}"/>
                </a:ext>
              </a:extLst>
            </p:cNvPr>
            <p:cNvSpPr/>
            <p:nvPr/>
          </p:nvSpPr>
          <p:spPr>
            <a:xfrm>
              <a:off x="9799418" y="8601339"/>
              <a:ext cx="1634043" cy="15845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44" name="Freeform 6">
              <a:extLst>
                <a:ext uri="{FF2B5EF4-FFF2-40B4-BE49-F238E27FC236}">
                  <a16:creationId xmlns:a16="http://schemas.microsoft.com/office/drawing/2014/main" id="{1AC89416-545F-6A42-A935-946AFCE6AD47}"/>
                </a:ext>
              </a:extLst>
            </p:cNvPr>
            <p:cNvSpPr>
              <a:spLocks/>
            </p:cNvSpPr>
            <p:nvPr/>
          </p:nvSpPr>
          <p:spPr bwMode="auto">
            <a:xfrm>
              <a:off x="6304999" y="11150498"/>
              <a:ext cx="459537" cy="459537"/>
            </a:xfrm>
            <a:prstGeom prst="ellipse">
              <a:avLst/>
            </a:prstGeom>
            <a:solidFill>
              <a:schemeClr val="accent4"/>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45" name="Oval 44">
              <a:extLst>
                <a:ext uri="{FF2B5EF4-FFF2-40B4-BE49-F238E27FC236}">
                  <a16:creationId xmlns:a16="http://schemas.microsoft.com/office/drawing/2014/main" id="{AFBC5ED2-DF04-DD46-BA48-95B051A5F132}"/>
                </a:ext>
              </a:extLst>
            </p:cNvPr>
            <p:cNvSpPr/>
            <p:nvPr/>
          </p:nvSpPr>
          <p:spPr>
            <a:xfrm>
              <a:off x="9799418" y="10588003"/>
              <a:ext cx="1634043" cy="15845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48" name="Oval 47">
              <a:extLst>
                <a:ext uri="{FF2B5EF4-FFF2-40B4-BE49-F238E27FC236}">
                  <a16:creationId xmlns:a16="http://schemas.microsoft.com/office/drawing/2014/main" id="{7032BDF9-D968-2440-B951-48C4F88A7B2E}"/>
                </a:ext>
              </a:extLst>
            </p:cNvPr>
            <p:cNvSpPr/>
            <p:nvPr/>
          </p:nvSpPr>
          <p:spPr>
            <a:xfrm>
              <a:off x="2386553" y="6637367"/>
              <a:ext cx="3598039" cy="35980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50" name="TextBox 49">
              <a:extLst>
                <a:ext uri="{FF2B5EF4-FFF2-40B4-BE49-F238E27FC236}">
                  <a16:creationId xmlns:a16="http://schemas.microsoft.com/office/drawing/2014/main" id="{C88D0528-F43E-584F-93C8-BCA596151365}"/>
                </a:ext>
              </a:extLst>
            </p:cNvPr>
            <p:cNvSpPr txBox="1"/>
            <p:nvPr/>
          </p:nvSpPr>
          <p:spPr>
            <a:xfrm>
              <a:off x="12265808" y="10546697"/>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51" name="TextBox 50">
              <a:extLst>
                <a:ext uri="{FF2B5EF4-FFF2-40B4-BE49-F238E27FC236}">
                  <a16:creationId xmlns:a16="http://schemas.microsoft.com/office/drawing/2014/main" id="{0C4E42A0-AFC7-994F-A4E1-AF671A1CFA6C}"/>
                </a:ext>
              </a:extLst>
            </p:cNvPr>
            <p:cNvSpPr txBox="1"/>
            <p:nvPr/>
          </p:nvSpPr>
          <p:spPr>
            <a:xfrm>
              <a:off x="12265808" y="11067943"/>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5" name="TextBox 54">
              <a:extLst>
                <a:ext uri="{FF2B5EF4-FFF2-40B4-BE49-F238E27FC236}">
                  <a16:creationId xmlns:a16="http://schemas.microsoft.com/office/drawing/2014/main" id="{FEB5BAD7-34A5-1746-B05C-BDD9B0D20825}"/>
                </a:ext>
              </a:extLst>
            </p:cNvPr>
            <p:cNvSpPr txBox="1"/>
            <p:nvPr/>
          </p:nvSpPr>
          <p:spPr>
            <a:xfrm>
              <a:off x="12265808" y="8835749"/>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56" name="TextBox 55">
              <a:extLst>
                <a:ext uri="{FF2B5EF4-FFF2-40B4-BE49-F238E27FC236}">
                  <a16:creationId xmlns:a16="http://schemas.microsoft.com/office/drawing/2014/main" id="{7A8645DE-0461-5644-92BD-E39755278B3D}"/>
                </a:ext>
              </a:extLst>
            </p:cNvPr>
            <p:cNvSpPr txBox="1"/>
            <p:nvPr/>
          </p:nvSpPr>
          <p:spPr>
            <a:xfrm>
              <a:off x="12265808" y="9356995"/>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8" name="TextBox 57">
              <a:extLst>
                <a:ext uri="{FF2B5EF4-FFF2-40B4-BE49-F238E27FC236}">
                  <a16:creationId xmlns:a16="http://schemas.microsoft.com/office/drawing/2014/main" id="{B31F47E4-D2BF-D241-8534-B031601F8A2D}"/>
                </a:ext>
              </a:extLst>
            </p:cNvPr>
            <p:cNvSpPr txBox="1"/>
            <p:nvPr/>
          </p:nvSpPr>
          <p:spPr>
            <a:xfrm>
              <a:off x="12265808" y="6850906"/>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59" name="TextBox 58">
              <a:extLst>
                <a:ext uri="{FF2B5EF4-FFF2-40B4-BE49-F238E27FC236}">
                  <a16:creationId xmlns:a16="http://schemas.microsoft.com/office/drawing/2014/main" id="{CD25878C-D3CD-104F-B357-924A171ED853}"/>
                </a:ext>
              </a:extLst>
            </p:cNvPr>
            <p:cNvSpPr txBox="1"/>
            <p:nvPr/>
          </p:nvSpPr>
          <p:spPr>
            <a:xfrm>
              <a:off x="12265808" y="7372152"/>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1" name="TextBox 60">
              <a:extLst>
                <a:ext uri="{FF2B5EF4-FFF2-40B4-BE49-F238E27FC236}">
                  <a16:creationId xmlns:a16="http://schemas.microsoft.com/office/drawing/2014/main" id="{95DB51E8-6CB9-B54D-BE80-E9FC0DCB77B8}"/>
                </a:ext>
              </a:extLst>
            </p:cNvPr>
            <p:cNvSpPr txBox="1"/>
            <p:nvPr/>
          </p:nvSpPr>
          <p:spPr>
            <a:xfrm>
              <a:off x="12265808" y="4902669"/>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62" name="TextBox 61">
              <a:extLst>
                <a:ext uri="{FF2B5EF4-FFF2-40B4-BE49-F238E27FC236}">
                  <a16:creationId xmlns:a16="http://schemas.microsoft.com/office/drawing/2014/main" id="{46FD121F-5266-2246-94E7-347948ED8710}"/>
                </a:ext>
              </a:extLst>
            </p:cNvPr>
            <p:cNvSpPr txBox="1"/>
            <p:nvPr/>
          </p:nvSpPr>
          <p:spPr>
            <a:xfrm>
              <a:off x="12265808" y="5423915"/>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8" name="Shape 2944">
              <a:extLst>
                <a:ext uri="{FF2B5EF4-FFF2-40B4-BE49-F238E27FC236}">
                  <a16:creationId xmlns:a16="http://schemas.microsoft.com/office/drawing/2014/main" id="{4B4A7684-A1E2-2847-A168-14998B57295A}"/>
                </a:ext>
              </a:extLst>
            </p:cNvPr>
            <p:cNvSpPr/>
            <p:nvPr/>
          </p:nvSpPr>
          <p:spPr>
            <a:xfrm>
              <a:off x="3405786" y="7656604"/>
              <a:ext cx="1559572" cy="155956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69" name="Rectangle 68">
              <a:extLst>
                <a:ext uri="{FF2B5EF4-FFF2-40B4-BE49-F238E27FC236}">
                  <a16:creationId xmlns:a16="http://schemas.microsoft.com/office/drawing/2014/main" id="{D22BE952-D0EF-7148-9213-1ECFA0831067}"/>
                </a:ext>
              </a:extLst>
            </p:cNvPr>
            <p:cNvSpPr/>
            <p:nvPr/>
          </p:nvSpPr>
          <p:spPr>
            <a:xfrm>
              <a:off x="9981666" y="503612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A</a:t>
              </a:r>
            </a:p>
          </p:txBody>
        </p:sp>
        <p:sp>
          <p:nvSpPr>
            <p:cNvPr id="70" name="Rectangle 69">
              <a:extLst>
                <a:ext uri="{FF2B5EF4-FFF2-40B4-BE49-F238E27FC236}">
                  <a16:creationId xmlns:a16="http://schemas.microsoft.com/office/drawing/2014/main" id="{FE3D08DF-4EDB-874B-9FB9-F858B725C475}"/>
                </a:ext>
              </a:extLst>
            </p:cNvPr>
            <p:cNvSpPr/>
            <p:nvPr/>
          </p:nvSpPr>
          <p:spPr>
            <a:xfrm>
              <a:off x="9981666" y="6963741"/>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B</a:t>
              </a:r>
            </a:p>
          </p:txBody>
        </p:sp>
        <p:sp>
          <p:nvSpPr>
            <p:cNvPr id="71" name="Rectangle 70">
              <a:extLst>
                <a:ext uri="{FF2B5EF4-FFF2-40B4-BE49-F238E27FC236}">
                  <a16:creationId xmlns:a16="http://schemas.microsoft.com/office/drawing/2014/main" id="{3EA32CA2-A85E-764A-B5EA-CED53974026A}"/>
                </a:ext>
              </a:extLst>
            </p:cNvPr>
            <p:cNvSpPr/>
            <p:nvPr/>
          </p:nvSpPr>
          <p:spPr>
            <a:xfrm>
              <a:off x="9981666" y="900502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C</a:t>
              </a:r>
            </a:p>
          </p:txBody>
        </p:sp>
        <p:sp>
          <p:nvSpPr>
            <p:cNvPr id="72" name="Rectangle 71">
              <a:extLst>
                <a:ext uri="{FF2B5EF4-FFF2-40B4-BE49-F238E27FC236}">
                  <a16:creationId xmlns:a16="http://schemas.microsoft.com/office/drawing/2014/main" id="{C284DC9F-04FB-0741-8C35-1F57484CE853}"/>
                </a:ext>
              </a:extLst>
            </p:cNvPr>
            <p:cNvSpPr/>
            <p:nvPr/>
          </p:nvSpPr>
          <p:spPr>
            <a:xfrm>
              <a:off x="9981666" y="10964767"/>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D</a:t>
              </a:r>
            </a:p>
          </p:txBody>
        </p:sp>
      </p:grpSp>
    </p:spTree>
    <p:extLst>
      <p:ext uri="{BB962C8B-B14F-4D97-AF65-F5344CB8AC3E}">
        <p14:creationId xmlns:p14="http://schemas.microsoft.com/office/powerpoint/2010/main" val="3786131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7" name="Freeform: Shape 2575">
            <a:extLst>
              <a:ext uri="{FF2B5EF4-FFF2-40B4-BE49-F238E27FC236}">
                <a16:creationId xmlns:a16="http://schemas.microsoft.com/office/drawing/2014/main" id="{B3C5C3F4-1EAF-9647-94A2-619CABB67115}"/>
              </a:ext>
            </a:extLst>
          </p:cNvPr>
          <p:cNvSpPr/>
          <p:nvPr/>
        </p:nvSpPr>
        <p:spPr>
          <a:xfrm>
            <a:off x="16505381"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5" y="107"/>
                  <a:pt x="651" y="251"/>
                </a:cubicBezTo>
                <a:lnTo>
                  <a:pt x="713" y="331"/>
                </a:lnTo>
                <a:lnTo>
                  <a:pt x="651" y="410"/>
                </a:lnTo>
                <a:cubicBezTo>
                  <a:pt x="615" y="554"/>
                  <a:pt x="485" y="661"/>
                  <a:pt x="330" y="661"/>
                </a:cubicBezTo>
                <a:cubicBezTo>
                  <a:pt x="148" y="661"/>
                  <a:pt x="0" y="513"/>
                  <a:pt x="0" y="331"/>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Shape 2576">
            <a:extLst>
              <a:ext uri="{FF2B5EF4-FFF2-40B4-BE49-F238E27FC236}">
                <a16:creationId xmlns:a16="http://schemas.microsoft.com/office/drawing/2014/main" id="{D762C273-31EF-764B-B6ED-7339BA3874DB}"/>
              </a:ext>
            </a:extLst>
          </p:cNvPr>
          <p:cNvSpPr/>
          <p:nvPr/>
        </p:nvSpPr>
        <p:spPr>
          <a:xfrm>
            <a:off x="12007025"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9" y="0"/>
                  <a:pt x="331" y="0"/>
                </a:cubicBezTo>
                <a:cubicBezTo>
                  <a:pt x="486" y="0"/>
                  <a:pt x="616" y="107"/>
                  <a:pt x="652" y="251"/>
                </a:cubicBezTo>
                <a:lnTo>
                  <a:pt x="713" y="331"/>
                </a:lnTo>
                <a:lnTo>
                  <a:pt x="652" y="410"/>
                </a:lnTo>
                <a:cubicBezTo>
                  <a:pt x="616" y="554"/>
                  <a:pt x="486" y="661"/>
                  <a:pt x="331" y="661"/>
                </a:cubicBezTo>
                <a:cubicBezTo>
                  <a:pt x="149" y="661"/>
                  <a:pt x="0" y="513"/>
                  <a:pt x="0" y="33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Shape 2577">
            <a:extLst>
              <a:ext uri="{FF2B5EF4-FFF2-40B4-BE49-F238E27FC236}">
                <a16:creationId xmlns:a16="http://schemas.microsoft.com/office/drawing/2014/main" id="{EF5161D2-C687-3041-B69A-2D6F82219E74}"/>
              </a:ext>
            </a:extLst>
          </p:cNvPr>
          <p:cNvSpPr/>
          <p:nvPr/>
        </p:nvSpPr>
        <p:spPr>
          <a:xfrm>
            <a:off x="7486355"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1" y="0"/>
                </a:cubicBezTo>
                <a:cubicBezTo>
                  <a:pt x="486" y="0"/>
                  <a:pt x="616" y="107"/>
                  <a:pt x="651" y="251"/>
                </a:cubicBezTo>
                <a:lnTo>
                  <a:pt x="713" y="331"/>
                </a:lnTo>
                <a:lnTo>
                  <a:pt x="651" y="410"/>
                </a:lnTo>
                <a:cubicBezTo>
                  <a:pt x="616" y="554"/>
                  <a:pt x="486" y="661"/>
                  <a:pt x="331" y="661"/>
                </a:cubicBezTo>
                <a:cubicBezTo>
                  <a:pt x="148" y="661"/>
                  <a:pt x="0" y="513"/>
                  <a:pt x="0" y="33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Shape 2578">
            <a:extLst>
              <a:ext uri="{FF2B5EF4-FFF2-40B4-BE49-F238E27FC236}">
                <a16:creationId xmlns:a16="http://schemas.microsoft.com/office/drawing/2014/main" id="{82686566-A014-DB4B-A331-4E9699C2240A}"/>
              </a:ext>
            </a:extLst>
          </p:cNvPr>
          <p:cNvSpPr/>
          <p:nvPr/>
        </p:nvSpPr>
        <p:spPr>
          <a:xfrm>
            <a:off x="2965684"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6" y="107"/>
                  <a:pt x="651" y="251"/>
                </a:cubicBezTo>
                <a:lnTo>
                  <a:pt x="713" y="331"/>
                </a:lnTo>
                <a:lnTo>
                  <a:pt x="651" y="410"/>
                </a:lnTo>
                <a:cubicBezTo>
                  <a:pt x="616" y="554"/>
                  <a:pt x="485" y="661"/>
                  <a:pt x="330" y="661"/>
                </a:cubicBezTo>
                <a:cubicBezTo>
                  <a:pt x="148" y="661"/>
                  <a:pt x="0" y="513"/>
                  <a:pt x="0" y="331"/>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Shape 2617">
            <a:extLst>
              <a:ext uri="{FF2B5EF4-FFF2-40B4-BE49-F238E27FC236}">
                <a16:creationId xmlns:a16="http://schemas.microsoft.com/office/drawing/2014/main" id="{27F397B5-6EFA-9040-90AB-DEF3980201DC}"/>
              </a:ext>
            </a:extLst>
          </p:cNvPr>
          <p:cNvSpPr/>
          <p:nvPr/>
        </p:nvSpPr>
        <p:spPr>
          <a:xfrm>
            <a:off x="8971706" y="6158056"/>
            <a:ext cx="1641402" cy="1343113"/>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73" name="Shape 2643">
            <a:extLst>
              <a:ext uri="{FF2B5EF4-FFF2-40B4-BE49-F238E27FC236}">
                <a16:creationId xmlns:a16="http://schemas.microsoft.com/office/drawing/2014/main" id="{8E9AE5B4-D437-144F-89E0-B780CBEF8F81}"/>
              </a:ext>
            </a:extLst>
          </p:cNvPr>
          <p:cNvSpPr/>
          <p:nvPr/>
        </p:nvSpPr>
        <p:spPr>
          <a:xfrm>
            <a:off x="13917682" y="6082518"/>
            <a:ext cx="878034" cy="1609714"/>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944">
            <a:extLst>
              <a:ext uri="{FF2B5EF4-FFF2-40B4-BE49-F238E27FC236}">
                <a16:creationId xmlns:a16="http://schemas.microsoft.com/office/drawing/2014/main" id="{AA54E4C7-0462-8440-988F-2500BAECC6DE}"/>
              </a:ext>
            </a:extLst>
          </p:cNvPr>
          <p:cNvSpPr/>
          <p:nvPr/>
        </p:nvSpPr>
        <p:spPr>
          <a:xfrm>
            <a:off x="18088791" y="6182173"/>
            <a:ext cx="1410410" cy="1410405"/>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75" name="Shape 2808">
            <a:extLst>
              <a:ext uri="{FF2B5EF4-FFF2-40B4-BE49-F238E27FC236}">
                <a16:creationId xmlns:a16="http://schemas.microsoft.com/office/drawing/2014/main" id="{4EF4EA51-B3F5-E84C-89C2-07EE4E6B3FB1}"/>
              </a:ext>
            </a:extLst>
          </p:cNvPr>
          <p:cNvSpPr/>
          <p:nvPr/>
        </p:nvSpPr>
        <p:spPr>
          <a:xfrm>
            <a:off x="4356419" y="6034818"/>
            <a:ext cx="1497032" cy="1497030"/>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nvGrpSpPr>
          <p:cNvPr id="4" name="Group 3">
            <a:extLst>
              <a:ext uri="{FF2B5EF4-FFF2-40B4-BE49-F238E27FC236}">
                <a16:creationId xmlns:a16="http://schemas.microsoft.com/office/drawing/2014/main" id="{51FA32C5-78C8-FE49-BC5C-020C547FE951}"/>
              </a:ext>
            </a:extLst>
          </p:cNvPr>
          <p:cNvGrpSpPr/>
          <p:nvPr/>
        </p:nvGrpSpPr>
        <p:grpSpPr>
          <a:xfrm>
            <a:off x="3262398" y="9813706"/>
            <a:ext cx="4042986" cy="2284753"/>
            <a:chOff x="3203427" y="9925218"/>
            <a:chExt cx="4042986" cy="2284753"/>
          </a:xfrm>
        </p:grpSpPr>
        <p:sp>
          <p:nvSpPr>
            <p:cNvPr id="49" name="TextBox 48">
              <a:extLst>
                <a:ext uri="{FF2B5EF4-FFF2-40B4-BE49-F238E27FC236}">
                  <a16:creationId xmlns:a16="http://schemas.microsoft.com/office/drawing/2014/main" id="{C97DAED8-5CFA-6040-BD93-1DC87ADE76B5}"/>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76" name="Rectangle 75">
              <a:extLst>
                <a:ext uri="{FF2B5EF4-FFF2-40B4-BE49-F238E27FC236}">
                  <a16:creationId xmlns:a16="http://schemas.microsoft.com/office/drawing/2014/main" id="{6E0B66F3-A30D-B349-B844-E85ADBFFC429}"/>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grpSp>
        <p:nvGrpSpPr>
          <p:cNvPr id="77" name="Group 76">
            <a:extLst>
              <a:ext uri="{FF2B5EF4-FFF2-40B4-BE49-F238E27FC236}">
                <a16:creationId xmlns:a16="http://schemas.microsoft.com/office/drawing/2014/main" id="{0525E210-B508-D24D-937A-D1CCDFC15F6B}"/>
              </a:ext>
            </a:extLst>
          </p:cNvPr>
          <p:cNvGrpSpPr/>
          <p:nvPr/>
        </p:nvGrpSpPr>
        <p:grpSpPr>
          <a:xfrm>
            <a:off x="7770914" y="9813706"/>
            <a:ext cx="4042986" cy="2284753"/>
            <a:chOff x="3203427" y="9925218"/>
            <a:chExt cx="4042986" cy="2284753"/>
          </a:xfrm>
        </p:grpSpPr>
        <p:sp>
          <p:nvSpPr>
            <p:cNvPr id="78" name="TextBox 77">
              <a:extLst>
                <a:ext uri="{FF2B5EF4-FFF2-40B4-BE49-F238E27FC236}">
                  <a16:creationId xmlns:a16="http://schemas.microsoft.com/office/drawing/2014/main" id="{A34C245D-D97C-9F45-A742-4E7F7C868AEC}"/>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79" name="Rectangle 78">
              <a:extLst>
                <a:ext uri="{FF2B5EF4-FFF2-40B4-BE49-F238E27FC236}">
                  <a16:creationId xmlns:a16="http://schemas.microsoft.com/office/drawing/2014/main" id="{84808FB7-E24F-394C-88A4-549AAEF75FF4}"/>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grpSp>
        <p:nvGrpSpPr>
          <p:cNvPr id="80" name="Group 79">
            <a:extLst>
              <a:ext uri="{FF2B5EF4-FFF2-40B4-BE49-F238E27FC236}">
                <a16:creationId xmlns:a16="http://schemas.microsoft.com/office/drawing/2014/main" id="{CE1980CC-983D-2143-AC10-120F10E3909D}"/>
              </a:ext>
            </a:extLst>
          </p:cNvPr>
          <p:cNvGrpSpPr/>
          <p:nvPr/>
        </p:nvGrpSpPr>
        <p:grpSpPr>
          <a:xfrm>
            <a:off x="12335206" y="9813706"/>
            <a:ext cx="4042986" cy="2284753"/>
            <a:chOff x="3203427" y="9925218"/>
            <a:chExt cx="4042986" cy="2284753"/>
          </a:xfrm>
        </p:grpSpPr>
        <p:sp>
          <p:nvSpPr>
            <p:cNvPr id="81" name="TextBox 80">
              <a:extLst>
                <a:ext uri="{FF2B5EF4-FFF2-40B4-BE49-F238E27FC236}">
                  <a16:creationId xmlns:a16="http://schemas.microsoft.com/office/drawing/2014/main" id="{4FA9ED04-E5E6-6347-BA1A-82F71F2F712A}"/>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82" name="Rectangle 81">
              <a:extLst>
                <a:ext uri="{FF2B5EF4-FFF2-40B4-BE49-F238E27FC236}">
                  <a16:creationId xmlns:a16="http://schemas.microsoft.com/office/drawing/2014/main" id="{632F1B98-9E8D-5A4E-B39E-5AA466AD69AF}"/>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grpSp>
        <p:nvGrpSpPr>
          <p:cNvPr id="83" name="Group 82">
            <a:extLst>
              <a:ext uri="{FF2B5EF4-FFF2-40B4-BE49-F238E27FC236}">
                <a16:creationId xmlns:a16="http://schemas.microsoft.com/office/drawing/2014/main" id="{197E683B-950A-A844-A81F-C897504E51F7}"/>
              </a:ext>
            </a:extLst>
          </p:cNvPr>
          <p:cNvGrpSpPr/>
          <p:nvPr/>
        </p:nvGrpSpPr>
        <p:grpSpPr>
          <a:xfrm>
            <a:off x="16772503" y="9813706"/>
            <a:ext cx="4042986" cy="2284753"/>
            <a:chOff x="3203427" y="9925218"/>
            <a:chExt cx="4042986" cy="2284753"/>
          </a:xfrm>
        </p:grpSpPr>
        <p:sp>
          <p:nvSpPr>
            <p:cNvPr id="84" name="TextBox 83">
              <a:extLst>
                <a:ext uri="{FF2B5EF4-FFF2-40B4-BE49-F238E27FC236}">
                  <a16:creationId xmlns:a16="http://schemas.microsoft.com/office/drawing/2014/main" id="{87EE63B7-6D20-5D4D-A624-692858818F9B}"/>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85" name="Rectangle 84">
              <a:extLst>
                <a:ext uri="{FF2B5EF4-FFF2-40B4-BE49-F238E27FC236}">
                  <a16:creationId xmlns:a16="http://schemas.microsoft.com/office/drawing/2014/main" id="{F4333C82-50FF-2945-8E39-4608B61ED189}"/>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spTree>
    <p:extLst>
      <p:ext uri="{BB962C8B-B14F-4D97-AF65-F5344CB8AC3E}">
        <p14:creationId xmlns:p14="http://schemas.microsoft.com/office/powerpoint/2010/main" val="366233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9" name="Oval 28">
            <a:extLst>
              <a:ext uri="{FF2B5EF4-FFF2-40B4-BE49-F238E27FC236}">
                <a16:creationId xmlns:a16="http://schemas.microsoft.com/office/drawing/2014/main" id="{D19F08BB-AD94-5F4D-9C52-74B162373017}"/>
              </a:ext>
            </a:extLst>
          </p:cNvPr>
          <p:cNvSpPr/>
          <p:nvPr/>
        </p:nvSpPr>
        <p:spPr>
          <a:xfrm>
            <a:off x="14291395" y="5148198"/>
            <a:ext cx="1742369" cy="174282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b="1"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0" name="Oval 29">
            <a:extLst>
              <a:ext uri="{FF2B5EF4-FFF2-40B4-BE49-F238E27FC236}">
                <a16:creationId xmlns:a16="http://schemas.microsoft.com/office/drawing/2014/main" id="{0B1119A0-C87E-5F46-9FDC-CAA188ABA79C}"/>
              </a:ext>
            </a:extLst>
          </p:cNvPr>
          <p:cNvSpPr/>
          <p:nvPr/>
        </p:nvSpPr>
        <p:spPr>
          <a:xfrm>
            <a:off x="14291395" y="7649138"/>
            <a:ext cx="1742369" cy="174282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b="1"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1" name="Oval 30">
            <a:extLst>
              <a:ext uri="{FF2B5EF4-FFF2-40B4-BE49-F238E27FC236}">
                <a16:creationId xmlns:a16="http://schemas.microsoft.com/office/drawing/2014/main" id="{9C1AE7A2-D26B-0D44-B32B-54834AE6FE37}"/>
              </a:ext>
            </a:extLst>
          </p:cNvPr>
          <p:cNvSpPr/>
          <p:nvPr/>
        </p:nvSpPr>
        <p:spPr>
          <a:xfrm>
            <a:off x="14291395" y="10139821"/>
            <a:ext cx="1742369" cy="174282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b="1"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59" name="Subtitle 2">
            <a:extLst>
              <a:ext uri="{FF2B5EF4-FFF2-40B4-BE49-F238E27FC236}">
                <a16:creationId xmlns:a16="http://schemas.microsoft.com/office/drawing/2014/main" id="{84151859-4F48-384A-82F2-A0AB1D1E224C}"/>
              </a:ext>
            </a:extLst>
          </p:cNvPr>
          <p:cNvSpPr txBox="1">
            <a:spLocks/>
          </p:cNvSpPr>
          <p:nvPr/>
        </p:nvSpPr>
        <p:spPr>
          <a:xfrm>
            <a:off x="16574332" y="5649396"/>
            <a:ext cx="57522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0" name="Rectangle 59">
            <a:extLst>
              <a:ext uri="{FF2B5EF4-FFF2-40B4-BE49-F238E27FC236}">
                <a16:creationId xmlns:a16="http://schemas.microsoft.com/office/drawing/2014/main" id="{6B813BD0-4EA1-CD40-8602-D743CA86E5E9}"/>
              </a:ext>
            </a:extLst>
          </p:cNvPr>
          <p:cNvSpPr/>
          <p:nvPr/>
        </p:nvSpPr>
        <p:spPr>
          <a:xfrm>
            <a:off x="16723846" y="5003065"/>
            <a:ext cx="5182682" cy="646331"/>
          </a:xfrm>
          <a:prstGeom prst="rect">
            <a:avLst/>
          </a:prstGeom>
        </p:spPr>
        <p:txBody>
          <a:bodyPr wrap="square">
            <a:spAutoFit/>
          </a:bodyPr>
          <a:lstStyle/>
          <a:p>
            <a:r>
              <a:rPr lang="en-US" dirty="0">
                <a:solidFill>
                  <a:schemeClr val="tx2"/>
                </a:solidFill>
                <a:latin typeface="Montserrat" pitchFamily="2" charset="77"/>
                <a:ea typeface="Roboto" panose="02000000000000000000" pitchFamily="2" charset="0"/>
                <a:cs typeface="Lato Light" panose="020F0502020204030203" pitchFamily="34" charset="0"/>
              </a:rPr>
              <a:t>Title One</a:t>
            </a:r>
          </a:p>
        </p:txBody>
      </p:sp>
      <p:sp>
        <p:nvSpPr>
          <p:cNvPr id="57" name="Subtitle 2">
            <a:extLst>
              <a:ext uri="{FF2B5EF4-FFF2-40B4-BE49-F238E27FC236}">
                <a16:creationId xmlns:a16="http://schemas.microsoft.com/office/drawing/2014/main" id="{46D76D72-CBB5-8640-818F-95C164606E6C}"/>
              </a:ext>
            </a:extLst>
          </p:cNvPr>
          <p:cNvSpPr txBox="1">
            <a:spLocks/>
          </p:cNvSpPr>
          <p:nvPr/>
        </p:nvSpPr>
        <p:spPr>
          <a:xfrm>
            <a:off x="16574332" y="8207155"/>
            <a:ext cx="57522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8" name="Rectangle 57">
            <a:extLst>
              <a:ext uri="{FF2B5EF4-FFF2-40B4-BE49-F238E27FC236}">
                <a16:creationId xmlns:a16="http://schemas.microsoft.com/office/drawing/2014/main" id="{3FFDB54A-5528-E741-B690-30A49F9B3457}"/>
              </a:ext>
            </a:extLst>
          </p:cNvPr>
          <p:cNvSpPr/>
          <p:nvPr/>
        </p:nvSpPr>
        <p:spPr>
          <a:xfrm>
            <a:off x="16723846" y="7560824"/>
            <a:ext cx="5182682" cy="646331"/>
          </a:xfrm>
          <a:prstGeom prst="rect">
            <a:avLst/>
          </a:prstGeom>
        </p:spPr>
        <p:txBody>
          <a:bodyPr wrap="square">
            <a:spAutoFit/>
          </a:bodyPr>
          <a:lstStyle/>
          <a:p>
            <a:r>
              <a:rPr lang="en-US" dirty="0">
                <a:solidFill>
                  <a:schemeClr val="tx2"/>
                </a:solidFill>
                <a:latin typeface="Montserrat" pitchFamily="2" charset="77"/>
                <a:ea typeface="Roboto" panose="02000000000000000000" pitchFamily="2" charset="0"/>
                <a:cs typeface="Lato Light" panose="020F0502020204030203" pitchFamily="34" charset="0"/>
              </a:rPr>
              <a:t>Title Two</a:t>
            </a:r>
          </a:p>
        </p:txBody>
      </p:sp>
      <p:sp>
        <p:nvSpPr>
          <p:cNvPr id="55" name="Subtitle 2">
            <a:extLst>
              <a:ext uri="{FF2B5EF4-FFF2-40B4-BE49-F238E27FC236}">
                <a16:creationId xmlns:a16="http://schemas.microsoft.com/office/drawing/2014/main" id="{B1AC67FD-5543-CC43-85E4-9C87D07D3606}"/>
              </a:ext>
            </a:extLst>
          </p:cNvPr>
          <p:cNvSpPr txBox="1">
            <a:spLocks/>
          </p:cNvSpPr>
          <p:nvPr/>
        </p:nvSpPr>
        <p:spPr>
          <a:xfrm>
            <a:off x="16574332" y="10697838"/>
            <a:ext cx="57522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6" name="Rectangle 55">
            <a:extLst>
              <a:ext uri="{FF2B5EF4-FFF2-40B4-BE49-F238E27FC236}">
                <a16:creationId xmlns:a16="http://schemas.microsoft.com/office/drawing/2014/main" id="{1BF49994-516B-9E4C-9300-2EF076C83F37}"/>
              </a:ext>
            </a:extLst>
          </p:cNvPr>
          <p:cNvSpPr/>
          <p:nvPr/>
        </p:nvSpPr>
        <p:spPr>
          <a:xfrm>
            <a:off x="16723846" y="10051507"/>
            <a:ext cx="5182682" cy="646331"/>
          </a:xfrm>
          <a:prstGeom prst="rect">
            <a:avLst/>
          </a:prstGeom>
        </p:spPr>
        <p:txBody>
          <a:bodyPr wrap="square">
            <a:spAutoFit/>
          </a:bodyPr>
          <a:lstStyle/>
          <a:p>
            <a:r>
              <a:rPr lang="en-US" dirty="0">
                <a:solidFill>
                  <a:schemeClr val="tx2"/>
                </a:solidFill>
                <a:latin typeface="Montserrat" pitchFamily="2" charset="77"/>
                <a:ea typeface="Roboto" panose="02000000000000000000" pitchFamily="2" charset="0"/>
                <a:cs typeface="Lato Light" panose="020F0502020204030203" pitchFamily="34" charset="0"/>
              </a:rPr>
              <a:t>Title Three</a:t>
            </a:r>
          </a:p>
        </p:txBody>
      </p:sp>
      <p:sp>
        <p:nvSpPr>
          <p:cNvPr id="35" name="TextBox 34">
            <a:extLst>
              <a:ext uri="{FF2B5EF4-FFF2-40B4-BE49-F238E27FC236}">
                <a16:creationId xmlns:a16="http://schemas.microsoft.com/office/drawing/2014/main" id="{3489DE02-4271-2D4A-A6AB-978004897690}"/>
              </a:ext>
            </a:extLst>
          </p:cNvPr>
          <p:cNvSpPr txBox="1"/>
          <p:nvPr/>
        </p:nvSpPr>
        <p:spPr>
          <a:xfrm>
            <a:off x="2471122" y="5326230"/>
            <a:ext cx="3290882"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Title One</a:t>
            </a:r>
            <a:endParaRPr lang="en-US" sz="1400" dirty="0">
              <a:solidFill>
                <a:schemeClr val="tx2"/>
              </a:solidFill>
              <a:latin typeface="Montserrat" pitchFamily="2" charset="77"/>
              <a:ea typeface="Roboto" panose="02000000000000000000" pitchFamily="2" charset="0"/>
              <a:cs typeface="Montserrat" charset="0"/>
            </a:endParaRPr>
          </a:p>
        </p:txBody>
      </p:sp>
      <p:sp>
        <p:nvSpPr>
          <p:cNvPr id="36" name="TextBox 35">
            <a:extLst>
              <a:ext uri="{FF2B5EF4-FFF2-40B4-BE49-F238E27FC236}">
                <a16:creationId xmlns:a16="http://schemas.microsoft.com/office/drawing/2014/main" id="{EBB2330D-9DC1-0F47-B5B0-9C87CDD9D189}"/>
              </a:ext>
            </a:extLst>
          </p:cNvPr>
          <p:cNvSpPr txBox="1"/>
          <p:nvPr/>
        </p:nvSpPr>
        <p:spPr>
          <a:xfrm>
            <a:off x="11194425" y="5326230"/>
            <a:ext cx="1493801"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70%</a:t>
            </a:r>
            <a:endParaRPr lang="en-US" sz="1400" dirty="0">
              <a:solidFill>
                <a:schemeClr val="tx2"/>
              </a:solidFill>
              <a:latin typeface="Montserrat" pitchFamily="2" charset="77"/>
              <a:ea typeface="Roboto" panose="02000000000000000000" pitchFamily="2" charset="0"/>
              <a:cs typeface="Montserrat" charset="0"/>
            </a:endParaRPr>
          </a:p>
        </p:txBody>
      </p:sp>
      <p:grpSp>
        <p:nvGrpSpPr>
          <p:cNvPr id="38" name="Group 37">
            <a:extLst>
              <a:ext uri="{FF2B5EF4-FFF2-40B4-BE49-F238E27FC236}">
                <a16:creationId xmlns:a16="http://schemas.microsoft.com/office/drawing/2014/main" id="{EA29D7EE-6614-7341-A3A4-B41B3250A455}"/>
              </a:ext>
            </a:extLst>
          </p:cNvPr>
          <p:cNvGrpSpPr/>
          <p:nvPr/>
        </p:nvGrpSpPr>
        <p:grpSpPr>
          <a:xfrm>
            <a:off x="2471123" y="6401744"/>
            <a:ext cx="9974884" cy="308020"/>
            <a:chOff x="2213941" y="4311702"/>
            <a:chExt cx="9974884" cy="1076653"/>
          </a:xfrm>
        </p:grpSpPr>
        <p:sp>
          <p:nvSpPr>
            <p:cNvPr id="53" name="Rounded Rectangle 52">
              <a:extLst>
                <a:ext uri="{FF2B5EF4-FFF2-40B4-BE49-F238E27FC236}">
                  <a16:creationId xmlns:a16="http://schemas.microsoft.com/office/drawing/2014/main" id="{471F0976-A42D-5F48-8339-F34B7AE0479B}"/>
                </a:ext>
              </a:extLst>
            </p:cNvPr>
            <p:cNvSpPr/>
            <p:nvPr/>
          </p:nvSpPr>
          <p:spPr>
            <a:xfrm>
              <a:off x="2213941" y="4311702"/>
              <a:ext cx="9974884" cy="1076653"/>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sp>
          <p:nvSpPr>
            <p:cNvPr id="54" name="Rounded Rectangle 53">
              <a:extLst>
                <a:ext uri="{FF2B5EF4-FFF2-40B4-BE49-F238E27FC236}">
                  <a16:creationId xmlns:a16="http://schemas.microsoft.com/office/drawing/2014/main" id="{D321D4E3-8422-9144-A5E4-92279AD61A5A}"/>
                </a:ext>
              </a:extLst>
            </p:cNvPr>
            <p:cNvSpPr/>
            <p:nvPr/>
          </p:nvSpPr>
          <p:spPr>
            <a:xfrm>
              <a:off x="2213941" y="4311702"/>
              <a:ext cx="7664239" cy="10766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grpSp>
      <p:sp>
        <p:nvSpPr>
          <p:cNvPr id="39" name="TextBox 38">
            <a:extLst>
              <a:ext uri="{FF2B5EF4-FFF2-40B4-BE49-F238E27FC236}">
                <a16:creationId xmlns:a16="http://schemas.microsoft.com/office/drawing/2014/main" id="{0C89E5FF-CD25-AE43-9478-0F4A66481DE5}"/>
              </a:ext>
            </a:extLst>
          </p:cNvPr>
          <p:cNvSpPr txBox="1"/>
          <p:nvPr/>
        </p:nvSpPr>
        <p:spPr>
          <a:xfrm>
            <a:off x="2471122" y="7830651"/>
            <a:ext cx="3290883"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Title Two</a:t>
            </a:r>
            <a:endParaRPr lang="en-US" sz="1400" dirty="0">
              <a:solidFill>
                <a:schemeClr val="tx2"/>
              </a:solidFill>
              <a:latin typeface="Montserrat" pitchFamily="2" charset="77"/>
              <a:ea typeface="Roboto" panose="02000000000000000000" pitchFamily="2" charset="0"/>
              <a:cs typeface="Montserrat" charset="0"/>
            </a:endParaRPr>
          </a:p>
        </p:txBody>
      </p:sp>
      <p:sp>
        <p:nvSpPr>
          <p:cNvPr id="40" name="TextBox 39">
            <a:extLst>
              <a:ext uri="{FF2B5EF4-FFF2-40B4-BE49-F238E27FC236}">
                <a16:creationId xmlns:a16="http://schemas.microsoft.com/office/drawing/2014/main" id="{F08FB7B3-A03D-2B41-98FC-548FC041C1C5}"/>
              </a:ext>
            </a:extLst>
          </p:cNvPr>
          <p:cNvSpPr txBox="1"/>
          <p:nvPr/>
        </p:nvSpPr>
        <p:spPr>
          <a:xfrm>
            <a:off x="11194427" y="7830651"/>
            <a:ext cx="1493801"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50%</a:t>
            </a:r>
            <a:endParaRPr lang="en-US" sz="1400" dirty="0">
              <a:solidFill>
                <a:schemeClr val="tx2"/>
              </a:solidFill>
              <a:latin typeface="Montserrat" pitchFamily="2" charset="77"/>
              <a:ea typeface="Roboto" panose="02000000000000000000" pitchFamily="2" charset="0"/>
              <a:cs typeface="Montserrat" charset="0"/>
            </a:endParaRPr>
          </a:p>
        </p:txBody>
      </p:sp>
      <p:grpSp>
        <p:nvGrpSpPr>
          <p:cNvPr id="43" name="Group 42">
            <a:extLst>
              <a:ext uri="{FF2B5EF4-FFF2-40B4-BE49-F238E27FC236}">
                <a16:creationId xmlns:a16="http://schemas.microsoft.com/office/drawing/2014/main" id="{CD030E11-2806-CE42-9D4F-CAA17D725808}"/>
              </a:ext>
            </a:extLst>
          </p:cNvPr>
          <p:cNvGrpSpPr/>
          <p:nvPr/>
        </p:nvGrpSpPr>
        <p:grpSpPr>
          <a:xfrm>
            <a:off x="2471122" y="8902426"/>
            <a:ext cx="9974885" cy="308020"/>
            <a:chOff x="2213940" y="6518289"/>
            <a:chExt cx="9974885" cy="1076653"/>
          </a:xfrm>
        </p:grpSpPr>
        <p:sp>
          <p:nvSpPr>
            <p:cNvPr id="51" name="Rounded Rectangle 50">
              <a:extLst>
                <a:ext uri="{FF2B5EF4-FFF2-40B4-BE49-F238E27FC236}">
                  <a16:creationId xmlns:a16="http://schemas.microsoft.com/office/drawing/2014/main" id="{869B4537-A0A3-9845-B2D7-3226A29B6838}"/>
                </a:ext>
              </a:extLst>
            </p:cNvPr>
            <p:cNvSpPr/>
            <p:nvPr/>
          </p:nvSpPr>
          <p:spPr>
            <a:xfrm>
              <a:off x="2213941" y="6518289"/>
              <a:ext cx="9974884" cy="1076653"/>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sp>
          <p:nvSpPr>
            <p:cNvPr id="52" name="Rounded Rectangle 51">
              <a:extLst>
                <a:ext uri="{FF2B5EF4-FFF2-40B4-BE49-F238E27FC236}">
                  <a16:creationId xmlns:a16="http://schemas.microsoft.com/office/drawing/2014/main" id="{16810740-08DC-3B4A-BF77-5EC9F0257608}"/>
                </a:ext>
              </a:extLst>
            </p:cNvPr>
            <p:cNvSpPr/>
            <p:nvPr/>
          </p:nvSpPr>
          <p:spPr>
            <a:xfrm>
              <a:off x="2213940" y="6518289"/>
              <a:ext cx="8976990" cy="107665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grpSp>
      <p:sp>
        <p:nvSpPr>
          <p:cNvPr id="44" name="TextBox 43">
            <a:extLst>
              <a:ext uri="{FF2B5EF4-FFF2-40B4-BE49-F238E27FC236}">
                <a16:creationId xmlns:a16="http://schemas.microsoft.com/office/drawing/2014/main" id="{A84533A1-4CBA-8040-9A86-6AA357F5767E}"/>
              </a:ext>
            </a:extLst>
          </p:cNvPr>
          <p:cNvSpPr txBox="1"/>
          <p:nvPr/>
        </p:nvSpPr>
        <p:spPr>
          <a:xfrm>
            <a:off x="2471122" y="10320373"/>
            <a:ext cx="3290883"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Title Three</a:t>
            </a:r>
            <a:endParaRPr lang="en-US" sz="1400" dirty="0">
              <a:solidFill>
                <a:schemeClr val="tx2"/>
              </a:solidFill>
              <a:latin typeface="Montserrat" pitchFamily="2" charset="77"/>
              <a:ea typeface="Roboto" panose="02000000000000000000" pitchFamily="2" charset="0"/>
              <a:cs typeface="Montserrat" charset="0"/>
            </a:endParaRPr>
          </a:p>
        </p:txBody>
      </p:sp>
      <p:sp>
        <p:nvSpPr>
          <p:cNvPr id="45" name="TextBox 44">
            <a:extLst>
              <a:ext uri="{FF2B5EF4-FFF2-40B4-BE49-F238E27FC236}">
                <a16:creationId xmlns:a16="http://schemas.microsoft.com/office/drawing/2014/main" id="{B861285A-D5C0-5546-A5E6-8CE37F7A5DCE}"/>
              </a:ext>
            </a:extLst>
          </p:cNvPr>
          <p:cNvSpPr txBox="1"/>
          <p:nvPr/>
        </p:nvSpPr>
        <p:spPr>
          <a:xfrm>
            <a:off x="11194427" y="10320373"/>
            <a:ext cx="1493801"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90%</a:t>
            </a:r>
            <a:endParaRPr lang="en-US" sz="1400" dirty="0">
              <a:solidFill>
                <a:schemeClr val="tx2"/>
              </a:solidFill>
              <a:latin typeface="Montserrat" pitchFamily="2" charset="77"/>
              <a:ea typeface="Roboto" panose="02000000000000000000" pitchFamily="2" charset="0"/>
              <a:cs typeface="Montserrat" charset="0"/>
            </a:endParaRPr>
          </a:p>
        </p:txBody>
      </p:sp>
      <p:grpSp>
        <p:nvGrpSpPr>
          <p:cNvPr id="47" name="Group 46">
            <a:extLst>
              <a:ext uri="{FF2B5EF4-FFF2-40B4-BE49-F238E27FC236}">
                <a16:creationId xmlns:a16="http://schemas.microsoft.com/office/drawing/2014/main" id="{E04677E9-1E01-1345-967B-542E7F097358}"/>
              </a:ext>
            </a:extLst>
          </p:cNvPr>
          <p:cNvGrpSpPr/>
          <p:nvPr/>
        </p:nvGrpSpPr>
        <p:grpSpPr>
          <a:xfrm>
            <a:off x="2471123" y="11394071"/>
            <a:ext cx="9974884" cy="308020"/>
            <a:chOff x="2213941" y="8724876"/>
            <a:chExt cx="9974884" cy="1076653"/>
          </a:xfrm>
        </p:grpSpPr>
        <p:sp>
          <p:nvSpPr>
            <p:cNvPr id="48" name="Rounded Rectangle 47">
              <a:extLst>
                <a:ext uri="{FF2B5EF4-FFF2-40B4-BE49-F238E27FC236}">
                  <a16:creationId xmlns:a16="http://schemas.microsoft.com/office/drawing/2014/main" id="{FE24C5F0-37CE-A740-A1E5-A6C0438029C2}"/>
                </a:ext>
              </a:extLst>
            </p:cNvPr>
            <p:cNvSpPr/>
            <p:nvPr/>
          </p:nvSpPr>
          <p:spPr>
            <a:xfrm>
              <a:off x="2213941" y="8724876"/>
              <a:ext cx="9974884" cy="1076653"/>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sp>
          <p:nvSpPr>
            <p:cNvPr id="50" name="Rounded Rectangle 49">
              <a:extLst>
                <a:ext uri="{FF2B5EF4-FFF2-40B4-BE49-F238E27FC236}">
                  <a16:creationId xmlns:a16="http://schemas.microsoft.com/office/drawing/2014/main" id="{9E8EE876-75B2-4242-86ED-D447FE83F70F}"/>
                </a:ext>
              </a:extLst>
            </p:cNvPr>
            <p:cNvSpPr/>
            <p:nvPr/>
          </p:nvSpPr>
          <p:spPr>
            <a:xfrm>
              <a:off x="2213943" y="8724876"/>
              <a:ext cx="6387849" cy="107665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grpSp>
      <p:sp>
        <p:nvSpPr>
          <p:cNvPr id="61" name="Shape 2944">
            <a:extLst>
              <a:ext uri="{FF2B5EF4-FFF2-40B4-BE49-F238E27FC236}">
                <a16:creationId xmlns:a16="http://schemas.microsoft.com/office/drawing/2014/main" id="{E66BE218-371A-5F41-B783-3A3977D401FA}"/>
              </a:ext>
            </a:extLst>
          </p:cNvPr>
          <p:cNvSpPr/>
          <p:nvPr/>
        </p:nvSpPr>
        <p:spPr>
          <a:xfrm>
            <a:off x="14716499" y="5592580"/>
            <a:ext cx="854060" cy="85405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617">
            <a:extLst>
              <a:ext uri="{FF2B5EF4-FFF2-40B4-BE49-F238E27FC236}">
                <a16:creationId xmlns:a16="http://schemas.microsoft.com/office/drawing/2014/main" id="{F094C2DA-8ADE-714B-A9B7-9C5C28E49F0C}"/>
              </a:ext>
            </a:extLst>
          </p:cNvPr>
          <p:cNvSpPr/>
          <p:nvPr/>
        </p:nvSpPr>
        <p:spPr>
          <a:xfrm>
            <a:off x="14723144" y="10650167"/>
            <a:ext cx="909116" cy="743904"/>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63" name="Shape 2643">
            <a:extLst>
              <a:ext uri="{FF2B5EF4-FFF2-40B4-BE49-F238E27FC236}">
                <a16:creationId xmlns:a16="http://schemas.microsoft.com/office/drawing/2014/main" id="{4BC8E39C-6899-B54D-9377-905E1EE41DCD}"/>
              </a:ext>
            </a:extLst>
          </p:cNvPr>
          <p:cNvSpPr/>
          <p:nvPr/>
        </p:nvSpPr>
        <p:spPr>
          <a:xfrm>
            <a:off x="14900372" y="8103031"/>
            <a:ext cx="486313" cy="89156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2069099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2" name="Shape 493">
            <a:extLst>
              <a:ext uri="{FF2B5EF4-FFF2-40B4-BE49-F238E27FC236}">
                <a16:creationId xmlns:a16="http://schemas.microsoft.com/office/drawing/2014/main" id="{CF7E18C5-5F35-8D4F-99EC-224E1E3F4295}"/>
              </a:ext>
            </a:extLst>
          </p:cNvPr>
          <p:cNvSpPr/>
          <p:nvPr/>
        </p:nvSpPr>
        <p:spPr>
          <a:xfrm>
            <a:off x="2122935"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33" name="Shape 515">
            <a:extLst>
              <a:ext uri="{FF2B5EF4-FFF2-40B4-BE49-F238E27FC236}">
                <a16:creationId xmlns:a16="http://schemas.microsoft.com/office/drawing/2014/main" id="{0D24AEAA-60EF-434E-8A9D-66E19C6BB0EE}"/>
              </a:ext>
            </a:extLst>
          </p:cNvPr>
          <p:cNvSpPr/>
          <p:nvPr/>
        </p:nvSpPr>
        <p:spPr>
          <a:xfrm>
            <a:off x="2122935" y="4949396"/>
            <a:ext cx="3790688" cy="3790686"/>
          </a:xfrm>
          <a:prstGeom prst="arc">
            <a:avLst>
              <a:gd name="adj1" fmla="val 16155834"/>
              <a:gd name="adj2" fmla="val 21526787"/>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34" name="Shape 978">
            <a:extLst>
              <a:ext uri="{FF2B5EF4-FFF2-40B4-BE49-F238E27FC236}">
                <a16:creationId xmlns:a16="http://schemas.microsoft.com/office/drawing/2014/main" id="{8E80BC93-DAC5-074E-B7D9-0472EF245731}"/>
              </a:ext>
            </a:extLst>
          </p:cNvPr>
          <p:cNvSpPr/>
          <p:nvPr/>
        </p:nvSpPr>
        <p:spPr>
          <a:xfrm>
            <a:off x="2162319" y="4978543"/>
            <a:ext cx="3758917"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37" name="Shape 493">
            <a:extLst>
              <a:ext uri="{FF2B5EF4-FFF2-40B4-BE49-F238E27FC236}">
                <a16:creationId xmlns:a16="http://schemas.microsoft.com/office/drawing/2014/main" id="{4853BE74-D04A-7444-9BF5-2AC829217703}"/>
              </a:ext>
            </a:extLst>
          </p:cNvPr>
          <p:cNvSpPr/>
          <p:nvPr/>
        </p:nvSpPr>
        <p:spPr>
          <a:xfrm>
            <a:off x="7490990"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41" name="Shape 515">
            <a:extLst>
              <a:ext uri="{FF2B5EF4-FFF2-40B4-BE49-F238E27FC236}">
                <a16:creationId xmlns:a16="http://schemas.microsoft.com/office/drawing/2014/main" id="{F12B381D-3FA9-0143-9D43-11A82052420D}"/>
              </a:ext>
            </a:extLst>
          </p:cNvPr>
          <p:cNvSpPr/>
          <p:nvPr/>
        </p:nvSpPr>
        <p:spPr>
          <a:xfrm>
            <a:off x="7490990" y="4949396"/>
            <a:ext cx="3790688" cy="3790686"/>
          </a:xfrm>
          <a:prstGeom prst="arc">
            <a:avLst>
              <a:gd name="adj1" fmla="val 16155834"/>
              <a:gd name="adj2" fmla="val 10916307"/>
            </a:avLst>
          </a:prstGeom>
          <a:no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42" name="Shape 978">
            <a:extLst>
              <a:ext uri="{FF2B5EF4-FFF2-40B4-BE49-F238E27FC236}">
                <a16:creationId xmlns:a16="http://schemas.microsoft.com/office/drawing/2014/main" id="{0D6C18D7-4529-474F-A576-955BF5135757}"/>
              </a:ext>
            </a:extLst>
          </p:cNvPr>
          <p:cNvSpPr/>
          <p:nvPr/>
        </p:nvSpPr>
        <p:spPr>
          <a:xfrm>
            <a:off x="7530374" y="4978543"/>
            <a:ext cx="3758918"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46" name="Shape 493">
            <a:extLst>
              <a:ext uri="{FF2B5EF4-FFF2-40B4-BE49-F238E27FC236}">
                <a16:creationId xmlns:a16="http://schemas.microsoft.com/office/drawing/2014/main" id="{39BC6294-CD99-2B47-87BB-83258541EBA3}"/>
              </a:ext>
            </a:extLst>
          </p:cNvPr>
          <p:cNvSpPr/>
          <p:nvPr/>
        </p:nvSpPr>
        <p:spPr>
          <a:xfrm>
            <a:off x="12851432"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49" name="Shape 515">
            <a:extLst>
              <a:ext uri="{FF2B5EF4-FFF2-40B4-BE49-F238E27FC236}">
                <a16:creationId xmlns:a16="http://schemas.microsoft.com/office/drawing/2014/main" id="{7B982659-92C8-9045-921D-8E920F22FB66}"/>
              </a:ext>
            </a:extLst>
          </p:cNvPr>
          <p:cNvSpPr/>
          <p:nvPr/>
        </p:nvSpPr>
        <p:spPr>
          <a:xfrm>
            <a:off x="12851432" y="4949396"/>
            <a:ext cx="3790688" cy="3790686"/>
          </a:xfrm>
          <a:prstGeom prst="arc">
            <a:avLst>
              <a:gd name="adj1" fmla="val 16155834"/>
              <a:gd name="adj2" fmla="val 2910007"/>
            </a:avLst>
          </a:prstGeom>
          <a:noFill/>
          <a:ln w="317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64" name="Shape 978">
            <a:extLst>
              <a:ext uri="{FF2B5EF4-FFF2-40B4-BE49-F238E27FC236}">
                <a16:creationId xmlns:a16="http://schemas.microsoft.com/office/drawing/2014/main" id="{CE953864-C4E5-084E-AC2D-7AF2EEAD2419}"/>
              </a:ext>
            </a:extLst>
          </p:cNvPr>
          <p:cNvSpPr/>
          <p:nvPr/>
        </p:nvSpPr>
        <p:spPr>
          <a:xfrm>
            <a:off x="12890816" y="4978543"/>
            <a:ext cx="3758918"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65" name="Shape 493">
            <a:extLst>
              <a:ext uri="{FF2B5EF4-FFF2-40B4-BE49-F238E27FC236}">
                <a16:creationId xmlns:a16="http://schemas.microsoft.com/office/drawing/2014/main" id="{4C74AB1B-8287-3240-A505-A65F984145CE}"/>
              </a:ext>
            </a:extLst>
          </p:cNvPr>
          <p:cNvSpPr/>
          <p:nvPr/>
        </p:nvSpPr>
        <p:spPr>
          <a:xfrm>
            <a:off x="18219487"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66" name="Shape 515">
            <a:extLst>
              <a:ext uri="{FF2B5EF4-FFF2-40B4-BE49-F238E27FC236}">
                <a16:creationId xmlns:a16="http://schemas.microsoft.com/office/drawing/2014/main" id="{1196DEC8-5EAD-E648-8A67-237E595384C7}"/>
              </a:ext>
            </a:extLst>
          </p:cNvPr>
          <p:cNvSpPr/>
          <p:nvPr/>
        </p:nvSpPr>
        <p:spPr>
          <a:xfrm>
            <a:off x="18219487" y="4949396"/>
            <a:ext cx="3790688" cy="3790686"/>
          </a:xfrm>
          <a:prstGeom prst="arc">
            <a:avLst>
              <a:gd name="adj1" fmla="val 16155834"/>
              <a:gd name="adj2" fmla="val 7876662"/>
            </a:avLst>
          </a:prstGeom>
          <a:noFill/>
          <a:ln w="317500" cap="flat" cmpd="sng">
            <a:solidFill>
              <a:schemeClr val="accent4"/>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67" name="Shape 978">
            <a:extLst>
              <a:ext uri="{FF2B5EF4-FFF2-40B4-BE49-F238E27FC236}">
                <a16:creationId xmlns:a16="http://schemas.microsoft.com/office/drawing/2014/main" id="{65DFE6AD-3F38-6640-B93A-0B204E056D50}"/>
              </a:ext>
            </a:extLst>
          </p:cNvPr>
          <p:cNvSpPr/>
          <p:nvPr/>
        </p:nvSpPr>
        <p:spPr>
          <a:xfrm>
            <a:off x="18258871" y="4978543"/>
            <a:ext cx="3758918"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grpSp>
        <p:nvGrpSpPr>
          <p:cNvPr id="72" name="Group 71">
            <a:extLst>
              <a:ext uri="{FF2B5EF4-FFF2-40B4-BE49-F238E27FC236}">
                <a16:creationId xmlns:a16="http://schemas.microsoft.com/office/drawing/2014/main" id="{646B3FA1-C1FE-A048-A4F0-D51ED8794EF8}"/>
              </a:ext>
            </a:extLst>
          </p:cNvPr>
          <p:cNvGrpSpPr/>
          <p:nvPr/>
        </p:nvGrpSpPr>
        <p:grpSpPr>
          <a:xfrm>
            <a:off x="1911733" y="9304679"/>
            <a:ext cx="4216022" cy="2316019"/>
            <a:chOff x="1911733" y="9932887"/>
            <a:chExt cx="4216022" cy="2316019"/>
          </a:xfrm>
        </p:grpSpPr>
        <p:sp>
          <p:nvSpPr>
            <p:cNvPr id="73" name="TextBox 72">
              <a:extLst>
                <a:ext uri="{FF2B5EF4-FFF2-40B4-BE49-F238E27FC236}">
                  <a16:creationId xmlns:a16="http://schemas.microsoft.com/office/drawing/2014/main" id="{BA98134E-6754-BC4B-AD9D-05569F131196}"/>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One</a:t>
              </a:r>
            </a:p>
          </p:txBody>
        </p:sp>
        <p:sp>
          <p:nvSpPr>
            <p:cNvPr id="74" name="TextBox 73">
              <a:extLst>
                <a:ext uri="{FF2B5EF4-FFF2-40B4-BE49-F238E27FC236}">
                  <a16:creationId xmlns:a16="http://schemas.microsoft.com/office/drawing/2014/main" id="{670D683F-85B9-9C44-9559-076ABE530D2C}"/>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grpSp>
        <p:nvGrpSpPr>
          <p:cNvPr id="75" name="Group 74">
            <a:extLst>
              <a:ext uri="{FF2B5EF4-FFF2-40B4-BE49-F238E27FC236}">
                <a16:creationId xmlns:a16="http://schemas.microsoft.com/office/drawing/2014/main" id="{C4F20C0F-C895-9C4A-B83A-692BC21F83D6}"/>
              </a:ext>
            </a:extLst>
          </p:cNvPr>
          <p:cNvGrpSpPr/>
          <p:nvPr/>
        </p:nvGrpSpPr>
        <p:grpSpPr>
          <a:xfrm>
            <a:off x="7278323" y="9304679"/>
            <a:ext cx="4216022" cy="2316019"/>
            <a:chOff x="1911733" y="9932887"/>
            <a:chExt cx="4216022" cy="2316019"/>
          </a:xfrm>
        </p:grpSpPr>
        <p:sp>
          <p:nvSpPr>
            <p:cNvPr id="76" name="TextBox 75">
              <a:extLst>
                <a:ext uri="{FF2B5EF4-FFF2-40B4-BE49-F238E27FC236}">
                  <a16:creationId xmlns:a16="http://schemas.microsoft.com/office/drawing/2014/main" id="{F38CAD19-7F8F-F149-B873-C6BB46F662A2}"/>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Two</a:t>
              </a:r>
            </a:p>
          </p:txBody>
        </p:sp>
        <p:sp>
          <p:nvSpPr>
            <p:cNvPr id="77" name="TextBox 76">
              <a:extLst>
                <a:ext uri="{FF2B5EF4-FFF2-40B4-BE49-F238E27FC236}">
                  <a16:creationId xmlns:a16="http://schemas.microsoft.com/office/drawing/2014/main" id="{92434B4B-835E-2E44-A340-05A022285531}"/>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grpSp>
        <p:nvGrpSpPr>
          <p:cNvPr id="78" name="Group 77">
            <a:extLst>
              <a:ext uri="{FF2B5EF4-FFF2-40B4-BE49-F238E27FC236}">
                <a16:creationId xmlns:a16="http://schemas.microsoft.com/office/drawing/2014/main" id="{F3505B52-2442-4741-A209-82869B682778}"/>
              </a:ext>
            </a:extLst>
          </p:cNvPr>
          <p:cNvGrpSpPr/>
          <p:nvPr/>
        </p:nvGrpSpPr>
        <p:grpSpPr>
          <a:xfrm>
            <a:off x="12638764" y="9304679"/>
            <a:ext cx="4216022" cy="2316019"/>
            <a:chOff x="1911733" y="9932887"/>
            <a:chExt cx="4216022" cy="2316019"/>
          </a:xfrm>
        </p:grpSpPr>
        <p:sp>
          <p:nvSpPr>
            <p:cNvPr id="79" name="TextBox 78">
              <a:extLst>
                <a:ext uri="{FF2B5EF4-FFF2-40B4-BE49-F238E27FC236}">
                  <a16:creationId xmlns:a16="http://schemas.microsoft.com/office/drawing/2014/main" id="{A17535DB-F5DD-D84E-8452-6AD32BEFDD4D}"/>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Three</a:t>
              </a:r>
            </a:p>
          </p:txBody>
        </p:sp>
        <p:sp>
          <p:nvSpPr>
            <p:cNvPr id="80" name="TextBox 79">
              <a:extLst>
                <a:ext uri="{FF2B5EF4-FFF2-40B4-BE49-F238E27FC236}">
                  <a16:creationId xmlns:a16="http://schemas.microsoft.com/office/drawing/2014/main" id="{B92FDCCD-219E-EB4B-9361-C8D101542CA7}"/>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grpSp>
        <p:nvGrpSpPr>
          <p:cNvPr id="81" name="Group 80">
            <a:extLst>
              <a:ext uri="{FF2B5EF4-FFF2-40B4-BE49-F238E27FC236}">
                <a16:creationId xmlns:a16="http://schemas.microsoft.com/office/drawing/2014/main" id="{EED0EC02-BA82-6E4C-BF77-A7480BD30321}"/>
              </a:ext>
            </a:extLst>
          </p:cNvPr>
          <p:cNvGrpSpPr/>
          <p:nvPr/>
        </p:nvGrpSpPr>
        <p:grpSpPr>
          <a:xfrm>
            <a:off x="18030318" y="9304679"/>
            <a:ext cx="4216022" cy="2316019"/>
            <a:chOff x="1911733" y="9932887"/>
            <a:chExt cx="4216022" cy="2316019"/>
          </a:xfrm>
        </p:grpSpPr>
        <p:sp>
          <p:nvSpPr>
            <p:cNvPr id="82" name="TextBox 81">
              <a:extLst>
                <a:ext uri="{FF2B5EF4-FFF2-40B4-BE49-F238E27FC236}">
                  <a16:creationId xmlns:a16="http://schemas.microsoft.com/office/drawing/2014/main" id="{CF2027D0-F8EC-3E41-85A7-204279CD6DCD}"/>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Four</a:t>
              </a:r>
            </a:p>
          </p:txBody>
        </p:sp>
        <p:sp>
          <p:nvSpPr>
            <p:cNvPr id="83" name="TextBox 82">
              <a:extLst>
                <a:ext uri="{FF2B5EF4-FFF2-40B4-BE49-F238E27FC236}">
                  <a16:creationId xmlns:a16="http://schemas.microsoft.com/office/drawing/2014/main" id="{AE081114-E058-9748-A7B0-BC05035F14FE}"/>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sp>
        <p:nvSpPr>
          <p:cNvPr id="84" name="Rectangle 83">
            <a:extLst>
              <a:ext uri="{FF2B5EF4-FFF2-40B4-BE49-F238E27FC236}">
                <a16:creationId xmlns:a16="http://schemas.microsoft.com/office/drawing/2014/main" id="{43836135-7051-E647-9530-5F943FE24B12}"/>
              </a:ext>
            </a:extLst>
          </p:cNvPr>
          <p:cNvSpPr/>
          <p:nvPr/>
        </p:nvSpPr>
        <p:spPr>
          <a:xfrm>
            <a:off x="3030291"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15%</a:t>
            </a:r>
          </a:p>
        </p:txBody>
      </p:sp>
      <p:sp>
        <p:nvSpPr>
          <p:cNvPr id="85" name="Rectangle 84">
            <a:extLst>
              <a:ext uri="{FF2B5EF4-FFF2-40B4-BE49-F238E27FC236}">
                <a16:creationId xmlns:a16="http://schemas.microsoft.com/office/drawing/2014/main" id="{4D8089E6-521F-6E49-828D-EAA8CE4B7E14}"/>
              </a:ext>
            </a:extLst>
          </p:cNvPr>
          <p:cNvSpPr/>
          <p:nvPr/>
        </p:nvSpPr>
        <p:spPr>
          <a:xfrm>
            <a:off x="8398347"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75%</a:t>
            </a:r>
          </a:p>
        </p:txBody>
      </p:sp>
      <p:sp>
        <p:nvSpPr>
          <p:cNvPr id="86" name="Rectangle 85">
            <a:extLst>
              <a:ext uri="{FF2B5EF4-FFF2-40B4-BE49-F238E27FC236}">
                <a16:creationId xmlns:a16="http://schemas.microsoft.com/office/drawing/2014/main" id="{068B52A5-AC9C-3740-892F-CAF89EB2FAA7}"/>
              </a:ext>
            </a:extLst>
          </p:cNvPr>
          <p:cNvSpPr/>
          <p:nvPr/>
        </p:nvSpPr>
        <p:spPr>
          <a:xfrm>
            <a:off x="13758789"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40%</a:t>
            </a:r>
          </a:p>
        </p:txBody>
      </p:sp>
      <p:sp>
        <p:nvSpPr>
          <p:cNvPr id="87" name="Rectangle 86">
            <a:extLst>
              <a:ext uri="{FF2B5EF4-FFF2-40B4-BE49-F238E27FC236}">
                <a16:creationId xmlns:a16="http://schemas.microsoft.com/office/drawing/2014/main" id="{6B3583A7-E6E9-4C4D-AC64-C2A6C23286FE}"/>
              </a:ext>
            </a:extLst>
          </p:cNvPr>
          <p:cNvSpPr/>
          <p:nvPr/>
        </p:nvSpPr>
        <p:spPr>
          <a:xfrm>
            <a:off x="19125377"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60%</a:t>
            </a:r>
          </a:p>
        </p:txBody>
      </p:sp>
    </p:spTree>
    <p:extLst>
      <p:ext uri="{BB962C8B-B14F-4D97-AF65-F5344CB8AC3E}">
        <p14:creationId xmlns:p14="http://schemas.microsoft.com/office/powerpoint/2010/main" val="2145937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5" name="Group 34">
            <a:extLst>
              <a:ext uri="{FF2B5EF4-FFF2-40B4-BE49-F238E27FC236}">
                <a16:creationId xmlns:a16="http://schemas.microsoft.com/office/drawing/2014/main" id="{C828A00B-4A42-4541-B03E-61480F314B98}"/>
              </a:ext>
            </a:extLst>
          </p:cNvPr>
          <p:cNvGrpSpPr/>
          <p:nvPr/>
        </p:nvGrpSpPr>
        <p:grpSpPr>
          <a:xfrm>
            <a:off x="1933467" y="4715277"/>
            <a:ext cx="20510710" cy="7255679"/>
            <a:chOff x="2179472" y="5296964"/>
            <a:chExt cx="20510710" cy="7543817"/>
          </a:xfrm>
        </p:grpSpPr>
        <p:grpSp>
          <p:nvGrpSpPr>
            <p:cNvPr id="36" name="Group 35">
              <a:extLst>
                <a:ext uri="{FF2B5EF4-FFF2-40B4-BE49-F238E27FC236}">
                  <a16:creationId xmlns:a16="http://schemas.microsoft.com/office/drawing/2014/main" id="{9BF89F9C-2B52-0540-ACAC-15E63633449F}"/>
                </a:ext>
              </a:extLst>
            </p:cNvPr>
            <p:cNvGrpSpPr/>
            <p:nvPr/>
          </p:nvGrpSpPr>
          <p:grpSpPr>
            <a:xfrm>
              <a:off x="3352799" y="5625548"/>
              <a:ext cx="19337383" cy="6250767"/>
              <a:chOff x="2345635" y="5625548"/>
              <a:chExt cx="20344548" cy="6250767"/>
            </a:xfrm>
          </p:grpSpPr>
          <p:grpSp>
            <p:nvGrpSpPr>
              <p:cNvPr id="57" name="Group 56">
                <a:extLst>
                  <a:ext uri="{FF2B5EF4-FFF2-40B4-BE49-F238E27FC236}">
                    <a16:creationId xmlns:a16="http://schemas.microsoft.com/office/drawing/2014/main" id="{70CA55BF-7582-FC45-AAEB-2A4FE2B93F39}"/>
                  </a:ext>
                </a:extLst>
              </p:cNvPr>
              <p:cNvGrpSpPr/>
              <p:nvPr/>
            </p:nvGrpSpPr>
            <p:grpSpPr>
              <a:xfrm>
                <a:off x="2345635" y="5625548"/>
                <a:ext cx="20344548" cy="6231467"/>
                <a:chOff x="2345635" y="5625548"/>
                <a:chExt cx="20344548" cy="6231467"/>
              </a:xfrm>
            </p:grpSpPr>
            <p:cxnSp>
              <p:nvCxnSpPr>
                <p:cNvPr id="69" name="Straight Connector 68">
                  <a:extLst>
                    <a:ext uri="{FF2B5EF4-FFF2-40B4-BE49-F238E27FC236}">
                      <a16:creationId xmlns:a16="http://schemas.microsoft.com/office/drawing/2014/main" id="{B0025AE3-A577-BE43-9D6D-66ACB803E0AD}"/>
                    </a:ext>
                  </a:extLst>
                </p:cNvPr>
                <p:cNvCxnSpPr>
                  <a:cxnSpLocks/>
                </p:cNvCxnSpPr>
                <p:nvPr/>
              </p:nvCxnSpPr>
              <p:spPr>
                <a:xfrm>
                  <a:off x="2345635" y="56255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DBA5C84-9E31-3D47-BE36-A36507447C99}"/>
                    </a:ext>
                  </a:extLst>
                </p:cNvPr>
                <p:cNvCxnSpPr>
                  <a:cxnSpLocks/>
                </p:cNvCxnSpPr>
                <p:nvPr/>
              </p:nvCxnSpPr>
              <p:spPr>
                <a:xfrm>
                  <a:off x="2345635" y="6675414"/>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2EEF62-03C5-5442-9AD3-5103EE6EED84}"/>
                    </a:ext>
                  </a:extLst>
                </p:cNvPr>
                <p:cNvCxnSpPr>
                  <a:cxnSpLocks/>
                </p:cNvCxnSpPr>
                <p:nvPr/>
              </p:nvCxnSpPr>
              <p:spPr>
                <a:xfrm>
                  <a:off x="2345635" y="77083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25E5EA-3BB9-9C48-8523-997231BD28A8}"/>
                    </a:ext>
                  </a:extLst>
                </p:cNvPr>
                <p:cNvCxnSpPr>
                  <a:cxnSpLocks/>
                </p:cNvCxnSpPr>
                <p:nvPr/>
              </p:nvCxnSpPr>
              <p:spPr>
                <a:xfrm>
                  <a:off x="2345635" y="87582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F7757F8-B284-D243-9B97-3F16CC538BB9}"/>
                    </a:ext>
                  </a:extLst>
                </p:cNvPr>
                <p:cNvCxnSpPr>
                  <a:cxnSpLocks/>
                </p:cNvCxnSpPr>
                <p:nvPr/>
              </p:nvCxnSpPr>
              <p:spPr>
                <a:xfrm>
                  <a:off x="2345635" y="9808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AD1F434-07CB-E04C-A767-B64863AAA368}"/>
                    </a:ext>
                  </a:extLst>
                </p:cNvPr>
                <p:cNvCxnSpPr>
                  <a:cxnSpLocks/>
                </p:cNvCxnSpPr>
                <p:nvPr/>
              </p:nvCxnSpPr>
              <p:spPr>
                <a:xfrm>
                  <a:off x="2345635" y="10824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CA7FF84-8E87-7A42-B4F7-59DCA7C20E7A}"/>
                    </a:ext>
                  </a:extLst>
                </p:cNvPr>
                <p:cNvCxnSpPr>
                  <a:cxnSpLocks/>
                </p:cNvCxnSpPr>
                <p:nvPr/>
              </p:nvCxnSpPr>
              <p:spPr>
                <a:xfrm>
                  <a:off x="2345635" y="118570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2D010137-0FC3-F54C-964C-381310E3B231}"/>
                  </a:ext>
                </a:extLst>
              </p:cNvPr>
              <p:cNvSpPr/>
              <p:nvPr/>
            </p:nvSpPr>
            <p:spPr>
              <a:xfrm>
                <a:off x="3222170" y="6675414"/>
                <a:ext cx="1175659" cy="5200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59" name="Rectangle 58">
                <a:extLst>
                  <a:ext uri="{FF2B5EF4-FFF2-40B4-BE49-F238E27FC236}">
                    <a16:creationId xmlns:a16="http://schemas.microsoft.com/office/drawing/2014/main" id="{36BCD77D-5D16-5F43-ABBF-D5598B278CD9}"/>
                  </a:ext>
                </a:extLst>
              </p:cNvPr>
              <p:cNvSpPr/>
              <p:nvPr/>
            </p:nvSpPr>
            <p:spPr>
              <a:xfrm>
                <a:off x="6139542" y="8741282"/>
                <a:ext cx="1175659" cy="3135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0" name="Rectangle 59">
                <a:extLst>
                  <a:ext uri="{FF2B5EF4-FFF2-40B4-BE49-F238E27FC236}">
                    <a16:creationId xmlns:a16="http://schemas.microsoft.com/office/drawing/2014/main" id="{CF6965D8-4760-9148-ACC4-18ACF382D8EE}"/>
                  </a:ext>
                </a:extLst>
              </p:cNvPr>
              <p:cNvSpPr/>
              <p:nvPr/>
            </p:nvSpPr>
            <p:spPr>
              <a:xfrm>
                <a:off x="9035142" y="7708349"/>
                <a:ext cx="1175659" cy="41679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1" name="Rectangle 60">
                <a:extLst>
                  <a:ext uri="{FF2B5EF4-FFF2-40B4-BE49-F238E27FC236}">
                    <a16:creationId xmlns:a16="http://schemas.microsoft.com/office/drawing/2014/main" id="{6297F87B-2899-4C43-AA81-0BC11D6062A9}"/>
                  </a:ext>
                </a:extLst>
              </p:cNvPr>
              <p:cNvSpPr/>
              <p:nvPr/>
            </p:nvSpPr>
            <p:spPr>
              <a:xfrm>
                <a:off x="11941627" y="9808080"/>
                <a:ext cx="1175659" cy="20682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2" name="Rectangle 61">
                <a:extLst>
                  <a:ext uri="{FF2B5EF4-FFF2-40B4-BE49-F238E27FC236}">
                    <a16:creationId xmlns:a16="http://schemas.microsoft.com/office/drawing/2014/main" id="{6BE6F449-0969-7A40-923E-91487CC0058C}"/>
                  </a:ext>
                </a:extLst>
              </p:cNvPr>
              <p:cNvSpPr/>
              <p:nvPr/>
            </p:nvSpPr>
            <p:spPr>
              <a:xfrm>
                <a:off x="14848112" y="7171651"/>
                <a:ext cx="1175659" cy="47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63" name="Rectangle 62">
                <a:extLst>
                  <a:ext uri="{FF2B5EF4-FFF2-40B4-BE49-F238E27FC236}">
                    <a16:creationId xmlns:a16="http://schemas.microsoft.com/office/drawing/2014/main" id="{7B0BC917-AEE5-FC41-B702-85F4BA485ADC}"/>
                  </a:ext>
                </a:extLst>
              </p:cNvPr>
              <p:cNvSpPr/>
              <p:nvPr/>
            </p:nvSpPr>
            <p:spPr>
              <a:xfrm>
                <a:off x="17754597" y="9197982"/>
                <a:ext cx="1175659" cy="26783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8" name="Rectangle 67">
                <a:extLst>
                  <a:ext uri="{FF2B5EF4-FFF2-40B4-BE49-F238E27FC236}">
                    <a16:creationId xmlns:a16="http://schemas.microsoft.com/office/drawing/2014/main" id="{5CF65F05-FB3A-EA41-9E92-5234CD5CC888}"/>
                  </a:ext>
                </a:extLst>
              </p:cNvPr>
              <p:cNvSpPr/>
              <p:nvPr/>
            </p:nvSpPr>
            <p:spPr>
              <a:xfrm>
                <a:off x="20661082" y="7725280"/>
                <a:ext cx="1175659" cy="41510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sp>
          <p:nvSpPr>
            <p:cNvPr id="38" name="Rectangle 37">
              <a:extLst>
                <a:ext uri="{FF2B5EF4-FFF2-40B4-BE49-F238E27FC236}">
                  <a16:creationId xmlns:a16="http://schemas.microsoft.com/office/drawing/2014/main" id="{1D0D4DCA-5757-3145-A545-89E6F6AF666E}"/>
                </a:ext>
              </a:extLst>
            </p:cNvPr>
            <p:cNvSpPr/>
            <p:nvPr/>
          </p:nvSpPr>
          <p:spPr>
            <a:xfrm>
              <a:off x="3605375" y="12296782"/>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01</a:t>
              </a:r>
            </a:p>
          </p:txBody>
        </p:sp>
        <p:grpSp>
          <p:nvGrpSpPr>
            <p:cNvPr id="39" name="Group 38">
              <a:extLst>
                <a:ext uri="{FF2B5EF4-FFF2-40B4-BE49-F238E27FC236}">
                  <a16:creationId xmlns:a16="http://schemas.microsoft.com/office/drawing/2014/main" id="{9F1079DB-EA12-444E-B2D4-30C72294A264}"/>
                </a:ext>
              </a:extLst>
            </p:cNvPr>
            <p:cNvGrpSpPr/>
            <p:nvPr/>
          </p:nvGrpSpPr>
          <p:grpSpPr>
            <a:xfrm>
              <a:off x="2179472" y="5296964"/>
              <a:ext cx="894001" cy="6780883"/>
              <a:chOff x="2045002" y="5296964"/>
              <a:chExt cx="894001" cy="6780883"/>
            </a:xfrm>
          </p:grpSpPr>
          <p:sp>
            <p:nvSpPr>
              <p:cNvPr id="50" name="TextBox 49">
                <a:extLst>
                  <a:ext uri="{FF2B5EF4-FFF2-40B4-BE49-F238E27FC236}">
                    <a16:creationId xmlns:a16="http://schemas.microsoft.com/office/drawing/2014/main" id="{0E637E4D-5260-D34A-91CF-B4412810E32E}"/>
                  </a:ext>
                </a:extLst>
              </p:cNvPr>
              <p:cNvSpPr txBox="1"/>
              <p:nvPr/>
            </p:nvSpPr>
            <p:spPr>
              <a:xfrm>
                <a:off x="2045002" y="11533849"/>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0</a:t>
                </a:r>
              </a:p>
            </p:txBody>
          </p:sp>
          <p:sp>
            <p:nvSpPr>
              <p:cNvPr id="51" name="TextBox 50">
                <a:extLst>
                  <a:ext uri="{FF2B5EF4-FFF2-40B4-BE49-F238E27FC236}">
                    <a16:creationId xmlns:a16="http://schemas.microsoft.com/office/drawing/2014/main" id="{6AA9A283-9941-1D4C-8AF4-4AC7F4C579F2}"/>
                  </a:ext>
                </a:extLst>
              </p:cNvPr>
              <p:cNvSpPr txBox="1"/>
              <p:nvPr/>
            </p:nvSpPr>
            <p:spPr>
              <a:xfrm>
                <a:off x="2045002" y="10467049"/>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10</a:t>
                </a:r>
              </a:p>
            </p:txBody>
          </p:sp>
          <p:sp>
            <p:nvSpPr>
              <p:cNvPr id="52" name="TextBox 51">
                <a:extLst>
                  <a:ext uri="{FF2B5EF4-FFF2-40B4-BE49-F238E27FC236}">
                    <a16:creationId xmlns:a16="http://schemas.microsoft.com/office/drawing/2014/main" id="{99757B42-8A87-3449-AF82-9BBB49F1973E}"/>
                  </a:ext>
                </a:extLst>
              </p:cNvPr>
              <p:cNvSpPr txBox="1"/>
              <p:nvPr/>
            </p:nvSpPr>
            <p:spPr>
              <a:xfrm>
                <a:off x="2045002" y="9476068"/>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20</a:t>
                </a:r>
              </a:p>
            </p:txBody>
          </p:sp>
          <p:sp>
            <p:nvSpPr>
              <p:cNvPr id="53" name="TextBox 52">
                <a:extLst>
                  <a:ext uri="{FF2B5EF4-FFF2-40B4-BE49-F238E27FC236}">
                    <a16:creationId xmlns:a16="http://schemas.microsoft.com/office/drawing/2014/main" id="{84224CBA-0073-1D48-A2F5-E6CB6D287417}"/>
                  </a:ext>
                </a:extLst>
              </p:cNvPr>
              <p:cNvSpPr txBox="1"/>
              <p:nvPr/>
            </p:nvSpPr>
            <p:spPr>
              <a:xfrm>
                <a:off x="2045002" y="8409268"/>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30</a:t>
                </a:r>
              </a:p>
            </p:txBody>
          </p:sp>
          <p:sp>
            <p:nvSpPr>
              <p:cNvPr id="54" name="TextBox 53">
                <a:extLst>
                  <a:ext uri="{FF2B5EF4-FFF2-40B4-BE49-F238E27FC236}">
                    <a16:creationId xmlns:a16="http://schemas.microsoft.com/office/drawing/2014/main" id="{73C497F0-9249-8343-B8C1-AF6BE5439F95}"/>
                  </a:ext>
                </a:extLst>
              </p:cNvPr>
              <p:cNvSpPr txBox="1"/>
              <p:nvPr/>
            </p:nvSpPr>
            <p:spPr>
              <a:xfrm>
                <a:off x="2045002" y="7385182"/>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40</a:t>
                </a:r>
              </a:p>
            </p:txBody>
          </p:sp>
          <p:sp>
            <p:nvSpPr>
              <p:cNvPr id="55" name="TextBox 54">
                <a:extLst>
                  <a:ext uri="{FF2B5EF4-FFF2-40B4-BE49-F238E27FC236}">
                    <a16:creationId xmlns:a16="http://schemas.microsoft.com/office/drawing/2014/main" id="{46727CC2-5ED2-5C4A-B570-88255C1EE9E5}"/>
                  </a:ext>
                </a:extLst>
              </p:cNvPr>
              <p:cNvSpPr txBox="1"/>
              <p:nvPr/>
            </p:nvSpPr>
            <p:spPr>
              <a:xfrm>
                <a:off x="2045002" y="6352248"/>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50</a:t>
                </a:r>
              </a:p>
            </p:txBody>
          </p:sp>
          <p:sp>
            <p:nvSpPr>
              <p:cNvPr id="56" name="TextBox 55">
                <a:extLst>
                  <a:ext uri="{FF2B5EF4-FFF2-40B4-BE49-F238E27FC236}">
                    <a16:creationId xmlns:a16="http://schemas.microsoft.com/office/drawing/2014/main" id="{AEC3F5F6-D89D-1949-82ED-123A38945D5F}"/>
                  </a:ext>
                </a:extLst>
              </p:cNvPr>
              <p:cNvSpPr txBox="1"/>
              <p:nvPr/>
            </p:nvSpPr>
            <p:spPr>
              <a:xfrm>
                <a:off x="2045002" y="5296964"/>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60</a:t>
                </a:r>
              </a:p>
            </p:txBody>
          </p:sp>
        </p:grpSp>
        <p:sp>
          <p:nvSpPr>
            <p:cNvPr id="40" name="Rectangle 39">
              <a:extLst>
                <a:ext uri="{FF2B5EF4-FFF2-40B4-BE49-F238E27FC236}">
                  <a16:creationId xmlns:a16="http://schemas.microsoft.com/office/drawing/2014/main" id="{57E365A9-CB0F-BF4D-AB4D-D84DA773D584}"/>
                </a:ext>
              </a:extLst>
            </p:cNvPr>
            <p:cNvSpPr/>
            <p:nvPr/>
          </p:nvSpPr>
          <p:spPr>
            <a:xfrm>
              <a:off x="6378321"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02</a:t>
              </a:r>
            </a:p>
          </p:txBody>
        </p:sp>
        <p:sp>
          <p:nvSpPr>
            <p:cNvPr id="43" name="Rectangle 42">
              <a:extLst>
                <a:ext uri="{FF2B5EF4-FFF2-40B4-BE49-F238E27FC236}">
                  <a16:creationId xmlns:a16="http://schemas.microsoft.com/office/drawing/2014/main" id="{3D780005-D3ED-5348-ABB2-9F25A034EB16}"/>
                </a:ext>
              </a:extLst>
            </p:cNvPr>
            <p:cNvSpPr/>
            <p:nvPr/>
          </p:nvSpPr>
          <p:spPr>
            <a:xfrm>
              <a:off x="9130573"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03</a:t>
              </a:r>
            </a:p>
          </p:txBody>
        </p:sp>
        <p:sp>
          <p:nvSpPr>
            <p:cNvPr id="44" name="Rectangle 43">
              <a:extLst>
                <a:ext uri="{FF2B5EF4-FFF2-40B4-BE49-F238E27FC236}">
                  <a16:creationId xmlns:a16="http://schemas.microsoft.com/office/drawing/2014/main" id="{E9AF126A-D5AE-2642-9286-EE6013FF0253}"/>
                </a:ext>
              </a:extLst>
            </p:cNvPr>
            <p:cNvSpPr/>
            <p:nvPr/>
          </p:nvSpPr>
          <p:spPr>
            <a:xfrm>
              <a:off x="11893172"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04</a:t>
              </a:r>
            </a:p>
          </p:txBody>
        </p:sp>
        <p:sp>
          <p:nvSpPr>
            <p:cNvPr id="45" name="Rectangle 44">
              <a:extLst>
                <a:ext uri="{FF2B5EF4-FFF2-40B4-BE49-F238E27FC236}">
                  <a16:creationId xmlns:a16="http://schemas.microsoft.com/office/drawing/2014/main" id="{08DAB380-4DCC-1943-B9F2-61EDB23B06AA}"/>
                </a:ext>
              </a:extLst>
            </p:cNvPr>
            <p:cNvSpPr/>
            <p:nvPr/>
          </p:nvSpPr>
          <p:spPr>
            <a:xfrm>
              <a:off x="14655771"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05</a:t>
              </a:r>
            </a:p>
          </p:txBody>
        </p:sp>
        <p:sp>
          <p:nvSpPr>
            <p:cNvPr id="47" name="Rectangle 46">
              <a:extLst>
                <a:ext uri="{FF2B5EF4-FFF2-40B4-BE49-F238E27FC236}">
                  <a16:creationId xmlns:a16="http://schemas.microsoft.com/office/drawing/2014/main" id="{C3C34EAF-8030-2445-8CCE-5E890165613B}"/>
                </a:ext>
              </a:extLst>
            </p:cNvPr>
            <p:cNvSpPr/>
            <p:nvPr/>
          </p:nvSpPr>
          <p:spPr>
            <a:xfrm>
              <a:off x="17418370"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06</a:t>
              </a:r>
            </a:p>
          </p:txBody>
        </p:sp>
        <p:sp>
          <p:nvSpPr>
            <p:cNvPr id="48" name="Rectangle 47">
              <a:extLst>
                <a:ext uri="{FF2B5EF4-FFF2-40B4-BE49-F238E27FC236}">
                  <a16:creationId xmlns:a16="http://schemas.microsoft.com/office/drawing/2014/main" id="{924B3E60-BF66-F148-9264-1C69227261CD}"/>
                </a:ext>
              </a:extLst>
            </p:cNvPr>
            <p:cNvSpPr/>
            <p:nvPr/>
          </p:nvSpPr>
          <p:spPr>
            <a:xfrm>
              <a:off x="20180969"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07</a:t>
              </a:r>
            </a:p>
          </p:txBody>
        </p:sp>
      </p:grpSp>
    </p:spTree>
    <p:extLst>
      <p:ext uri="{BB962C8B-B14F-4D97-AF65-F5344CB8AC3E}">
        <p14:creationId xmlns:p14="http://schemas.microsoft.com/office/powerpoint/2010/main" val="124699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225D371-8DA2-A94C-857F-EAF7AEFA097C}"/>
              </a:ext>
            </a:extLst>
          </p:cNvPr>
          <p:cNvGrpSpPr/>
          <p:nvPr/>
        </p:nvGrpSpPr>
        <p:grpSpPr>
          <a:xfrm>
            <a:off x="14876184" y="1745044"/>
            <a:ext cx="7801881" cy="10225911"/>
            <a:chOff x="2033021" y="1745044"/>
            <a:chExt cx="7801881" cy="10225911"/>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2" y="2137295"/>
              <a:ext cx="7801880"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Database</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1" name="Group 30">
              <a:extLst>
                <a:ext uri="{FF2B5EF4-FFF2-40B4-BE49-F238E27FC236}">
                  <a16:creationId xmlns:a16="http://schemas.microsoft.com/office/drawing/2014/main" id="{4EB297CA-7287-4E45-90E6-580E06AC24E0}"/>
                </a:ext>
              </a:extLst>
            </p:cNvPr>
            <p:cNvGrpSpPr/>
            <p:nvPr/>
          </p:nvGrpSpPr>
          <p:grpSpPr>
            <a:xfrm>
              <a:off x="2033021" y="5467559"/>
              <a:ext cx="7801880" cy="6503396"/>
              <a:chOff x="1910532" y="6676964"/>
              <a:chExt cx="7801880" cy="6503396"/>
            </a:xfrm>
          </p:grpSpPr>
          <p:sp>
            <p:nvSpPr>
              <p:cNvPr id="32" name="Subtitle 2">
                <a:extLst>
                  <a:ext uri="{FF2B5EF4-FFF2-40B4-BE49-F238E27FC236}">
                    <a16:creationId xmlns:a16="http://schemas.microsoft.com/office/drawing/2014/main" id="{C3575889-4CE9-A940-B088-FC29E0E8AC95}"/>
                  </a:ext>
                </a:extLst>
              </p:cNvPr>
              <p:cNvSpPr txBox="1">
                <a:spLocks/>
              </p:cNvSpPr>
              <p:nvPr/>
            </p:nvSpPr>
            <p:spPr>
              <a:xfrm>
                <a:off x="1910532" y="7323295"/>
                <a:ext cx="7801880" cy="58570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a:t>
                </a:r>
              </a:p>
              <a:p>
                <a:pPr algn="l">
                  <a:lnSpc>
                    <a:spcPts val="4299"/>
                  </a:lnSpc>
                </a:pPr>
                <a:endParaRPr lang="en-US" sz="2800" dirty="0">
                  <a:solidFill>
                    <a:schemeClr val="tx1"/>
                  </a:solidFill>
                  <a:latin typeface="Montserrat Light" charset="0"/>
                  <a:ea typeface="Montserrat Light" charset="0"/>
                  <a:cs typeface="Montserrat Light" charset="0"/>
                </a:endParaRPr>
              </a:p>
              <a:p>
                <a:pPr algn="l">
                  <a:lnSpc>
                    <a:spcPts val="4299"/>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33" name="Rectangle 32">
                <a:extLst>
                  <a:ext uri="{FF2B5EF4-FFF2-40B4-BE49-F238E27FC236}">
                    <a16:creationId xmlns:a16="http://schemas.microsoft.com/office/drawing/2014/main" id="{CD43A3D1-A428-D540-A5A4-9A31C7EC6D0D}"/>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sp>
        <p:nvSpPr>
          <p:cNvPr id="4" name="Picture Placeholder 3">
            <a:extLst>
              <a:ext uri="{FF2B5EF4-FFF2-40B4-BE49-F238E27FC236}">
                <a16:creationId xmlns:a16="http://schemas.microsoft.com/office/drawing/2014/main" id="{FFD24475-3311-2C4C-817A-D1A5F6FC4A0F}"/>
              </a:ext>
            </a:extLst>
          </p:cNvPr>
          <p:cNvSpPr>
            <a:spLocks noGrp="1"/>
          </p:cNvSpPr>
          <p:nvPr>
            <p:ph type="pic" sz="quarter" idx="14"/>
          </p:nvPr>
        </p:nvSpPr>
        <p:spPr/>
      </p:sp>
    </p:spTree>
    <p:extLst>
      <p:ext uri="{BB962C8B-B14F-4D97-AF65-F5344CB8AC3E}">
        <p14:creationId xmlns:p14="http://schemas.microsoft.com/office/powerpoint/2010/main" val="23738020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41" name="Group 40">
            <a:extLst>
              <a:ext uri="{FF2B5EF4-FFF2-40B4-BE49-F238E27FC236}">
                <a16:creationId xmlns:a16="http://schemas.microsoft.com/office/drawing/2014/main" id="{13F18704-6DCE-8C49-810A-9BDD8AC6DE64}"/>
              </a:ext>
            </a:extLst>
          </p:cNvPr>
          <p:cNvGrpSpPr/>
          <p:nvPr/>
        </p:nvGrpSpPr>
        <p:grpSpPr>
          <a:xfrm>
            <a:off x="3771900" y="4572925"/>
            <a:ext cx="16793642" cy="5557398"/>
            <a:chOff x="3771900" y="4101090"/>
            <a:chExt cx="16793642" cy="3497580"/>
          </a:xfrm>
        </p:grpSpPr>
        <p:cxnSp>
          <p:nvCxnSpPr>
            <p:cNvPr id="94" name="Straight Connector 93">
              <a:extLst>
                <a:ext uri="{FF2B5EF4-FFF2-40B4-BE49-F238E27FC236}">
                  <a16:creationId xmlns:a16="http://schemas.microsoft.com/office/drawing/2014/main" id="{720D9B54-F5E7-F149-930A-283153D7EE1A}"/>
                </a:ext>
              </a:extLst>
            </p:cNvPr>
            <p:cNvCxnSpPr>
              <a:cxnSpLocks/>
            </p:cNvCxnSpPr>
            <p:nvPr/>
          </p:nvCxnSpPr>
          <p:spPr>
            <a:xfrm>
              <a:off x="3771900"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111F266-E2C4-1244-B963-0D32AE2F8AD8}"/>
                </a:ext>
              </a:extLst>
            </p:cNvPr>
            <p:cNvCxnSpPr>
              <a:cxnSpLocks/>
            </p:cNvCxnSpPr>
            <p:nvPr/>
          </p:nvCxnSpPr>
          <p:spPr>
            <a:xfrm>
              <a:off x="7986680"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7B3E8-1BF3-0A49-B28B-8C7D0E42CF06}"/>
                </a:ext>
              </a:extLst>
            </p:cNvPr>
            <p:cNvCxnSpPr>
              <a:cxnSpLocks/>
            </p:cNvCxnSpPr>
            <p:nvPr/>
          </p:nvCxnSpPr>
          <p:spPr>
            <a:xfrm>
              <a:off x="12189404"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5726A13-5464-5F46-BE93-A40C73006021}"/>
                </a:ext>
              </a:extLst>
            </p:cNvPr>
            <p:cNvCxnSpPr>
              <a:cxnSpLocks/>
            </p:cNvCxnSpPr>
            <p:nvPr/>
          </p:nvCxnSpPr>
          <p:spPr>
            <a:xfrm>
              <a:off x="16368681"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7EE2D12-20F9-F448-A403-B66F563193CE}"/>
                </a:ext>
              </a:extLst>
            </p:cNvPr>
            <p:cNvCxnSpPr>
              <a:cxnSpLocks/>
            </p:cNvCxnSpPr>
            <p:nvPr/>
          </p:nvCxnSpPr>
          <p:spPr>
            <a:xfrm>
              <a:off x="20565542"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08A4BA36-BBE7-DF49-9484-B0AFA6D61C12}"/>
              </a:ext>
            </a:extLst>
          </p:cNvPr>
          <p:cNvSpPr/>
          <p:nvPr/>
        </p:nvSpPr>
        <p:spPr>
          <a:xfrm>
            <a:off x="15484694" y="5734076"/>
            <a:ext cx="1767973" cy="1767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46" name="Oval 45">
            <a:extLst>
              <a:ext uri="{FF2B5EF4-FFF2-40B4-BE49-F238E27FC236}">
                <a16:creationId xmlns:a16="http://schemas.microsoft.com/office/drawing/2014/main" id="{538D909C-C28E-6440-B2AC-977B03ACE408}"/>
              </a:ext>
            </a:extLst>
          </p:cNvPr>
          <p:cNvSpPr/>
          <p:nvPr/>
        </p:nvSpPr>
        <p:spPr>
          <a:xfrm>
            <a:off x="11299554" y="7949783"/>
            <a:ext cx="1767973" cy="1767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49" name="Oval 48">
            <a:extLst>
              <a:ext uri="{FF2B5EF4-FFF2-40B4-BE49-F238E27FC236}">
                <a16:creationId xmlns:a16="http://schemas.microsoft.com/office/drawing/2014/main" id="{AD038715-2179-634D-8170-2C1659B3D961}"/>
              </a:ext>
            </a:extLst>
          </p:cNvPr>
          <p:cNvSpPr/>
          <p:nvPr/>
        </p:nvSpPr>
        <p:spPr>
          <a:xfrm>
            <a:off x="7126141" y="5498835"/>
            <a:ext cx="1767973" cy="17679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64" name="Oval 63">
            <a:extLst>
              <a:ext uri="{FF2B5EF4-FFF2-40B4-BE49-F238E27FC236}">
                <a16:creationId xmlns:a16="http://schemas.microsoft.com/office/drawing/2014/main" id="{67B6002C-34D1-D347-A028-0E55CE8AE68A}"/>
              </a:ext>
            </a:extLst>
          </p:cNvPr>
          <p:cNvSpPr/>
          <p:nvPr/>
        </p:nvSpPr>
        <p:spPr>
          <a:xfrm>
            <a:off x="2897983" y="7281577"/>
            <a:ext cx="1767973" cy="1767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65" name="Rectangle 64">
            <a:extLst>
              <a:ext uri="{FF2B5EF4-FFF2-40B4-BE49-F238E27FC236}">
                <a16:creationId xmlns:a16="http://schemas.microsoft.com/office/drawing/2014/main" id="{010E31EA-8944-A144-871A-3893A127C705}"/>
              </a:ext>
            </a:extLst>
          </p:cNvPr>
          <p:cNvSpPr/>
          <p:nvPr/>
        </p:nvSpPr>
        <p:spPr>
          <a:xfrm>
            <a:off x="1901190"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66" name="TextBox 65">
            <a:extLst>
              <a:ext uri="{FF2B5EF4-FFF2-40B4-BE49-F238E27FC236}">
                <a16:creationId xmlns:a16="http://schemas.microsoft.com/office/drawing/2014/main" id="{A8699F87-CDAA-444B-B8A2-1A267A387E45}"/>
              </a:ext>
            </a:extLst>
          </p:cNvPr>
          <p:cNvSpPr txBox="1"/>
          <p:nvPr/>
        </p:nvSpPr>
        <p:spPr>
          <a:xfrm>
            <a:off x="2228216"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One</a:t>
            </a:r>
          </a:p>
        </p:txBody>
      </p:sp>
      <p:sp>
        <p:nvSpPr>
          <p:cNvPr id="67" name="Rectangle 66">
            <a:extLst>
              <a:ext uri="{FF2B5EF4-FFF2-40B4-BE49-F238E27FC236}">
                <a16:creationId xmlns:a16="http://schemas.microsoft.com/office/drawing/2014/main" id="{32A7C578-8490-4344-855B-AA4E8F0942E0}"/>
              </a:ext>
            </a:extLst>
          </p:cNvPr>
          <p:cNvSpPr/>
          <p:nvPr/>
        </p:nvSpPr>
        <p:spPr>
          <a:xfrm>
            <a:off x="6090031"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2" name="TextBox 71">
            <a:extLst>
              <a:ext uri="{FF2B5EF4-FFF2-40B4-BE49-F238E27FC236}">
                <a16:creationId xmlns:a16="http://schemas.microsoft.com/office/drawing/2014/main" id="{D90376A2-273D-2C46-B881-F7ADFDA03AFD}"/>
              </a:ext>
            </a:extLst>
          </p:cNvPr>
          <p:cNvSpPr txBox="1"/>
          <p:nvPr/>
        </p:nvSpPr>
        <p:spPr>
          <a:xfrm>
            <a:off x="6417057"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Two</a:t>
            </a:r>
          </a:p>
        </p:txBody>
      </p:sp>
      <p:sp>
        <p:nvSpPr>
          <p:cNvPr id="73" name="Rectangle 72">
            <a:extLst>
              <a:ext uri="{FF2B5EF4-FFF2-40B4-BE49-F238E27FC236}">
                <a16:creationId xmlns:a16="http://schemas.microsoft.com/office/drawing/2014/main" id="{BF4C84EA-9DF3-2746-8222-A4F4CCCF1AAF}"/>
              </a:ext>
            </a:extLst>
          </p:cNvPr>
          <p:cNvSpPr/>
          <p:nvPr/>
        </p:nvSpPr>
        <p:spPr>
          <a:xfrm>
            <a:off x="10278872"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4" name="TextBox 73">
            <a:extLst>
              <a:ext uri="{FF2B5EF4-FFF2-40B4-BE49-F238E27FC236}">
                <a16:creationId xmlns:a16="http://schemas.microsoft.com/office/drawing/2014/main" id="{5EC94655-3B90-534C-9D78-081AB215A0EC}"/>
              </a:ext>
            </a:extLst>
          </p:cNvPr>
          <p:cNvSpPr txBox="1"/>
          <p:nvPr/>
        </p:nvSpPr>
        <p:spPr>
          <a:xfrm>
            <a:off x="10605898"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Three</a:t>
            </a:r>
          </a:p>
        </p:txBody>
      </p:sp>
      <p:sp>
        <p:nvSpPr>
          <p:cNvPr id="75" name="Rectangle 74">
            <a:extLst>
              <a:ext uri="{FF2B5EF4-FFF2-40B4-BE49-F238E27FC236}">
                <a16:creationId xmlns:a16="http://schemas.microsoft.com/office/drawing/2014/main" id="{B27AAF21-BE95-9042-9B0B-48512E64571E}"/>
              </a:ext>
            </a:extLst>
          </p:cNvPr>
          <p:cNvSpPr/>
          <p:nvPr/>
        </p:nvSpPr>
        <p:spPr>
          <a:xfrm>
            <a:off x="14467713"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6" name="TextBox 75">
            <a:extLst>
              <a:ext uri="{FF2B5EF4-FFF2-40B4-BE49-F238E27FC236}">
                <a16:creationId xmlns:a16="http://schemas.microsoft.com/office/drawing/2014/main" id="{B2B16F38-A3E1-7F40-8AD1-A6E740A79692}"/>
              </a:ext>
            </a:extLst>
          </p:cNvPr>
          <p:cNvSpPr txBox="1"/>
          <p:nvPr/>
        </p:nvSpPr>
        <p:spPr>
          <a:xfrm>
            <a:off x="14794739"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Four</a:t>
            </a:r>
          </a:p>
        </p:txBody>
      </p:sp>
      <p:sp>
        <p:nvSpPr>
          <p:cNvPr id="77" name="Rectangle 76">
            <a:extLst>
              <a:ext uri="{FF2B5EF4-FFF2-40B4-BE49-F238E27FC236}">
                <a16:creationId xmlns:a16="http://schemas.microsoft.com/office/drawing/2014/main" id="{829FF8BE-B031-AC4E-A948-102B2BE99F2F}"/>
              </a:ext>
            </a:extLst>
          </p:cNvPr>
          <p:cNvSpPr/>
          <p:nvPr/>
        </p:nvSpPr>
        <p:spPr>
          <a:xfrm>
            <a:off x="18656555"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8" name="TextBox 77">
            <a:extLst>
              <a:ext uri="{FF2B5EF4-FFF2-40B4-BE49-F238E27FC236}">
                <a16:creationId xmlns:a16="http://schemas.microsoft.com/office/drawing/2014/main" id="{F6968A6B-EBEB-8243-B8A2-EC1DA7B98E05}"/>
              </a:ext>
            </a:extLst>
          </p:cNvPr>
          <p:cNvSpPr txBox="1"/>
          <p:nvPr/>
        </p:nvSpPr>
        <p:spPr>
          <a:xfrm>
            <a:off x="18983581"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Five</a:t>
            </a:r>
          </a:p>
        </p:txBody>
      </p:sp>
      <p:sp>
        <p:nvSpPr>
          <p:cNvPr id="79" name="Oval 78">
            <a:extLst>
              <a:ext uri="{FF2B5EF4-FFF2-40B4-BE49-F238E27FC236}">
                <a16:creationId xmlns:a16="http://schemas.microsoft.com/office/drawing/2014/main" id="{F5ADBB5A-851F-8141-8FD3-5DF82C397968}"/>
              </a:ext>
            </a:extLst>
          </p:cNvPr>
          <p:cNvSpPr/>
          <p:nvPr/>
        </p:nvSpPr>
        <p:spPr>
          <a:xfrm>
            <a:off x="3718951"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0" name="Oval 79">
            <a:extLst>
              <a:ext uri="{FF2B5EF4-FFF2-40B4-BE49-F238E27FC236}">
                <a16:creationId xmlns:a16="http://schemas.microsoft.com/office/drawing/2014/main" id="{AE6058F0-E37E-DA41-A071-DD7BE4071B21}"/>
              </a:ext>
            </a:extLst>
          </p:cNvPr>
          <p:cNvSpPr/>
          <p:nvPr/>
        </p:nvSpPr>
        <p:spPr>
          <a:xfrm>
            <a:off x="7934335"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1" name="Oval 80">
            <a:extLst>
              <a:ext uri="{FF2B5EF4-FFF2-40B4-BE49-F238E27FC236}">
                <a16:creationId xmlns:a16="http://schemas.microsoft.com/office/drawing/2014/main" id="{D2A59E05-C549-714C-B02A-E16296363B8A}"/>
              </a:ext>
            </a:extLst>
          </p:cNvPr>
          <p:cNvSpPr/>
          <p:nvPr/>
        </p:nvSpPr>
        <p:spPr>
          <a:xfrm>
            <a:off x="12141967"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2" name="Oval 81">
            <a:extLst>
              <a:ext uri="{FF2B5EF4-FFF2-40B4-BE49-F238E27FC236}">
                <a16:creationId xmlns:a16="http://schemas.microsoft.com/office/drawing/2014/main" id="{2CBF29C7-9148-144C-974C-E78BE8683BA6}"/>
              </a:ext>
            </a:extLst>
          </p:cNvPr>
          <p:cNvSpPr/>
          <p:nvPr/>
        </p:nvSpPr>
        <p:spPr>
          <a:xfrm>
            <a:off x="16320267"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3" name="Oval 82">
            <a:extLst>
              <a:ext uri="{FF2B5EF4-FFF2-40B4-BE49-F238E27FC236}">
                <a16:creationId xmlns:a16="http://schemas.microsoft.com/office/drawing/2014/main" id="{98A073AC-603C-A44E-B5E8-8959ADAD07EB}"/>
              </a:ext>
            </a:extLst>
          </p:cNvPr>
          <p:cNvSpPr/>
          <p:nvPr/>
        </p:nvSpPr>
        <p:spPr>
          <a:xfrm>
            <a:off x="20511267"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4" name="Rectangle 83">
            <a:extLst>
              <a:ext uri="{FF2B5EF4-FFF2-40B4-BE49-F238E27FC236}">
                <a16:creationId xmlns:a16="http://schemas.microsoft.com/office/drawing/2014/main" id="{504B48A5-308F-7046-BC80-A883F21FD43E}"/>
              </a:ext>
            </a:extLst>
          </p:cNvPr>
          <p:cNvSpPr/>
          <p:nvPr/>
        </p:nvSpPr>
        <p:spPr>
          <a:xfrm>
            <a:off x="2730841" y="7850192"/>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50%</a:t>
            </a:r>
          </a:p>
        </p:txBody>
      </p:sp>
      <p:sp>
        <p:nvSpPr>
          <p:cNvPr id="85" name="Rectangle 84">
            <a:extLst>
              <a:ext uri="{FF2B5EF4-FFF2-40B4-BE49-F238E27FC236}">
                <a16:creationId xmlns:a16="http://schemas.microsoft.com/office/drawing/2014/main" id="{B8655777-4F16-E047-8B7C-21D251282DBD}"/>
              </a:ext>
            </a:extLst>
          </p:cNvPr>
          <p:cNvSpPr/>
          <p:nvPr/>
        </p:nvSpPr>
        <p:spPr>
          <a:xfrm>
            <a:off x="6919682" y="6038875"/>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90%</a:t>
            </a:r>
          </a:p>
        </p:txBody>
      </p:sp>
      <p:sp>
        <p:nvSpPr>
          <p:cNvPr id="86" name="Rectangle 85">
            <a:extLst>
              <a:ext uri="{FF2B5EF4-FFF2-40B4-BE49-F238E27FC236}">
                <a16:creationId xmlns:a16="http://schemas.microsoft.com/office/drawing/2014/main" id="{5037676D-D9C5-C046-ACBD-01F75FBEA78A}"/>
              </a:ext>
            </a:extLst>
          </p:cNvPr>
          <p:cNvSpPr/>
          <p:nvPr/>
        </p:nvSpPr>
        <p:spPr>
          <a:xfrm>
            <a:off x="11108524" y="8505533"/>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40%</a:t>
            </a:r>
          </a:p>
        </p:txBody>
      </p:sp>
      <p:sp>
        <p:nvSpPr>
          <p:cNvPr id="87" name="Rectangle 86">
            <a:extLst>
              <a:ext uri="{FF2B5EF4-FFF2-40B4-BE49-F238E27FC236}">
                <a16:creationId xmlns:a16="http://schemas.microsoft.com/office/drawing/2014/main" id="{B770396A-3263-6547-9C54-C6D5758DDF35}"/>
              </a:ext>
            </a:extLst>
          </p:cNvPr>
          <p:cNvSpPr/>
          <p:nvPr/>
        </p:nvSpPr>
        <p:spPr>
          <a:xfrm>
            <a:off x="15297365" y="6274116"/>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85%</a:t>
            </a:r>
          </a:p>
        </p:txBody>
      </p:sp>
      <p:sp>
        <p:nvSpPr>
          <p:cNvPr id="92" name="Oval 91">
            <a:extLst>
              <a:ext uri="{FF2B5EF4-FFF2-40B4-BE49-F238E27FC236}">
                <a16:creationId xmlns:a16="http://schemas.microsoft.com/office/drawing/2014/main" id="{1F049822-4260-A243-963E-B12E0E7F432D}"/>
              </a:ext>
            </a:extLst>
          </p:cNvPr>
          <p:cNvSpPr/>
          <p:nvPr/>
        </p:nvSpPr>
        <p:spPr>
          <a:xfrm>
            <a:off x="19658110" y="6929830"/>
            <a:ext cx="1767973" cy="1767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93" name="Rectangle 92">
            <a:extLst>
              <a:ext uri="{FF2B5EF4-FFF2-40B4-BE49-F238E27FC236}">
                <a16:creationId xmlns:a16="http://schemas.microsoft.com/office/drawing/2014/main" id="{A034AA37-5D0A-0744-8B16-5008FF0A6F25}"/>
              </a:ext>
            </a:extLst>
          </p:cNvPr>
          <p:cNvSpPr/>
          <p:nvPr/>
        </p:nvSpPr>
        <p:spPr>
          <a:xfrm>
            <a:off x="19486206" y="7498451"/>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65%</a:t>
            </a:r>
          </a:p>
        </p:txBody>
      </p:sp>
    </p:spTree>
    <p:extLst>
      <p:ext uri="{BB962C8B-B14F-4D97-AF65-F5344CB8AC3E}">
        <p14:creationId xmlns:p14="http://schemas.microsoft.com/office/powerpoint/2010/main" val="192621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9" name="Freeform 38">
            <a:extLst>
              <a:ext uri="{FF2B5EF4-FFF2-40B4-BE49-F238E27FC236}">
                <a16:creationId xmlns:a16="http://schemas.microsoft.com/office/drawing/2014/main" id="{AFC14764-57DD-9B48-B24B-A5D3FADCC762}"/>
              </a:ext>
            </a:extLst>
          </p:cNvPr>
          <p:cNvSpPr/>
          <p:nvPr/>
        </p:nvSpPr>
        <p:spPr>
          <a:xfrm>
            <a:off x="7804268" y="5298397"/>
            <a:ext cx="4970042" cy="5957409"/>
          </a:xfrm>
          <a:custGeom>
            <a:avLst/>
            <a:gdLst/>
            <a:ahLst/>
            <a:cxnLst>
              <a:cxn ang="3cd4">
                <a:pos x="hc" y="t"/>
              </a:cxn>
              <a:cxn ang="cd2">
                <a:pos x="l" y="vc"/>
              </a:cxn>
              <a:cxn ang="cd4">
                <a:pos x="hc" y="b"/>
              </a:cxn>
              <a:cxn ang="0">
                <a:pos x="r" y="vc"/>
              </a:cxn>
            </a:cxnLst>
            <a:rect l="l" t="t" r="r" b="b"/>
            <a:pathLst>
              <a:path w="1949" h="2336">
                <a:moveTo>
                  <a:pt x="1725" y="1859"/>
                </a:moveTo>
                <a:cubicBezTo>
                  <a:pt x="1572" y="1982"/>
                  <a:pt x="1379" y="2054"/>
                  <a:pt x="1168" y="2054"/>
                </a:cubicBezTo>
                <a:cubicBezTo>
                  <a:pt x="678" y="2054"/>
                  <a:pt x="281" y="1658"/>
                  <a:pt x="281" y="1167"/>
                </a:cubicBezTo>
                <a:cubicBezTo>
                  <a:pt x="281" y="677"/>
                  <a:pt x="678" y="280"/>
                  <a:pt x="1168" y="280"/>
                </a:cubicBezTo>
                <a:cubicBezTo>
                  <a:pt x="1379" y="280"/>
                  <a:pt x="1571" y="353"/>
                  <a:pt x="1722" y="475"/>
                </a:cubicBezTo>
                <a:lnTo>
                  <a:pt x="1949" y="298"/>
                </a:lnTo>
                <a:cubicBezTo>
                  <a:pt x="1742" y="113"/>
                  <a:pt x="1467" y="0"/>
                  <a:pt x="1168" y="0"/>
                </a:cubicBezTo>
                <a:cubicBezTo>
                  <a:pt x="523" y="0"/>
                  <a:pt x="0" y="524"/>
                  <a:pt x="0" y="1167"/>
                </a:cubicBezTo>
                <a:cubicBezTo>
                  <a:pt x="0" y="1813"/>
                  <a:pt x="523" y="2336"/>
                  <a:pt x="1168" y="2336"/>
                </a:cubicBezTo>
                <a:cubicBezTo>
                  <a:pt x="1467" y="2336"/>
                  <a:pt x="1740" y="2224"/>
                  <a:pt x="1946" y="2038"/>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BC16DEE8-3E93-8C47-AD65-75387F1C3853}"/>
              </a:ext>
            </a:extLst>
          </p:cNvPr>
          <p:cNvSpPr/>
          <p:nvPr/>
        </p:nvSpPr>
        <p:spPr>
          <a:xfrm>
            <a:off x="11937458" y="5326454"/>
            <a:ext cx="1178727" cy="390358"/>
          </a:xfrm>
          <a:custGeom>
            <a:avLst/>
            <a:gdLst/>
            <a:ahLst/>
            <a:cxnLst>
              <a:cxn ang="3cd4">
                <a:pos x="hc" y="t"/>
              </a:cxn>
              <a:cxn ang="cd2">
                <a:pos x="l" y="vc"/>
              </a:cxn>
              <a:cxn ang="cd4">
                <a:pos x="hc" y="b"/>
              </a:cxn>
              <a:cxn ang="0">
                <a:pos x="r" y="vc"/>
              </a:cxn>
            </a:cxnLst>
            <a:rect l="l" t="t" r="r" b="b"/>
            <a:pathLst>
              <a:path w="463" h="154" fill="none">
                <a:moveTo>
                  <a:pt x="0" y="154"/>
                </a:moveTo>
                <a:lnTo>
                  <a:pt x="154" y="0"/>
                </a:lnTo>
                <a:lnTo>
                  <a:pt x="463" y="0"/>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84CFAEE2-263F-BC4A-A79A-D3013C00F43C}"/>
              </a:ext>
            </a:extLst>
          </p:cNvPr>
          <p:cNvSpPr/>
          <p:nvPr/>
        </p:nvSpPr>
        <p:spPr>
          <a:xfrm>
            <a:off x="11937458" y="10857800"/>
            <a:ext cx="1178727" cy="390358"/>
          </a:xfrm>
          <a:custGeom>
            <a:avLst/>
            <a:gdLst/>
            <a:ahLst/>
            <a:cxnLst>
              <a:cxn ang="3cd4">
                <a:pos x="hc" y="t"/>
              </a:cxn>
              <a:cxn ang="cd2">
                <a:pos x="l" y="vc"/>
              </a:cxn>
              <a:cxn ang="cd4">
                <a:pos x="hc" y="b"/>
              </a:cxn>
              <a:cxn ang="0">
                <a:pos x="r" y="vc"/>
              </a:cxn>
            </a:cxnLst>
            <a:rect l="l" t="t" r="r" b="b"/>
            <a:pathLst>
              <a:path w="463" h="154" fill="none">
                <a:moveTo>
                  <a:pt x="0" y="0"/>
                </a:moveTo>
                <a:lnTo>
                  <a:pt x="154" y="154"/>
                </a:lnTo>
                <a:lnTo>
                  <a:pt x="463" y="154"/>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A3541518-DD15-B84E-BF94-0F77025AEAC2}"/>
              </a:ext>
            </a:extLst>
          </p:cNvPr>
          <p:cNvSpPr/>
          <p:nvPr/>
        </p:nvSpPr>
        <p:spPr>
          <a:xfrm>
            <a:off x="8053887" y="5680418"/>
            <a:ext cx="1181278" cy="390358"/>
          </a:xfrm>
          <a:custGeom>
            <a:avLst/>
            <a:gdLst/>
            <a:ahLst/>
            <a:cxnLst>
              <a:cxn ang="3cd4">
                <a:pos x="hc" y="t"/>
              </a:cxn>
              <a:cxn ang="cd2">
                <a:pos x="l" y="vc"/>
              </a:cxn>
              <a:cxn ang="cd4">
                <a:pos x="hc" y="b"/>
              </a:cxn>
              <a:cxn ang="0">
                <a:pos x="r" y="vc"/>
              </a:cxn>
            </a:cxnLst>
            <a:rect l="l" t="t" r="r" b="b"/>
            <a:pathLst>
              <a:path w="464" h="154" fill="none">
                <a:moveTo>
                  <a:pt x="464" y="154"/>
                </a:moveTo>
                <a:lnTo>
                  <a:pt x="310" y="0"/>
                </a:lnTo>
                <a:lnTo>
                  <a:pt x="0" y="0"/>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09AD8DF9-9A74-484F-A4C2-394FBC6EFB79}"/>
              </a:ext>
            </a:extLst>
          </p:cNvPr>
          <p:cNvSpPr/>
          <p:nvPr/>
        </p:nvSpPr>
        <p:spPr>
          <a:xfrm>
            <a:off x="8173065" y="10563045"/>
            <a:ext cx="1181278" cy="390358"/>
          </a:xfrm>
          <a:custGeom>
            <a:avLst/>
            <a:gdLst/>
            <a:ahLst/>
            <a:cxnLst>
              <a:cxn ang="3cd4">
                <a:pos x="hc" y="t"/>
              </a:cxn>
              <a:cxn ang="cd2">
                <a:pos x="l" y="vc"/>
              </a:cxn>
              <a:cxn ang="cd4">
                <a:pos x="hc" y="b"/>
              </a:cxn>
              <a:cxn ang="0">
                <a:pos x="r" y="vc"/>
              </a:cxn>
            </a:cxnLst>
            <a:rect l="l" t="t" r="r" b="b"/>
            <a:pathLst>
              <a:path w="464" h="154" fill="none">
                <a:moveTo>
                  <a:pt x="464" y="0"/>
                </a:moveTo>
                <a:lnTo>
                  <a:pt x="310" y="154"/>
                </a:lnTo>
                <a:lnTo>
                  <a:pt x="0" y="154"/>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Straight Connector 46">
            <a:extLst>
              <a:ext uri="{FF2B5EF4-FFF2-40B4-BE49-F238E27FC236}">
                <a16:creationId xmlns:a16="http://schemas.microsoft.com/office/drawing/2014/main" id="{E66C7B00-113D-F741-8E4C-AC3CA4B6D260}"/>
              </a:ext>
            </a:extLst>
          </p:cNvPr>
          <p:cNvSpPr/>
          <p:nvPr/>
        </p:nvSpPr>
        <p:spPr>
          <a:xfrm flipH="1">
            <a:off x="7262055" y="8325342"/>
            <a:ext cx="870012" cy="0"/>
          </a:xfrm>
          <a:prstGeom prst="line">
            <a:avLst/>
          </a:prstGeom>
          <a:no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2592220E-76EE-A44E-8820-4C253603DD73}"/>
              </a:ext>
            </a:extLst>
          </p:cNvPr>
          <p:cNvSpPr/>
          <p:nvPr/>
        </p:nvSpPr>
        <p:spPr>
          <a:xfrm>
            <a:off x="11779415" y="5635836"/>
            <a:ext cx="270346" cy="266118"/>
          </a:xfrm>
          <a:custGeom>
            <a:avLst/>
            <a:gdLst/>
            <a:ahLst/>
            <a:cxnLst>
              <a:cxn ang="3cd4">
                <a:pos x="hc" y="t"/>
              </a:cxn>
              <a:cxn ang="cd2">
                <a:pos x="l" y="vc"/>
              </a:cxn>
              <a:cxn ang="cd4">
                <a:pos x="hc" y="b"/>
              </a:cxn>
              <a:cxn ang="0">
                <a:pos x="r" y="vc"/>
              </a:cxn>
            </a:cxnLst>
            <a:rect l="l" t="t" r="r" b="b"/>
            <a:pathLst>
              <a:path w="65" h="64">
                <a:moveTo>
                  <a:pt x="56" y="54"/>
                </a:moveTo>
                <a:cubicBezTo>
                  <a:pt x="42" y="67"/>
                  <a:pt x="21" y="67"/>
                  <a:pt x="10" y="54"/>
                </a:cubicBezTo>
                <a:cubicBezTo>
                  <a:pt x="-3" y="42"/>
                  <a:pt x="-3" y="22"/>
                  <a:pt x="10" y="9"/>
                </a:cubicBezTo>
                <a:cubicBezTo>
                  <a:pt x="21" y="-3"/>
                  <a:pt x="42" y="-3"/>
                  <a:pt x="56" y="9"/>
                </a:cubicBezTo>
                <a:cubicBezTo>
                  <a:pt x="68" y="22"/>
                  <a:pt x="68" y="42"/>
                  <a:pt x="56" y="54"/>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DDC1F0B0-CC2E-A241-A190-BB0BF8B84390}"/>
              </a:ext>
            </a:extLst>
          </p:cNvPr>
          <p:cNvSpPr/>
          <p:nvPr/>
        </p:nvSpPr>
        <p:spPr>
          <a:xfrm>
            <a:off x="11759095" y="10665057"/>
            <a:ext cx="270346" cy="266118"/>
          </a:xfrm>
          <a:custGeom>
            <a:avLst/>
            <a:gdLst/>
            <a:ahLst/>
            <a:cxnLst>
              <a:cxn ang="3cd4">
                <a:pos x="hc" y="t"/>
              </a:cxn>
              <a:cxn ang="cd2">
                <a:pos x="l" y="vc"/>
              </a:cxn>
              <a:cxn ang="cd4">
                <a:pos x="hc" y="b"/>
              </a:cxn>
              <a:cxn ang="0">
                <a:pos x="r" y="vc"/>
              </a:cxn>
            </a:cxnLst>
            <a:rect l="l" t="t" r="r" b="b"/>
            <a:pathLst>
              <a:path w="65" h="64">
                <a:moveTo>
                  <a:pt x="10" y="55"/>
                </a:moveTo>
                <a:cubicBezTo>
                  <a:pt x="-3" y="43"/>
                  <a:pt x="-3" y="22"/>
                  <a:pt x="10" y="10"/>
                </a:cubicBezTo>
                <a:cubicBezTo>
                  <a:pt x="21" y="-3"/>
                  <a:pt x="42" y="-3"/>
                  <a:pt x="56" y="10"/>
                </a:cubicBezTo>
                <a:cubicBezTo>
                  <a:pt x="68" y="22"/>
                  <a:pt x="68" y="43"/>
                  <a:pt x="56" y="55"/>
                </a:cubicBezTo>
                <a:cubicBezTo>
                  <a:pt x="42" y="68"/>
                  <a:pt x="21" y="68"/>
                  <a:pt x="10" y="55"/>
                </a:cubicBezTo>
                <a:close/>
              </a:path>
            </a:pathLst>
          </a:custGeom>
          <a:solidFill>
            <a:schemeClr val="accent6"/>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2D6925E0-AA48-E446-9DAB-1CECBD6208D6}"/>
              </a:ext>
            </a:extLst>
          </p:cNvPr>
          <p:cNvSpPr/>
          <p:nvPr/>
        </p:nvSpPr>
        <p:spPr>
          <a:xfrm>
            <a:off x="9099992" y="5939000"/>
            <a:ext cx="270346" cy="266118"/>
          </a:xfrm>
          <a:custGeom>
            <a:avLst/>
            <a:gdLst/>
            <a:ahLst/>
            <a:cxnLst>
              <a:cxn ang="3cd4">
                <a:pos x="hc" y="t"/>
              </a:cxn>
              <a:cxn ang="cd2">
                <a:pos x="l" y="vc"/>
              </a:cxn>
              <a:cxn ang="cd4">
                <a:pos x="hc" y="b"/>
              </a:cxn>
              <a:cxn ang="0">
                <a:pos x="r" y="vc"/>
              </a:cxn>
            </a:cxnLst>
            <a:rect l="l" t="t" r="r" b="b"/>
            <a:pathLst>
              <a:path w="65" h="64">
                <a:moveTo>
                  <a:pt x="55" y="9"/>
                </a:moveTo>
                <a:cubicBezTo>
                  <a:pt x="68" y="22"/>
                  <a:pt x="68" y="42"/>
                  <a:pt x="55" y="54"/>
                </a:cubicBezTo>
                <a:cubicBezTo>
                  <a:pt x="43" y="67"/>
                  <a:pt x="22" y="67"/>
                  <a:pt x="9" y="54"/>
                </a:cubicBezTo>
                <a:cubicBezTo>
                  <a:pt x="-3" y="42"/>
                  <a:pt x="-3" y="22"/>
                  <a:pt x="9" y="9"/>
                </a:cubicBezTo>
                <a:cubicBezTo>
                  <a:pt x="22" y="-3"/>
                  <a:pt x="43" y="-3"/>
                  <a:pt x="55" y="9"/>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C3D9FE1C-93F5-D440-95FF-B79BE9553C9B}"/>
              </a:ext>
            </a:extLst>
          </p:cNvPr>
          <p:cNvSpPr/>
          <p:nvPr/>
        </p:nvSpPr>
        <p:spPr>
          <a:xfrm>
            <a:off x="9219170" y="10431262"/>
            <a:ext cx="270346" cy="266118"/>
          </a:xfrm>
          <a:custGeom>
            <a:avLst/>
            <a:gdLst/>
            <a:ahLst/>
            <a:cxnLst>
              <a:cxn ang="3cd4">
                <a:pos x="hc" y="t"/>
              </a:cxn>
              <a:cxn ang="cd2">
                <a:pos x="l" y="vc"/>
              </a:cxn>
              <a:cxn ang="cd4">
                <a:pos x="hc" y="b"/>
              </a:cxn>
              <a:cxn ang="0">
                <a:pos x="r" y="vc"/>
              </a:cxn>
            </a:cxnLst>
            <a:rect l="l" t="t" r="r" b="b"/>
            <a:pathLst>
              <a:path w="65" h="64">
                <a:moveTo>
                  <a:pt x="9" y="10"/>
                </a:moveTo>
                <a:cubicBezTo>
                  <a:pt x="22" y="-3"/>
                  <a:pt x="43" y="-3"/>
                  <a:pt x="55" y="10"/>
                </a:cubicBezTo>
                <a:cubicBezTo>
                  <a:pt x="68" y="22"/>
                  <a:pt x="68" y="43"/>
                  <a:pt x="55" y="55"/>
                </a:cubicBezTo>
                <a:cubicBezTo>
                  <a:pt x="43" y="68"/>
                  <a:pt x="22" y="68"/>
                  <a:pt x="9" y="55"/>
                </a:cubicBezTo>
                <a:cubicBezTo>
                  <a:pt x="-3" y="43"/>
                  <a:pt x="-3" y="22"/>
                  <a:pt x="9" y="1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55797139-995C-2C4E-86B9-04AE9484B7DC}"/>
              </a:ext>
            </a:extLst>
          </p:cNvPr>
          <p:cNvSpPr/>
          <p:nvPr/>
        </p:nvSpPr>
        <p:spPr>
          <a:xfrm>
            <a:off x="7990956" y="8190171"/>
            <a:ext cx="274568" cy="270342"/>
          </a:xfrm>
          <a:custGeom>
            <a:avLst/>
            <a:gdLst/>
            <a:ahLst/>
            <a:cxnLst>
              <a:cxn ang="3cd4">
                <a:pos x="hc" y="t"/>
              </a:cxn>
              <a:cxn ang="cd2">
                <a:pos x="l" y="vc"/>
              </a:cxn>
              <a:cxn ang="cd4">
                <a:pos x="hc" y="b"/>
              </a:cxn>
              <a:cxn ang="0">
                <a:pos x="r" y="vc"/>
              </a:cxn>
            </a:cxnLst>
            <a:rect l="l" t="t" r="r" b="b"/>
            <a:pathLst>
              <a:path w="66" h="65">
                <a:moveTo>
                  <a:pt x="33" y="0"/>
                </a:moveTo>
                <a:cubicBezTo>
                  <a:pt x="51" y="0"/>
                  <a:pt x="66" y="15"/>
                  <a:pt x="66" y="32"/>
                </a:cubicBezTo>
                <a:cubicBezTo>
                  <a:pt x="66" y="50"/>
                  <a:pt x="51" y="65"/>
                  <a:pt x="33" y="65"/>
                </a:cubicBezTo>
                <a:cubicBezTo>
                  <a:pt x="15" y="65"/>
                  <a:pt x="0" y="50"/>
                  <a:pt x="0" y="32"/>
                </a:cubicBezTo>
                <a:cubicBezTo>
                  <a:pt x="0" y="15"/>
                  <a:pt x="15" y="0"/>
                  <a:pt x="33"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8" name="TextBox 87">
            <a:extLst>
              <a:ext uri="{FF2B5EF4-FFF2-40B4-BE49-F238E27FC236}">
                <a16:creationId xmlns:a16="http://schemas.microsoft.com/office/drawing/2014/main" id="{3285BDF8-F235-EA4D-8B8F-E6B6D680513E}"/>
              </a:ext>
            </a:extLst>
          </p:cNvPr>
          <p:cNvSpPr txBox="1"/>
          <p:nvPr/>
        </p:nvSpPr>
        <p:spPr>
          <a:xfrm>
            <a:off x="13523141" y="3754496"/>
            <a:ext cx="2361544" cy="646331"/>
          </a:xfrm>
          <a:prstGeom prst="rect">
            <a:avLst/>
          </a:prstGeom>
          <a:noFill/>
        </p:spPr>
        <p:txBody>
          <a:bodyPr wrap="none" rtlCol="0">
            <a:spAutoFit/>
          </a:bodyPr>
          <a:lstStyle/>
          <a:p>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89" name="Subtitle 2">
            <a:extLst>
              <a:ext uri="{FF2B5EF4-FFF2-40B4-BE49-F238E27FC236}">
                <a16:creationId xmlns:a16="http://schemas.microsoft.com/office/drawing/2014/main" id="{D27E61CB-F80F-1C48-8AF4-EB4BCD4FAB95}"/>
              </a:ext>
            </a:extLst>
          </p:cNvPr>
          <p:cNvSpPr txBox="1">
            <a:spLocks/>
          </p:cNvSpPr>
          <p:nvPr/>
        </p:nvSpPr>
        <p:spPr>
          <a:xfrm>
            <a:off x="13471597" y="4248515"/>
            <a:ext cx="5361525"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70" name="TextBox 69">
            <a:extLst>
              <a:ext uri="{FF2B5EF4-FFF2-40B4-BE49-F238E27FC236}">
                <a16:creationId xmlns:a16="http://schemas.microsoft.com/office/drawing/2014/main" id="{EEB06032-9082-1642-9433-B75220E6F90C}"/>
              </a:ext>
            </a:extLst>
          </p:cNvPr>
          <p:cNvSpPr txBox="1"/>
          <p:nvPr/>
        </p:nvSpPr>
        <p:spPr>
          <a:xfrm>
            <a:off x="13523141" y="11052979"/>
            <a:ext cx="2361544" cy="646331"/>
          </a:xfrm>
          <a:prstGeom prst="rect">
            <a:avLst/>
          </a:prstGeom>
          <a:noFill/>
        </p:spPr>
        <p:txBody>
          <a:bodyPr wrap="none" rtlCol="0">
            <a:spAutoFit/>
          </a:bodyPr>
          <a:lstStyle/>
          <a:p>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71" name="Subtitle 2">
            <a:extLst>
              <a:ext uri="{FF2B5EF4-FFF2-40B4-BE49-F238E27FC236}">
                <a16:creationId xmlns:a16="http://schemas.microsoft.com/office/drawing/2014/main" id="{688B64B1-EE34-664D-9FEA-B52BC42EDC6A}"/>
              </a:ext>
            </a:extLst>
          </p:cNvPr>
          <p:cNvSpPr txBox="1">
            <a:spLocks/>
          </p:cNvSpPr>
          <p:nvPr/>
        </p:nvSpPr>
        <p:spPr>
          <a:xfrm>
            <a:off x="13471597" y="11546998"/>
            <a:ext cx="5361525"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58" name="TextBox 57">
            <a:extLst>
              <a:ext uri="{FF2B5EF4-FFF2-40B4-BE49-F238E27FC236}">
                <a16:creationId xmlns:a16="http://schemas.microsoft.com/office/drawing/2014/main" id="{7D198366-E65A-3341-8F44-5D25AD91EA97}"/>
              </a:ext>
            </a:extLst>
          </p:cNvPr>
          <p:cNvSpPr txBox="1"/>
          <p:nvPr/>
        </p:nvSpPr>
        <p:spPr>
          <a:xfrm>
            <a:off x="5247866" y="4944270"/>
            <a:ext cx="2361545" cy="646331"/>
          </a:xfrm>
          <a:prstGeom prst="rect">
            <a:avLst/>
          </a:prstGeom>
          <a:noFill/>
        </p:spPr>
        <p:txBody>
          <a:bodyPr wrap="none" rtlCol="0">
            <a:spAutoFit/>
          </a:bodyPr>
          <a:lstStyle/>
          <a:p>
            <a:pPr algn="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59" name="Subtitle 2">
            <a:extLst>
              <a:ext uri="{FF2B5EF4-FFF2-40B4-BE49-F238E27FC236}">
                <a16:creationId xmlns:a16="http://schemas.microsoft.com/office/drawing/2014/main" id="{268EB782-35BA-554F-9CFE-6E17B257B13E}"/>
              </a:ext>
            </a:extLst>
          </p:cNvPr>
          <p:cNvSpPr txBox="1">
            <a:spLocks/>
          </p:cNvSpPr>
          <p:nvPr/>
        </p:nvSpPr>
        <p:spPr>
          <a:xfrm>
            <a:off x="2051918" y="5438289"/>
            <a:ext cx="5676671"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60" name="TextBox 59">
            <a:extLst>
              <a:ext uri="{FF2B5EF4-FFF2-40B4-BE49-F238E27FC236}">
                <a16:creationId xmlns:a16="http://schemas.microsoft.com/office/drawing/2014/main" id="{D0451296-E232-9949-8ACE-3FA8138357A0}"/>
              </a:ext>
            </a:extLst>
          </p:cNvPr>
          <p:cNvSpPr txBox="1"/>
          <p:nvPr/>
        </p:nvSpPr>
        <p:spPr>
          <a:xfrm>
            <a:off x="4467515" y="7591782"/>
            <a:ext cx="2361545" cy="646331"/>
          </a:xfrm>
          <a:prstGeom prst="rect">
            <a:avLst/>
          </a:prstGeom>
          <a:noFill/>
        </p:spPr>
        <p:txBody>
          <a:bodyPr wrap="none" rtlCol="0">
            <a:spAutoFit/>
          </a:bodyPr>
          <a:lstStyle/>
          <a:p>
            <a:pPr algn="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61" name="Subtitle 2">
            <a:extLst>
              <a:ext uri="{FF2B5EF4-FFF2-40B4-BE49-F238E27FC236}">
                <a16:creationId xmlns:a16="http://schemas.microsoft.com/office/drawing/2014/main" id="{C92A635D-927F-6C45-A067-C5C946B4E5B0}"/>
              </a:ext>
            </a:extLst>
          </p:cNvPr>
          <p:cNvSpPr txBox="1">
            <a:spLocks/>
          </p:cNvSpPr>
          <p:nvPr/>
        </p:nvSpPr>
        <p:spPr>
          <a:xfrm>
            <a:off x="1271568" y="8085801"/>
            <a:ext cx="567667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68" name="TextBox 67">
            <a:extLst>
              <a:ext uri="{FF2B5EF4-FFF2-40B4-BE49-F238E27FC236}">
                <a16:creationId xmlns:a16="http://schemas.microsoft.com/office/drawing/2014/main" id="{41E11775-BF3C-ED4E-B055-22C40D15409E}"/>
              </a:ext>
            </a:extLst>
          </p:cNvPr>
          <p:cNvSpPr txBox="1"/>
          <p:nvPr/>
        </p:nvSpPr>
        <p:spPr>
          <a:xfrm>
            <a:off x="5367044" y="10227491"/>
            <a:ext cx="2361545" cy="646331"/>
          </a:xfrm>
          <a:prstGeom prst="rect">
            <a:avLst/>
          </a:prstGeom>
          <a:noFill/>
        </p:spPr>
        <p:txBody>
          <a:bodyPr wrap="none" rtlCol="0">
            <a:spAutoFit/>
          </a:bodyPr>
          <a:lstStyle/>
          <a:p>
            <a:pPr algn="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69" name="Subtitle 2">
            <a:extLst>
              <a:ext uri="{FF2B5EF4-FFF2-40B4-BE49-F238E27FC236}">
                <a16:creationId xmlns:a16="http://schemas.microsoft.com/office/drawing/2014/main" id="{9168F9C1-92A2-8A48-8D2E-BC8DA3C6F22A}"/>
              </a:ext>
            </a:extLst>
          </p:cNvPr>
          <p:cNvSpPr txBox="1">
            <a:spLocks/>
          </p:cNvSpPr>
          <p:nvPr/>
        </p:nvSpPr>
        <p:spPr>
          <a:xfrm>
            <a:off x="2171097" y="10721510"/>
            <a:ext cx="567667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38" name="Rectangle 37">
            <a:extLst>
              <a:ext uri="{FF2B5EF4-FFF2-40B4-BE49-F238E27FC236}">
                <a16:creationId xmlns:a16="http://schemas.microsoft.com/office/drawing/2014/main" id="{CE8C6D1B-E3ED-6341-9030-72BB7C34F5BE}"/>
              </a:ext>
            </a:extLst>
          </p:cNvPr>
          <p:cNvSpPr/>
          <p:nvPr/>
        </p:nvSpPr>
        <p:spPr>
          <a:xfrm>
            <a:off x="13802713" y="6576620"/>
            <a:ext cx="8047796" cy="33523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FD168DB-6EC5-8F48-B44A-AF1672DACF89}"/>
              </a:ext>
            </a:extLst>
          </p:cNvPr>
          <p:cNvSpPr/>
          <p:nvPr/>
        </p:nvSpPr>
        <p:spPr>
          <a:xfrm>
            <a:off x="14381248" y="7591082"/>
            <a:ext cx="6890725" cy="1200329"/>
          </a:xfrm>
          <a:prstGeom prst="rect">
            <a:avLst/>
          </a:prstGeom>
        </p:spPr>
        <p:txBody>
          <a:bodyPr wrap="square">
            <a:spAutoFit/>
          </a:bodyPr>
          <a:lstStyle/>
          <a:p>
            <a:r>
              <a:rPr lang="en-US" dirty="0">
                <a:solidFill>
                  <a:schemeClr val="bg1"/>
                </a:solidFill>
                <a:latin typeface="Montserrat" pitchFamily="2" charset="77"/>
                <a:ea typeface="Roboto" panose="02000000000000000000" pitchFamily="2" charset="0"/>
                <a:cs typeface="Lato Light" panose="020F0502020204030203" pitchFamily="34" charset="0"/>
              </a:rPr>
              <a:t>Refers to a good or service being offered by a company</a:t>
            </a:r>
            <a:endParaRPr lang="en-US" dirty="0">
              <a:solidFill>
                <a:schemeClr val="bg1"/>
              </a:solidFill>
              <a:latin typeface="Montserrat" pitchFamily="2" charset="77"/>
              <a:ea typeface="Roboto" panose="02000000000000000000" pitchFamily="2" charset="0"/>
            </a:endParaRPr>
          </a:p>
        </p:txBody>
      </p:sp>
      <p:grpSp>
        <p:nvGrpSpPr>
          <p:cNvPr id="2" name="Group 1">
            <a:extLst>
              <a:ext uri="{FF2B5EF4-FFF2-40B4-BE49-F238E27FC236}">
                <a16:creationId xmlns:a16="http://schemas.microsoft.com/office/drawing/2014/main" id="{0A28B61E-749A-6C4C-9D96-56803B788AD2}"/>
              </a:ext>
            </a:extLst>
          </p:cNvPr>
          <p:cNvGrpSpPr/>
          <p:nvPr/>
        </p:nvGrpSpPr>
        <p:grpSpPr>
          <a:xfrm>
            <a:off x="9219170" y="6815056"/>
            <a:ext cx="2954220" cy="2948296"/>
            <a:chOff x="2122935" y="4949396"/>
            <a:chExt cx="3798301" cy="3790686"/>
          </a:xfrm>
        </p:grpSpPr>
        <p:sp>
          <p:nvSpPr>
            <p:cNvPr id="107" name="Shape 493">
              <a:extLst>
                <a:ext uri="{FF2B5EF4-FFF2-40B4-BE49-F238E27FC236}">
                  <a16:creationId xmlns:a16="http://schemas.microsoft.com/office/drawing/2014/main" id="{94E34C88-C123-5D4F-808D-0D8C608AA5AB}"/>
                </a:ext>
              </a:extLst>
            </p:cNvPr>
            <p:cNvSpPr/>
            <p:nvPr/>
          </p:nvSpPr>
          <p:spPr>
            <a:xfrm>
              <a:off x="2122935"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108" name="Shape 515">
              <a:extLst>
                <a:ext uri="{FF2B5EF4-FFF2-40B4-BE49-F238E27FC236}">
                  <a16:creationId xmlns:a16="http://schemas.microsoft.com/office/drawing/2014/main" id="{AE703DDD-5669-B24C-BD40-72B7DBFCD99F}"/>
                </a:ext>
              </a:extLst>
            </p:cNvPr>
            <p:cNvSpPr/>
            <p:nvPr/>
          </p:nvSpPr>
          <p:spPr>
            <a:xfrm>
              <a:off x="2122935" y="4949396"/>
              <a:ext cx="3790688" cy="3790686"/>
            </a:xfrm>
            <a:prstGeom prst="arc">
              <a:avLst>
                <a:gd name="adj1" fmla="val 16155834"/>
                <a:gd name="adj2" fmla="val 8210918"/>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109" name="Shape 978">
              <a:extLst>
                <a:ext uri="{FF2B5EF4-FFF2-40B4-BE49-F238E27FC236}">
                  <a16:creationId xmlns:a16="http://schemas.microsoft.com/office/drawing/2014/main" id="{F7A6BDD7-D5B5-3649-B0CB-160543F3E420}"/>
                </a:ext>
              </a:extLst>
            </p:cNvPr>
            <p:cNvSpPr/>
            <p:nvPr/>
          </p:nvSpPr>
          <p:spPr>
            <a:xfrm>
              <a:off x="2162319" y="4978543"/>
              <a:ext cx="3758917"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110" name="Rectangle 109">
              <a:extLst>
                <a:ext uri="{FF2B5EF4-FFF2-40B4-BE49-F238E27FC236}">
                  <a16:creationId xmlns:a16="http://schemas.microsoft.com/office/drawing/2014/main" id="{08DF1056-AFC3-5349-8A42-7E1E67C04EEF}"/>
                </a:ext>
              </a:extLst>
            </p:cNvPr>
            <p:cNvSpPr/>
            <p:nvPr/>
          </p:nvSpPr>
          <p:spPr>
            <a:xfrm>
              <a:off x="3030291" y="6442500"/>
              <a:ext cx="2022972" cy="1068430"/>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70%</a:t>
              </a:r>
            </a:p>
          </p:txBody>
        </p:sp>
      </p:grpSp>
    </p:spTree>
    <p:extLst>
      <p:ext uri="{BB962C8B-B14F-4D97-AF65-F5344CB8AC3E}">
        <p14:creationId xmlns:p14="http://schemas.microsoft.com/office/powerpoint/2010/main" val="7133026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United Estates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48" name="Group 47">
            <a:extLst>
              <a:ext uri="{FF2B5EF4-FFF2-40B4-BE49-F238E27FC236}">
                <a16:creationId xmlns:a16="http://schemas.microsoft.com/office/drawing/2014/main" id="{7B8C7686-254B-AC4C-9503-6F6B2B2125C3}"/>
              </a:ext>
            </a:extLst>
          </p:cNvPr>
          <p:cNvGrpSpPr/>
          <p:nvPr/>
        </p:nvGrpSpPr>
        <p:grpSpPr>
          <a:xfrm>
            <a:off x="2518913" y="4616893"/>
            <a:ext cx="10218191" cy="6680200"/>
            <a:chOff x="5157993" y="1665630"/>
            <a:chExt cx="2936367" cy="1919171"/>
          </a:xfrm>
          <a:solidFill>
            <a:srgbClr val="EFF1F7"/>
          </a:solidFill>
        </p:grpSpPr>
        <p:sp>
          <p:nvSpPr>
            <p:cNvPr id="49" name="Freeform 5">
              <a:extLst>
                <a:ext uri="{FF2B5EF4-FFF2-40B4-BE49-F238E27FC236}">
                  <a16:creationId xmlns:a16="http://schemas.microsoft.com/office/drawing/2014/main" id="{18FA28CA-CA5A-5A4D-951F-D8CEDB001365}"/>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6">
              <a:extLst>
                <a:ext uri="{FF2B5EF4-FFF2-40B4-BE49-F238E27FC236}">
                  <a16:creationId xmlns:a16="http://schemas.microsoft.com/office/drawing/2014/main" id="{91AA5D46-4D65-ED4F-B201-A4833F5B4A5C}"/>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7">
              <a:extLst>
                <a:ext uri="{FF2B5EF4-FFF2-40B4-BE49-F238E27FC236}">
                  <a16:creationId xmlns:a16="http://schemas.microsoft.com/office/drawing/2014/main" id="{6AB2AA62-32CB-0B4C-B588-40513B79ABD4}"/>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8">
              <a:extLst>
                <a:ext uri="{FF2B5EF4-FFF2-40B4-BE49-F238E27FC236}">
                  <a16:creationId xmlns:a16="http://schemas.microsoft.com/office/drawing/2014/main" id="{B3F98852-3333-8241-89AF-7F5C5D60A95A}"/>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9">
              <a:extLst>
                <a:ext uri="{FF2B5EF4-FFF2-40B4-BE49-F238E27FC236}">
                  <a16:creationId xmlns:a16="http://schemas.microsoft.com/office/drawing/2014/main" id="{08D0DB47-A975-4A4A-978B-10417790EE29}"/>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0">
              <a:extLst>
                <a:ext uri="{FF2B5EF4-FFF2-40B4-BE49-F238E27FC236}">
                  <a16:creationId xmlns:a16="http://schemas.microsoft.com/office/drawing/2014/main" id="{7C4FC44F-413F-7340-9129-0CB6E4B93867}"/>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1">
              <a:extLst>
                <a:ext uri="{FF2B5EF4-FFF2-40B4-BE49-F238E27FC236}">
                  <a16:creationId xmlns:a16="http://schemas.microsoft.com/office/drawing/2014/main" id="{DB02FD2A-98BD-7B4E-9D42-237A71FBF1E9}"/>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2">
              <a:extLst>
                <a:ext uri="{FF2B5EF4-FFF2-40B4-BE49-F238E27FC236}">
                  <a16:creationId xmlns:a16="http://schemas.microsoft.com/office/drawing/2014/main" id="{F9CB061E-B65E-6341-9F98-2F5E27F7ACE3}"/>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3">
              <a:extLst>
                <a:ext uri="{FF2B5EF4-FFF2-40B4-BE49-F238E27FC236}">
                  <a16:creationId xmlns:a16="http://schemas.microsoft.com/office/drawing/2014/main" id="{80A36685-6CD8-974F-99FD-3121428049D0}"/>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4">
              <a:extLst>
                <a:ext uri="{FF2B5EF4-FFF2-40B4-BE49-F238E27FC236}">
                  <a16:creationId xmlns:a16="http://schemas.microsoft.com/office/drawing/2014/main" id="{9F6096FD-6A32-2E42-9F09-BC8CF6523B71}"/>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15">
              <a:extLst>
                <a:ext uri="{FF2B5EF4-FFF2-40B4-BE49-F238E27FC236}">
                  <a16:creationId xmlns:a16="http://schemas.microsoft.com/office/drawing/2014/main" id="{841F240B-0D30-3E43-B40F-0CA22F998AEB}"/>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16">
              <a:extLst>
                <a:ext uri="{FF2B5EF4-FFF2-40B4-BE49-F238E27FC236}">
                  <a16:creationId xmlns:a16="http://schemas.microsoft.com/office/drawing/2014/main" id="{B09DF3CB-0468-994C-A228-97AF0D6DEE29}"/>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17">
              <a:extLst>
                <a:ext uri="{FF2B5EF4-FFF2-40B4-BE49-F238E27FC236}">
                  <a16:creationId xmlns:a16="http://schemas.microsoft.com/office/drawing/2014/main" id="{0183BB1C-2E46-3C41-B3EB-050B706B9F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18">
              <a:extLst>
                <a:ext uri="{FF2B5EF4-FFF2-40B4-BE49-F238E27FC236}">
                  <a16:creationId xmlns:a16="http://schemas.microsoft.com/office/drawing/2014/main" id="{B6BBA691-1836-234F-BE73-365D0003A4DB}"/>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19">
              <a:extLst>
                <a:ext uri="{FF2B5EF4-FFF2-40B4-BE49-F238E27FC236}">
                  <a16:creationId xmlns:a16="http://schemas.microsoft.com/office/drawing/2014/main" id="{44286D72-766E-594B-A448-574C50C9EFA0}"/>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0">
              <a:extLst>
                <a:ext uri="{FF2B5EF4-FFF2-40B4-BE49-F238E27FC236}">
                  <a16:creationId xmlns:a16="http://schemas.microsoft.com/office/drawing/2014/main" id="{04BCE2E2-5208-DA42-A21E-BD9627BAC61C}"/>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1">
              <a:extLst>
                <a:ext uri="{FF2B5EF4-FFF2-40B4-BE49-F238E27FC236}">
                  <a16:creationId xmlns:a16="http://schemas.microsoft.com/office/drawing/2014/main" id="{0DAC60AB-6E1F-5448-B3B3-3B979ED4B6C5}"/>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2">
              <a:extLst>
                <a:ext uri="{FF2B5EF4-FFF2-40B4-BE49-F238E27FC236}">
                  <a16:creationId xmlns:a16="http://schemas.microsoft.com/office/drawing/2014/main" id="{26D080FA-C4F7-BB4E-B8D6-6016BBD5AD3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3">
              <a:extLst>
                <a:ext uri="{FF2B5EF4-FFF2-40B4-BE49-F238E27FC236}">
                  <a16:creationId xmlns:a16="http://schemas.microsoft.com/office/drawing/2014/main" id="{F4246256-027F-D14F-868B-BC505F82CF3B}"/>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24">
              <a:extLst>
                <a:ext uri="{FF2B5EF4-FFF2-40B4-BE49-F238E27FC236}">
                  <a16:creationId xmlns:a16="http://schemas.microsoft.com/office/drawing/2014/main" id="{D28D6225-BDE2-264A-AD80-6E83A11F268F}"/>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25">
              <a:extLst>
                <a:ext uri="{FF2B5EF4-FFF2-40B4-BE49-F238E27FC236}">
                  <a16:creationId xmlns:a16="http://schemas.microsoft.com/office/drawing/2014/main" id="{CB233C6D-FB9F-CB41-8209-CA707831D11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26">
              <a:extLst>
                <a:ext uri="{FF2B5EF4-FFF2-40B4-BE49-F238E27FC236}">
                  <a16:creationId xmlns:a16="http://schemas.microsoft.com/office/drawing/2014/main" id="{3BBF8DA0-FB6A-D443-A422-9DCD49E93228}"/>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27">
              <a:extLst>
                <a:ext uri="{FF2B5EF4-FFF2-40B4-BE49-F238E27FC236}">
                  <a16:creationId xmlns:a16="http://schemas.microsoft.com/office/drawing/2014/main" id="{984E5EB3-3DCF-F443-9AA2-22188C12B527}"/>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28">
              <a:extLst>
                <a:ext uri="{FF2B5EF4-FFF2-40B4-BE49-F238E27FC236}">
                  <a16:creationId xmlns:a16="http://schemas.microsoft.com/office/drawing/2014/main" id="{642E66F6-81CA-574F-8B7F-FA7AB16C7C63}"/>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29">
              <a:extLst>
                <a:ext uri="{FF2B5EF4-FFF2-40B4-BE49-F238E27FC236}">
                  <a16:creationId xmlns:a16="http://schemas.microsoft.com/office/drawing/2014/main" id="{C2C915A0-EE1B-B345-B42F-FE6EF6EC6027}"/>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0">
              <a:extLst>
                <a:ext uri="{FF2B5EF4-FFF2-40B4-BE49-F238E27FC236}">
                  <a16:creationId xmlns:a16="http://schemas.microsoft.com/office/drawing/2014/main" id="{2BBBFFF0-F79A-234B-8FC7-25931E6C19B2}"/>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31">
              <a:extLst>
                <a:ext uri="{FF2B5EF4-FFF2-40B4-BE49-F238E27FC236}">
                  <a16:creationId xmlns:a16="http://schemas.microsoft.com/office/drawing/2014/main" id="{AB6467C0-008E-8C4B-8D83-40A518D127A0}"/>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32">
              <a:extLst>
                <a:ext uri="{FF2B5EF4-FFF2-40B4-BE49-F238E27FC236}">
                  <a16:creationId xmlns:a16="http://schemas.microsoft.com/office/drawing/2014/main" id="{738A93E4-5230-A249-931C-3D57AB05BCED}"/>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33">
              <a:extLst>
                <a:ext uri="{FF2B5EF4-FFF2-40B4-BE49-F238E27FC236}">
                  <a16:creationId xmlns:a16="http://schemas.microsoft.com/office/drawing/2014/main" id="{5B1D7233-AB57-FC43-AD24-C8E862D31488}"/>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34">
              <a:extLst>
                <a:ext uri="{FF2B5EF4-FFF2-40B4-BE49-F238E27FC236}">
                  <a16:creationId xmlns:a16="http://schemas.microsoft.com/office/drawing/2014/main" id="{ABE76D19-4029-8E45-8AD4-9BCF6078382B}"/>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35">
              <a:extLst>
                <a:ext uri="{FF2B5EF4-FFF2-40B4-BE49-F238E27FC236}">
                  <a16:creationId xmlns:a16="http://schemas.microsoft.com/office/drawing/2014/main" id="{D8DB6DC4-71C6-3042-8DED-386F73D32989}"/>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36">
              <a:extLst>
                <a:ext uri="{FF2B5EF4-FFF2-40B4-BE49-F238E27FC236}">
                  <a16:creationId xmlns:a16="http://schemas.microsoft.com/office/drawing/2014/main" id="{BAE557E3-CB87-C742-A79F-84FD95903226}"/>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37">
              <a:extLst>
                <a:ext uri="{FF2B5EF4-FFF2-40B4-BE49-F238E27FC236}">
                  <a16:creationId xmlns:a16="http://schemas.microsoft.com/office/drawing/2014/main" id="{2D5AA07E-0093-224C-8157-74ACB7D984C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38">
              <a:extLst>
                <a:ext uri="{FF2B5EF4-FFF2-40B4-BE49-F238E27FC236}">
                  <a16:creationId xmlns:a16="http://schemas.microsoft.com/office/drawing/2014/main" id="{3ED29DF1-A73F-064F-93B8-2531803E70AD}"/>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9" name="Freeform 39">
              <a:extLst>
                <a:ext uri="{FF2B5EF4-FFF2-40B4-BE49-F238E27FC236}">
                  <a16:creationId xmlns:a16="http://schemas.microsoft.com/office/drawing/2014/main" id="{A10B17BA-6AA4-3E49-929F-E8D36B6E3689}"/>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40">
              <a:extLst>
                <a:ext uri="{FF2B5EF4-FFF2-40B4-BE49-F238E27FC236}">
                  <a16:creationId xmlns:a16="http://schemas.microsoft.com/office/drawing/2014/main" id="{15122ADF-D2BD-5447-9C32-715DF07E5F89}"/>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41">
              <a:extLst>
                <a:ext uri="{FF2B5EF4-FFF2-40B4-BE49-F238E27FC236}">
                  <a16:creationId xmlns:a16="http://schemas.microsoft.com/office/drawing/2014/main" id="{66F6B32A-A673-E246-B207-35534C147608}"/>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42">
              <a:extLst>
                <a:ext uri="{FF2B5EF4-FFF2-40B4-BE49-F238E27FC236}">
                  <a16:creationId xmlns:a16="http://schemas.microsoft.com/office/drawing/2014/main" id="{A2F50943-5A52-434B-A0E8-9A747C4A3107}"/>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43">
              <a:extLst>
                <a:ext uri="{FF2B5EF4-FFF2-40B4-BE49-F238E27FC236}">
                  <a16:creationId xmlns:a16="http://schemas.microsoft.com/office/drawing/2014/main" id="{70C56D7B-B6C7-B54F-909F-BE44C7815FE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44">
              <a:extLst>
                <a:ext uri="{FF2B5EF4-FFF2-40B4-BE49-F238E27FC236}">
                  <a16:creationId xmlns:a16="http://schemas.microsoft.com/office/drawing/2014/main" id="{61FAA2FC-5221-5B40-AA26-857C2B80E9D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45">
              <a:extLst>
                <a:ext uri="{FF2B5EF4-FFF2-40B4-BE49-F238E27FC236}">
                  <a16:creationId xmlns:a16="http://schemas.microsoft.com/office/drawing/2014/main" id="{FB238D10-B71F-344C-97BC-AE9A6458EA6A}"/>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46">
              <a:extLst>
                <a:ext uri="{FF2B5EF4-FFF2-40B4-BE49-F238E27FC236}">
                  <a16:creationId xmlns:a16="http://schemas.microsoft.com/office/drawing/2014/main" id="{8305CBC1-C856-9F43-A641-326CE6273628}"/>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47">
              <a:extLst>
                <a:ext uri="{FF2B5EF4-FFF2-40B4-BE49-F238E27FC236}">
                  <a16:creationId xmlns:a16="http://schemas.microsoft.com/office/drawing/2014/main" id="{4FA53031-8D74-3248-BD65-B6D1937DE8FE}"/>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Line 48">
              <a:extLst>
                <a:ext uri="{FF2B5EF4-FFF2-40B4-BE49-F238E27FC236}">
                  <a16:creationId xmlns:a16="http://schemas.microsoft.com/office/drawing/2014/main" id="{9F40AC46-A723-3A47-B562-11EB2FDAF1FD}"/>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Line 49">
              <a:extLst>
                <a:ext uri="{FF2B5EF4-FFF2-40B4-BE49-F238E27FC236}">
                  <a16:creationId xmlns:a16="http://schemas.microsoft.com/office/drawing/2014/main" id="{B467AFD5-C3A4-B545-92BF-F4BC4A479022}"/>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50">
              <a:extLst>
                <a:ext uri="{FF2B5EF4-FFF2-40B4-BE49-F238E27FC236}">
                  <a16:creationId xmlns:a16="http://schemas.microsoft.com/office/drawing/2014/main" id="{AA9692FA-BBCE-B044-B16B-8B335E6B63C0}"/>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51">
              <a:extLst>
                <a:ext uri="{FF2B5EF4-FFF2-40B4-BE49-F238E27FC236}">
                  <a16:creationId xmlns:a16="http://schemas.microsoft.com/office/drawing/2014/main" id="{2496E0AE-436E-1343-B163-83BCFEB1F497}"/>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52">
              <a:extLst>
                <a:ext uri="{FF2B5EF4-FFF2-40B4-BE49-F238E27FC236}">
                  <a16:creationId xmlns:a16="http://schemas.microsoft.com/office/drawing/2014/main" id="{DEFC447E-4987-9B4A-8D65-3CB2722082CD}"/>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53">
              <a:extLst>
                <a:ext uri="{FF2B5EF4-FFF2-40B4-BE49-F238E27FC236}">
                  <a16:creationId xmlns:a16="http://schemas.microsoft.com/office/drawing/2014/main" id="{50E4F5A0-10D1-6942-AFA3-9FB29E61B8D8}"/>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54">
              <a:extLst>
                <a:ext uri="{FF2B5EF4-FFF2-40B4-BE49-F238E27FC236}">
                  <a16:creationId xmlns:a16="http://schemas.microsoft.com/office/drawing/2014/main" id="{D0CE3B59-93BA-154C-95CF-2E2E7386FE69}"/>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55">
              <a:extLst>
                <a:ext uri="{FF2B5EF4-FFF2-40B4-BE49-F238E27FC236}">
                  <a16:creationId xmlns:a16="http://schemas.microsoft.com/office/drawing/2014/main" id="{ECDF6958-1140-184C-BAFF-E79FA3285498}"/>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19">
              <a:extLst>
                <a:ext uri="{FF2B5EF4-FFF2-40B4-BE49-F238E27FC236}">
                  <a16:creationId xmlns:a16="http://schemas.microsoft.com/office/drawing/2014/main" id="{88F65BC0-B8F6-A84F-A086-3C0EF40E7B9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547C3946-368E-4240-AB9F-DCBCF7BB62E5}"/>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6" name="Group 5">
            <a:extLst>
              <a:ext uri="{FF2B5EF4-FFF2-40B4-BE49-F238E27FC236}">
                <a16:creationId xmlns:a16="http://schemas.microsoft.com/office/drawing/2014/main" id="{FF963421-23D1-944A-82FA-35A96FDBB274}"/>
              </a:ext>
            </a:extLst>
          </p:cNvPr>
          <p:cNvGrpSpPr/>
          <p:nvPr/>
        </p:nvGrpSpPr>
        <p:grpSpPr>
          <a:xfrm>
            <a:off x="14420597" y="6647328"/>
            <a:ext cx="3308839" cy="2889364"/>
            <a:chOff x="13767662" y="6647328"/>
            <a:chExt cx="3308839" cy="2889364"/>
          </a:xfrm>
        </p:grpSpPr>
        <p:sp>
          <p:nvSpPr>
            <p:cNvPr id="129" name="Rectangle 128">
              <a:extLst>
                <a:ext uri="{FF2B5EF4-FFF2-40B4-BE49-F238E27FC236}">
                  <a16:creationId xmlns:a16="http://schemas.microsoft.com/office/drawing/2014/main" id="{A97B2B04-14A8-234D-810B-8F27B4A76FF7}"/>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30" name="Rectangle 129">
              <a:extLst>
                <a:ext uri="{FF2B5EF4-FFF2-40B4-BE49-F238E27FC236}">
                  <a16:creationId xmlns:a16="http://schemas.microsoft.com/office/drawing/2014/main" id="{671F0307-6775-C14D-8AAC-6259E87DBB15}"/>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1" name="TextBox 130">
              <a:extLst>
                <a:ext uri="{FF2B5EF4-FFF2-40B4-BE49-F238E27FC236}">
                  <a16:creationId xmlns:a16="http://schemas.microsoft.com/office/drawing/2014/main" id="{EB4BED6D-8A49-6D4B-B3EE-2B61AB8504DB}"/>
                </a:ext>
              </a:extLst>
            </p:cNvPr>
            <p:cNvSpPr txBox="1"/>
            <p:nvPr/>
          </p:nvSpPr>
          <p:spPr>
            <a:xfrm>
              <a:off x="13767662" y="7293659"/>
              <a:ext cx="1585690"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+98</a:t>
              </a:r>
            </a:p>
          </p:txBody>
        </p:sp>
      </p:grpSp>
      <p:sp>
        <p:nvSpPr>
          <p:cNvPr id="132" name="Rectangle 131">
            <a:extLst>
              <a:ext uri="{FF2B5EF4-FFF2-40B4-BE49-F238E27FC236}">
                <a16:creationId xmlns:a16="http://schemas.microsoft.com/office/drawing/2014/main" id="{DEF501A5-C661-6444-BD02-4A6EE48D3E54}"/>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33" name="Rectangle 132">
            <a:extLst>
              <a:ext uri="{FF2B5EF4-FFF2-40B4-BE49-F238E27FC236}">
                <a16:creationId xmlns:a16="http://schemas.microsoft.com/office/drawing/2014/main" id="{DE7C7CDA-F8C9-4042-ADC0-3CA978C52F26}"/>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4" name="TextBox 133">
            <a:extLst>
              <a:ext uri="{FF2B5EF4-FFF2-40B4-BE49-F238E27FC236}">
                <a16:creationId xmlns:a16="http://schemas.microsoft.com/office/drawing/2014/main" id="{F6594826-C610-9B4D-9F8D-90B8A295C0DF}"/>
              </a:ext>
            </a:extLst>
          </p:cNvPr>
          <p:cNvSpPr txBox="1"/>
          <p:nvPr/>
        </p:nvSpPr>
        <p:spPr>
          <a:xfrm>
            <a:off x="18727636" y="7293659"/>
            <a:ext cx="2135521"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+480</a:t>
            </a:r>
          </a:p>
        </p:txBody>
      </p:sp>
    </p:spTree>
    <p:extLst>
      <p:ext uri="{BB962C8B-B14F-4D97-AF65-F5344CB8AC3E}">
        <p14:creationId xmlns:p14="http://schemas.microsoft.com/office/powerpoint/2010/main" val="33102190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Canada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8" name="Group 67">
            <a:extLst>
              <a:ext uri="{FF2B5EF4-FFF2-40B4-BE49-F238E27FC236}">
                <a16:creationId xmlns:a16="http://schemas.microsoft.com/office/drawing/2014/main" id="{31753A04-C298-4341-BAC8-ABFD25DCF539}"/>
              </a:ext>
            </a:extLst>
          </p:cNvPr>
          <p:cNvGrpSpPr/>
          <p:nvPr/>
        </p:nvGrpSpPr>
        <p:grpSpPr>
          <a:xfrm>
            <a:off x="11006218" y="4274311"/>
            <a:ext cx="10957104" cy="7054357"/>
            <a:chOff x="1289912" y="4078363"/>
            <a:chExt cx="10444353" cy="6724240"/>
          </a:xfrm>
          <a:solidFill>
            <a:srgbClr val="EFF1F7"/>
          </a:solidFill>
        </p:grpSpPr>
        <p:sp>
          <p:nvSpPr>
            <p:cNvPr id="69" name="Freeform 119">
              <a:extLst>
                <a:ext uri="{FF2B5EF4-FFF2-40B4-BE49-F238E27FC236}">
                  <a16:creationId xmlns:a16="http://schemas.microsoft.com/office/drawing/2014/main" id="{CD0E9139-BFFB-6E4B-9C8B-C14C3E854627}"/>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0" name="Freeform 120">
              <a:extLst>
                <a:ext uri="{FF2B5EF4-FFF2-40B4-BE49-F238E27FC236}">
                  <a16:creationId xmlns:a16="http://schemas.microsoft.com/office/drawing/2014/main" id="{A85DFEA2-4B27-5648-9C4D-DBA74F7FB584}"/>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1" name="Freeform 121">
              <a:extLst>
                <a:ext uri="{FF2B5EF4-FFF2-40B4-BE49-F238E27FC236}">
                  <a16:creationId xmlns:a16="http://schemas.microsoft.com/office/drawing/2014/main" id="{2BCA22F3-C6D2-0644-ACC0-3628687B9AA4}"/>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8" name="Freeform 122">
              <a:extLst>
                <a:ext uri="{FF2B5EF4-FFF2-40B4-BE49-F238E27FC236}">
                  <a16:creationId xmlns:a16="http://schemas.microsoft.com/office/drawing/2014/main" id="{42D58474-5294-714B-A2E6-F108CBB9F809}"/>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9" name="Freeform 123">
              <a:extLst>
                <a:ext uri="{FF2B5EF4-FFF2-40B4-BE49-F238E27FC236}">
                  <a16:creationId xmlns:a16="http://schemas.microsoft.com/office/drawing/2014/main" id="{2AE6549C-6D57-BB40-B816-43E2D697B9D4}"/>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0" name="Freeform 124">
              <a:extLst>
                <a:ext uri="{FF2B5EF4-FFF2-40B4-BE49-F238E27FC236}">
                  <a16:creationId xmlns:a16="http://schemas.microsoft.com/office/drawing/2014/main" id="{49069B94-9364-3048-981B-FE5A47B01098}"/>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7" name="Freeform 125">
              <a:extLst>
                <a:ext uri="{FF2B5EF4-FFF2-40B4-BE49-F238E27FC236}">
                  <a16:creationId xmlns:a16="http://schemas.microsoft.com/office/drawing/2014/main" id="{82444256-67AB-0C44-9D8C-946576806193}"/>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solidFill>
              <a:schemeClr val="accent1"/>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8" name="Freeform 126">
              <a:extLst>
                <a:ext uri="{FF2B5EF4-FFF2-40B4-BE49-F238E27FC236}">
                  <a16:creationId xmlns:a16="http://schemas.microsoft.com/office/drawing/2014/main" id="{49050219-F4E2-5044-AD4D-4FFE03628899}"/>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9" name="Freeform 127">
              <a:extLst>
                <a:ext uri="{FF2B5EF4-FFF2-40B4-BE49-F238E27FC236}">
                  <a16:creationId xmlns:a16="http://schemas.microsoft.com/office/drawing/2014/main" id="{629566A7-FCF7-294C-9139-B69077A0C6D6}"/>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0" name="Freeform 128">
              <a:extLst>
                <a:ext uri="{FF2B5EF4-FFF2-40B4-BE49-F238E27FC236}">
                  <a16:creationId xmlns:a16="http://schemas.microsoft.com/office/drawing/2014/main" id="{B3A0B2B1-DAF1-1644-B3AC-1A9B9D678EE2}"/>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2" name="Freeform 129">
              <a:extLst>
                <a:ext uri="{FF2B5EF4-FFF2-40B4-BE49-F238E27FC236}">
                  <a16:creationId xmlns:a16="http://schemas.microsoft.com/office/drawing/2014/main" id="{1A45FDF5-DA4C-B04A-B213-93CF375E908B}"/>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3" name="Freeform 130">
              <a:extLst>
                <a:ext uri="{FF2B5EF4-FFF2-40B4-BE49-F238E27FC236}">
                  <a16:creationId xmlns:a16="http://schemas.microsoft.com/office/drawing/2014/main" id="{6C81383F-D022-C74C-9387-CC78C39873AC}"/>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4" name="Freeform 131">
              <a:extLst>
                <a:ext uri="{FF2B5EF4-FFF2-40B4-BE49-F238E27FC236}">
                  <a16:creationId xmlns:a16="http://schemas.microsoft.com/office/drawing/2014/main" id="{B53DC2B4-0445-AB43-AB14-F1A35D6157FA}"/>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5" name="Freeform 132">
              <a:extLst>
                <a:ext uri="{FF2B5EF4-FFF2-40B4-BE49-F238E27FC236}">
                  <a16:creationId xmlns:a16="http://schemas.microsoft.com/office/drawing/2014/main" id="{9451A764-88F1-5B40-9425-0939480B2E81}"/>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6" name="Freeform 133">
              <a:extLst>
                <a:ext uri="{FF2B5EF4-FFF2-40B4-BE49-F238E27FC236}">
                  <a16:creationId xmlns:a16="http://schemas.microsoft.com/office/drawing/2014/main" id="{6DA3CBE6-51E4-9B46-B94F-0D2C6CD3D5F9}"/>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7" name="Freeform 134">
              <a:extLst>
                <a:ext uri="{FF2B5EF4-FFF2-40B4-BE49-F238E27FC236}">
                  <a16:creationId xmlns:a16="http://schemas.microsoft.com/office/drawing/2014/main" id="{A3267B76-6E9F-4D4E-B4E7-21416BC17D7B}"/>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8" name="Freeform 135">
              <a:extLst>
                <a:ext uri="{FF2B5EF4-FFF2-40B4-BE49-F238E27FC236}">
                  <a16:creationId xmlns:a16="http://schemas.microsoft.com/office/drawing/2014/main" id="{551CF344-BB22-8B49-8506-D095F6CB9F86}"/>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5" name="Freeform 136">
              <a:extLst>
                <a:ext uri="{FF2B5EF4-FFF2-40B4-BE49-F238E27FC236}">
                  <a16:creationId xmlns:a16="http://schemas.microsoft.com/office/drawing/2014/main" id="{D5FADB66-AA59-B64A-865F-E12ACD2DA3B3}"/>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6" name="Freeform 137">
              <a:extLst>
                <a:ext uri="{FF2B5EF4-FFF2-40B4-BE49-F238E27FC236}">
                  <a16:creationId xmlns:a16="http://schemas.microsoft.com/office/drawing/2014/main" id="{5A3E4A6A-9EA6-0949-9CAE-F5A911BA3779}"/>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7" name="Freeform 138">
              <a:extLst>
                <a:ext uri="{FF2B5EF4-FFF2-40B4-BE49-F238E27FC236}">
                  <a16:creationId xmlns:a16="http://schemas.microsoft.com/office/drawing/2014/main" id="{E8D1C2B3-49F5-A04F-8545-EA492CF1B954}"/>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8" name="Freeform 139">
              <a:extLst>
                <a:ext uri="{FF2B5EF4-FFF2-40B4-BE49-F238E27FC236}">
                  <a16:creationId xmlns:a16="http://schemas.microsoft.com/office/drawing/2014/main" id="{7E3C142D-F628-8245-A7E4-D0AD39F2FACE}"/>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9" name="Freeform 140">
              <a:extLst>
                <a:ext uri="{FF2B5EF4-FFF2-40B4-BE49-F238E27FC236}">
                  <a16:creationId xmlns:a16="http://schemas.microsoft.com/office/drawing/2014/main" id="{1EAA6151-66F6-1445-8F02-DB34FB23B848}"/>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0" name="Freeform 141">
              <a:extLst>
                <a:ext uri="{FF2B5EF4-FFF2-40B4-BE49-F238E27FC236}">
                  <a16:creationId xmlns:a16="http://schemas.microsoft.com/office/drawing/2014/main" id="{EED22657-D8AC-F345-9EC8-8EFE6F8B50D3}"/>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1" name="Freeform 142">
              <a:extLst>
                <a:ext uri="{FF2B5EF4-FFF2-40B4-BE49-F238E27FC236}">
                  <a16:creationId xmlns:a16="http://schemas.microsoft.com/office/drawing/2014/main" id="{E8654391-19B0-2E43-A8E4-F00BA491140F}"/>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solidFill>
              <a:schemeClr val="accent3"/>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2" name="Freeform 143">
              <a:extLst>
                <a:ext uri="{FF2B5EF4-FFF2-40B4-BE49-F238E27FC236}">
                  <a16:creationId xmlns:a16="http://schemas.microsoft.com/office/drawing/2014/main" id="{7E16BE7D-C102-4E4C-8D36-F57D9D3EEB9C}"/>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3" name="Freeform 144">
              <a:extLst>
                <a:ext uri="{FF2B5EF4-FFF2-40B4-BE49-F238E27FC236}">
                  <a16:creationId xmlns:a16="http://schemas.microsoft.com/office/drawing/2014/main" id="{CC31DB91-022F-164F-92AA-E9E1EE6B3ADE}"/>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4" name="Freeform 145">
              <a:extLst>
                <a:ext uri="{FF2B5EF4-FFF2-40B4-BE49-F238E27FC236}">
                  <a16:creationId xmlns:a16="http://schemas.microsoft.com/office/drawing/2014/main" id="{C4EFFA73-F225-E840-A102-CDE5E6887015}"/>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5" name="Freeform 146">
              <a:extLst>
                <a:ext uri="{FF2B5EF4-FFF2-40B4-BE49-F238E27FC236}">
                  <a16:creationId xmlns:a16="http://schemas.microsoft.com/office/drawing/2014/main" id="{BBF3785C-51F1-0342-9182-09BFAEBC1554}"/>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6" name="Freeform 147">
              <a:extLst>
                <a:ext uri="{FF2B5EF4-FFF2-40B4-BE49-F238E27FC236}">
                  <a16:creationId xmlns:a16="http://schemas.microsoft.com/office/drawing/2014/main" id="{8BFFEC38-C884-3F4A-8BAF-8600D19FE6C9}"/>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grpSp>
      <p:grpSp>
        <p:nvGrpSpPr>
          <p:cNvPr id="3" name="Group 2">
            <a:extLst>
              <a:ext uri="{FF2B5EF4-FFF2-40B4-BE49-F238E27FC236}">
                <a16:creationId xmlns:a16="http://schemas.microsoft.com/office/drawing/2014/main" id="{850A99DC-7103-1E48-B921-7B192D455B9B}"/>
              </a:ext>
            </a:extLst>
          </p:cNvPr>
          <p:cNvGrpSpPr/>
          <p:nvPr/>
        </p:nvGrpSpPr>
        <p:grpSpPr>
          <a:xfrm>
            <a:off x="2414328" y="6647328"/>
            <a:ext cx="7615878" cy="2889364"/>
            <a:chOff x="2317936" y="6647328"/>
            <a:chExt cx="7615878" cy="2889364"/>
          </a:xfrm>
        </p:grpSpPr>
        <p:grpSp>
          <p:nvGrpSpPr>
            <p:cNvPr id="147" name="Group 146">
              <a:extLst>
                <a:ext uri="{FF2B5EF4-FFF2-40B4-BE49-F238E27FC236}">
                  <a16:creationId xmlns:a16="http://schemas.microsoft.com/office/drawing/2014/main" id="{0ADC8563-0791-664E-B956-D7D2C769153A}"/>
                </a:ext>
              </a:extLst>
            </p:cNvPr>
            <p:cNvGrpSpPr/>
            <p:nvPr/>
          </p:nvGrpSpPr>
          <p:grpSpPr>
            <a:xfrm>
              <a:off x="2317936" y="6647328"/>
              <a:ext cx="3308839" cy="2889364"/>
              <a:chOff x="13767662" y="6647328"/>
              <a:chExt cx="3308839" cy="2889364"/>
            </a:xfrm>
          </p:grpSpPr>
          <p:sp>
            <p:nvSpPr>
              <p:cNvPr id="148" name="Rectangle 147">
                <a:extLst>
                  <a:ext uri="{FF2B5EF4-FFF2-40B4-BE49-F238E27FC236}">
                    <a16:creationId xmlns:a16="http://schemas.microsoft.com/office/drawing/2014/main" id="{A42843D8-E206-0D4F-B34E-093C0E58883E}"/>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49" name="Rectangle 148">
                <a:extLst>
                  <a:ext uri="{FF2B5EF4-FFF2-40B4-BE49-F238E27FC236}">
                    <a16:creationId xmlns:a16="http://schemas.microsoft.com/office/drawing/2014/main" id="{287AC7DB-A8D9-A242-BED4-B5803A92E73A}"/>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0" name="TextBox 149">
                <a:extLst>
                  <a:ext uri="{FF2B5EF4-FFF2-40B4-BE49-F238E27FC236}">
                    <a16:creationId xmlns:a16="http://schemas.microsoft.com/office/drawing/2014/main" id="{2519915C-016A-A349-A559-802E5DEC72EE}"/>
                  </a:ext>
                </a:extLst>
              </p:cNvPr>
              <p:cNvSpPr txBox="1"/>
              <p:nvPr/>
            </p:nvSpPr>
            <p:spPr>
              <a:xfrm>
                <a:off x="13767662" y="7293659"/>
                <a:ext cx="20409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+249</a:t>
                </a:r>
              </a:p>
            </p:txBody>
          </p:sp>
        </p:grpSp>
        <p:grpSp>
          <p:nvGrpSpPr>
            <p:cNvPr id="151" name="Group 150">
              <a:extLst>
                <a:ext uri="{FF2B5EF4-FFF2-40B4-BE49-F238E27FC236}">
                  <a16:creationId xmlns:a16="http://schemas.microsoft.com/office/drawing/2014/main" id="{7B1D5248-D74A-B14F-974E-0F9DAA2EC4A0}"/>
                </a:ext>
              </a:extLst>
            </p:cNvPr>
            <p:cNvGrpSpPr/>
            <p:nvPr/>
          </p:nvGrpSpPr>
          <p:grpSpPr>
            <a:xfrm>
              <a:off x="6624975" y="6647328"/>
              <a:ext cx="3308839" cy="2889364"/>
              <a:chOff x="18727636" y="6647328"/>
              <a:chExt cx="3308839" cy="2889364"/>
            </a:xfrm>
          </p:grpSpPr>
          <p:sp>
            <p:nvSpPr>
              <p:cNvPr id="152" name="Rectangle 151">
                <a:extLst>
                  <a:ext uri="{FF2B5EF4-FFF2-40B4-BE49-F238E27FC236}">
                    <a16:creationId xmlns:a16="http://schemas.microsoft.com/office/drawing/2014/main" id="{88E30A43-4FB4-6548-A0F5-1D1992BCE686}"/>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53" name="Rectangle 152">
                <a:extLst>
                  <a:ext uri="{FF2B5EF4-FFF2-40B4-BE49-F238E27FC236}">
                    <a16:creationId xmlns:a16="http://schemas.microsoft.com/office/drawing/2014/main" id="{AECC3DF9-A86E-4B45-A081-DC11E5131D3A}"/>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4" name="TextBox 153">
                <a:extLst>
                  <a:ext uri="{FF2B5EF4-FFF2-40B4-BE49-F238E27FC236}">
                    <a16:creationId xmlns:a16="http://schemas.microsoft.com/office/drawing/2014/main" id="{957A10C9-A18A-DD49-B38B-29EABF2234DE}"/>
                  </a:ext>
                </a:extLst>
              </p:cNvPr>
              <p:cNvSpPr txBox="1"/>
              <p:nvPr/>
            </p:nvSpPr>
            <p:spPr>
              <a:xfrm>
                <a:off x="18727636" y="7293659"/>
                <a:ext cx="156966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+34</a:t>
                </a:r>
              </a:p>
            </p:txBody>
          </p:sp>
        </p:grpSp>
      </p:grpSp>
    </p:spTree>
    <p:extLst>
      <p:ext uri="{BB962C8B-B14F-4D97-AF65-F5344CB8AC3E}">
        <p14:creationId xmlns:p14="http://schemas.microsoft.com/office/powerpoint/2010/main" val="38586366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Malaysia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 name="Group 5">
            <a:extLst>
              <a:ext uri="{FF2B5EF4-FFF2-40B4-BE49-F238E27FC236}">
                <a16:creationId xmlns:a16="http://schemas.microsoft.com/office/drawing/2014/main" id="{FF963421-23D1-944A-82FA-35A96FDBB274}"/>
              </a:ext>
            </a:extLst>
          </p:cNvPr>
          <p:cNvGrpSpPr/>
          <p:nvPr/>
        </p:nvGrpSpPr>
        <p:grpSpPr>
          <a:xfrm>
            <a:off x="14420597" y="6647328"/>
            <a:ext cx="3308839" cy="2889364"/>
            <a:chOff x="13767662" y="6647328"/>
            <a:chExt cx="3308839" cy="2889364"/>
          </a:xfrm>
        </p:grpSpPr>
        <p:sp>
          <p:nvSpPr>
            <p:cNvPr id="129" name="Rectangle 128">
              <a:extLst>
                <a:ext uri="{FF2B5EF4-FFF2-40B4-BE49-F238E27FC236}">
                  <a16:creationId xmlns:a16="http://schemas.microsoft.com/office/drawing/2014/main" id="{A97B2B04-14A8-234D-810B-8F27B4A76FF7}"/>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30" name="Rectangle 129">
              <a:extLst>
                <a:ext uri="{FF2B5EF4-FFF2-40B4-BE49-F238E27FC236}">
                  <a16:creationId xmlns:a16="http://schemas.microsoft.com/office/drawing/2014/main" id="{671F0307-6775-C14D-8AAC-6259E87DBB15}"/>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1" name="TextBox 130">
              <a:extLst>
                <a:ext uri="{FF2B5EF4-FFF2-40B4-BE49-F238E27FC236}">
                  <a16:creationId xmlns:a16="http://schemas.microsoft.com/office/drawing/2014/main" id="{EB4BED6D-8A49-6D4B-B3EE-2B61AB8504DB}"/>
                </a:ext>
              </a:extLst>
            </p:cNvPr>
            <p:cNvSpPr txBox="1"/>
            <p:nvPr/>
          </p:nvSpPr>
          <p:spPr>
            <a:xfrm>
              <a:off x="13767662" y="7293659"/>
              <a:ext cx="18806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+614</a:t>
              </a:r>
            </a:p>
          </p:txBody>
        </p:sp>
      </p:grpSp>
      <p:sp>
        <p:nvSpPr>
          <p:cNvPr id="132" name="Rectangle 131">
            <a:extLst>
              <a:ext uri="{FF2B5EF4-FFF2-40B4-BE49-F238E27FC236}">
                <a16:creationId xmlns:a16="http://schemas.microsoft.com/office/drawing/2014/main" id="{DEF501A5-C661-6444-BD02-4A6EE48D3E54}"/>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33" name="Rectangle 132">
            <a:extLst>
              <a:ext uri="{FF2B5EF4-FFF2-40B4-BE49-F238E27FC236}">
                <a16:creationId xmlns:a16="http://schemas.microsoft.com/office/drawing/2014/main" id="{DE7C7CDA-F8C9-4042-ADC0-3CA978C52F26}"/>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4" name="TextBox 133">
            <a:extLst>
              <a:ext uri="{FF2B5EF4-FFF2-40B4-BE49-F238E27FC236}">
                <a16:creationId xmlns:a16="http://schemas.microsoft.com/office/drawing/2014/main" id="{F6594826-C610-9B4D-9F8D-90B8A295C0DF}"/>
              </a:ext>
            </a:extLst>
          </p:cNvPr>
          <p:cNvSpPr txBox="1"/>
          <p:nvPr/>
        </p:nvSpPr>
        <p:spPr>
          <a:xfrm>
            <a:off x="18727636" y="7293659"/>
            <a:ext cx="159050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+70</a:t>
            </a:r>
          </a:p>
        </p:txBody>
      </p:sp>
      <p:grpSp>
        <p:nvGrpSpPr>
          <p:cNvPr id="161" name="Group 160">
            <a:extLst>
              <a:ext uri="{FF2B5EF4-FFF2-40B4-BE49-F238E27FC236}">
                <a16:creationId xmlns:a16="http://schemas.microsoft.com/office/drawing/2014/main" id="{89B2DC64-B525-5043-9089-5208973E6A57}"/>
              </a:ext>
            </a:extLst>
          </p:cNvPr>
          <p:cNvGrpSpPr/>
          <p:nvPr/>
        </p:nvGrpSpPr>
        <p:grpSpPr>
          <a:xfrm>
            <a:off x="2341175" y="4138789"/>
            <a:ext cx="11192638" cy="8341066"/>
            <a:chOff x="10713215" y="2790634"/>
            <a:chExt cx="11601228" cy="8645559"/>
          </a:xfrm>
          <a:solidFill>
            <a:srgbClr val="EFF1F8"/>
          </a:solidFill>
        </p:grpSpPr>
        <p:sp>
          <p:nvSpPr>
            <p:cNvPr id="162" name="Freeform 80">
              <a:extLst>
                <a:ext uri="{FF2B5EF4-FFF2-40B4-BE49-F238E27FC236}">
                  <a16:creationId xmlns:a16="http://schemas.microsoft.com/office/drawing/2014/main" id="{7C666FDF-7227-1248-9E97-533D954F99BF}"/>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3" name="Freeform 82">
              <a:extLst>
                <a:ext uri="{FF2B5EF4-FFF2-40B4-BE49-F238E27FC236}">
                  <a16:creationId xmlns:a16="http://schemas.microsoft.com/office/drawing/2014/main" id="{C8D01177-ECC3-A248-A6DF-EC3378676B2C}"/>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4" name="Freeform 83">
              <a:extLst>
                <a:ext uri="{FF2B5EF4-FFF2-40B4-BE49-F238E27FC236}">
                  <a16:creationId xmlns:a16="http://schemas.microsoft.com/office/drawing/2014/main" id="{C811192C-47FE-414A-BC35-72BDF608324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5" name="Freeform 84">
              <a:extLst>
                <a:ext uri="{FF2B5EF4-FFF2-40B4-BE49-F238E27FC236}">
                  <a16:creationId xmlns:a16="http://schemas.microsoft.com/office/drawing/2014/main" id="{ABA72D6C-D6B2-0445-BEA5-0F6B1622261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6" name="Freeform 85">
              <a:extLst>
                <a:ext uri="{FF2B5EF4-FFF2-40B4-BE49-F238E27FC236}">
                  <a16:creationId xmlns:a16="http://schemas.microsoft.com/office/drawing/2014/main" id="{2AB617D8-CB79-3C4F-A879-703100A2BF56}"/>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solidFill>
              <a:schemeClr val="accent1"/>
            </a:solid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7" name="Freeform 86">
              <a:extLst>
                <a:ext uri="{FF2B5EF4-FFF2-40B4-BE49-F238E27FC236}">
                  <a16:creationId xmlns:a16="http://schemas.microsoft.com/office/drawing/2014/main" id="{2AB31E9E-253A-3643-B5E8-2FA1A6B0512F}"/>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8" name="Freeform 87">
              <a:extLst>
                <a:ext uri="{FF2B5EF4-FFF2-40B4-BE49-F238E27FC236}">
                  <a16:creationId xmlns:a16="http://schemas.microsoft.com/office/drawing/2014/main" id="{0E22004D-1868-C640-8BFE-9E461B7FD620}"/>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9" name="Freeform 88">
              <a:extLst>
                <a:ext uri="{FF2B5EF4-FFF2-40B4-BE49-F238E27FC236}">
                  <a16:creationId xmlns:a16="http://schemas.microsoft.com/office/drawing/2014/main" id="{FCCE179E-E5B9-1B41-96B0-45166593A2C0}"/>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0" name="Freeform 89">
              <a:extLst>
                <a:ext uri="{FF2B5EF4-FFF2-40B4-BE49-F238E27FC236}">
                  <a16:creationId xmlns:a16="http://schemas.microsoft.com/office/drawing/2014/main" id="{05E14740-20B0-5B4D-B376-15C8B03C89A2}"/>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1" name="Freeform 90">
              <a:extLst>
                <a:ext uri="{FF2B5EF4-FFF2-40B4-BE49-F238E27FC236}">
                  <a16:creationId xmlns:a16="http://schemas.microsoft.com/office/drawing/2014/main" id="{A3CB2062-AF0F-3E4A-90BE-94CBC3542DC2}"/>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2" name="Freeform 91">
              <a:extLst>
                <a:ext uri="{FF2B5EF4-FFF2-40B4-BE49-F238E27FC236}">
                  <a16:creationId xmlns:a16="http://schemas.microsoft.com/office/drawing/2014/main" id="{BA77C3AE-448E-9940-ACB8-138928C121F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3" name="Freeform 92">
              <a:extLst>
                <a:ext uri="{FF2B5EF4-FFF2-40B4-BE49-F238E27FC236}">
                  <a16:creationId xmlns:a16="http://schemas.microsoft.com/office/drawing/2014/main" id="{01BA4095-298A-5A4A-99F1-DFECA0252939}"/>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4" name="Freeform 93">
              <a:extLst>
                <a:ext uri="{FF2B5EF4-FFF2-40B4-BE49-F238E27FC236}">
                  <a16:creationId xmlns:a16="http://schemas.microsoft.com/office/drawing/2014/main" id="{2F32ED3D-E2C6-9B42-8DC5-80D50FC41671}"/>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grpSp>
          <p:nvGrpSpPr>
            <p:cNvPr id="175" name="Group 174">
              <a:extLst>
                <a:ext uri="{FF2B5EF4-FFF2-40B4-BE49-F238E27FC236}">
                  <a16:creationId xmlns:a16="http://schemas.microsoft.com/office/drawing/2014/main" id="{1426BEA0-6AE9-6D4B-9AAD-479F4BBE863C}"/>
                </a:ext>
              </a:extLst>
            </p:cNvPr>
            <p:cNvGrpSpPr/>
            <p:nvPr/>
          </p:nvGrpSpPr>
          <p:grpSpPr>
            <a:xfrm>
              <a:off x="15608731" y="2790634"/>
              <a:ext cx="6705712" cy="4498587"/>
              <a:chOff x="12446782" y="2278607"/>
              <a:chExt cx="10282453" cy="6898076"/>
            </a:xfrm>
            <a:grpFill/>
          </p:grpSpPr>
          <p:sp>
            <p:nvSpPr>
              <p:cNvPr id="176" name="Freeform 79">
                <a:extLst>
                  <a:ext uri="{FF2B5EF4-FFF2-40B4-BE49-F238E27FC236}">
                    <a16:creationId xmlns:a16="http://schemas.microsoft.com/office/drawing/2014/main" id="{9F849435-284D-E740-9CD0-7187E7ADD684}"/>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7" name="Freeform 81">
                <a:extLst>
                  <a:ext uri="{FF2B5EF4-FFF2-40B4-BE49-F238E27FC236}">
                    <a16:creationId xmlns:a16="http://schemas.microsoft.com/office/drawing/2014/main" id="{A6A4777D-B107-A443-9F9C-1890AE4179E5}"/>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3"/>
              </a:solid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8" name="Freeform 94">
                <a:extLst>
                  <a:ext uri="{FF2B5EF4-FFF2-40B4-BE49-F238E27FC236}">
                    <a16:creationId xmlns:a16="http://schemas.microsoft.com/office/drawing/2014/main" id="{D8D9C011-5649-004C-BB79-0A31483F2B01}"/>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grpSp>
      </p:grpSp>
    </p:spTree>
    <p:extLst>
      <p:ext uri="{BB962C8B-B14F-4D97-AF65-F5344CB8AC3E}">
        <p14:creationId xmlns:p14="http://schemas.microsoft.com/office/powerpoint/2010/main" val="7741535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Australia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850A99DC-7103-1E48-B921-7B192D455B9B}"/>
              </a:ext>
            </a:extLst>
          </p:cNvPr>
          <p:cNvGrpSpPr/>
          <p:nvPr/>
        </p:nvGrpSpPr>
        <p:grpSpPr>
          <a:xfrm>
            <a:off x="2414328" y="6647328"/>
            <a:ext cx="7615878" cy="2889364"/>
            <a:chOff x="2317936" y="6647328"/>
            <a:chExt cx="7615878" cy="2889364"/>
          </a:xfrm>
        </p:grpSpPr>
        <p:grpSp>
          <p:nvGrpSpPr>
            <p:cNvPr id="147" name="Group 146">
              <a:extLst>
                <a:ext uri="{FF2B5EF4-FFF2-40B4-BE49-F238E27FC236}">
                  <a16:creationId xmlns:a16="http://schemas.microsoft.com/office/drawing/2014/main" id="{0ADC8563-0791-664E-B956-D7D2C769153A}"/>
                </a:ext>
              </a:extLst>
            </p:cNvPr>
            <p:cNvGrpSpPr/>
            <p:nvPr/>
          </p:nvGrpSpPr>
          <p:grpSpPr>
            <a:xfrm>
              <a:off x="2317936" y="6647328"/>
              <a:ext cx="3308839" cy="2889364"/>
              <a:chOff x="13767662" y="6647328"/>
              <a:chExt cx="3308839" cy="2889364"/>
            </a:xfrm>
          </p:grpSpPr>
          <p:sp>
            <p:nvSpPr>
              <p:cNvPr id="148" name="Rectangle 147">
                <a:extLst>
                  <a:ext uri="{FF2B5EF4-FFF2-40B4-BE49-F238E27FC236}">
                    <a16:creationId xmlns:a16="http://schemas.microsoft.com/office/drawing/2014/main" id="{A42843D8-E206-0D4F-B34E-093C0E58883E}"/>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49" name="Rectangle 148">
                <a:extLst>
                  <a:ext uri="{FF2B5EF4-FFF2-40B4-BE49-F238E27FC236}">
                    <a16:creationId xmlns:a16="http://schemas.microsoft.com/office/drawing/2014/main" id="{287AC7DB-A8D9-A242-BED4-B5803A92E73A}"/>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0" name="TextBox 149">
                <a:extLst>
                  <a:ext uri="{FF2B5EF4-FFF2-40B4-BE49-F238E27FC236}">
                    <a16:creationId xmlns:a16="http://schemas.microsoft.com/office/drawing/2014/main" id="{2519915C-016A-A349-A559-802E5DEC72EE}"/>
                  </a:ext>
                </a:extLst>
              </p:cNvPr>
              <p:cNvSpPr txBox="1"/>
              <p:nvPr/>
            </p:nvSpPr>
            <p:spPr>
              <a:xfrm>
                <a:off x="13767662" y="7293659"/>
                <a:ext cx="20409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+249</a:t>
                </a:r>
              </a:p>
            </p:txBody>
          </p:sp>
        </p:grpSp>
        <p:grpSp>
          <p:nvGrpSpPr>
            <p:cNvPr id="151" name="Group 150">
              <a:extLst>
                <a:ext uri="{FF2B5EF4-FFF2-40B4-BE49-F238E27FC236}">
                  <a16:creationId xmlns:a16="http://schemas.microsoft.com/office/drawing/2014/main" id="{7B1D5248-D74A-B14F-974E-0F9DAA2EC4A0}"/>
                </a:ext>
              </a:extLst>
            </p:cNvPr>
            <p:cNvGrpSpPr/>
            <p:nvPr/>
          </p:nvGrpSpPr>
          <p:grpSpPr>
            <a:xfrm>
              <a:off x="6624975" y="6647328"/>
              <a:ext cx="3308839" cy="2889364"/>
              <a:chOff x="18727636" y="6647328"/>
              <a:chExt cx="3308839" cy="2889364"/>
            </a:xfrm>
          </p:grpSpPr>
          <p:sp>
            <p:nvSpPr>
              <p:cNvPr id="152" name="Rectangle 151">
                <a:extLst>
                  <a:ext uri="{FF2B5EF4-FFF2-40B4-BE49-F238E27FC236}">
                    <a16:creationId xmlns:a16="http://schemas.microsoft.com/office/drawing/2014/main" id="{88E30A43-4FB4-6548-A0F5-1D1992BCE686}"/>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53" name="Rectangle 152">
                <a:extLst>
                  <a:ext uri="{FF2B5EF4-FFF2-40B4-BE49-F238E27FC236}">
                    <a16:creationId xmlns:a16="http://schemas.microsoft.com/office/drawing/2014/main" id="{AECC3DF9-A86E-4B45-A081-DC11E5131D3A}"/>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4" name="TextBox 153">
                <a:extLst>
                  <a:ext uri="{FF2B5EF4-FFF2-40B4-BE49-F238E27FC236}">
                    <a16:creationId xmlns:a16="http://schemas.microsoft.com/office/drawing/2014/main" id="{957A10C9-A18A-DD49-B38B-29EABF2234DE}"/>
                  </a:ext>
                </a:extLst>
              </p:cNvPr>
              <p:cNvSpPr txBox="1"/>
              <p:nvPr/>
            </p:nvSpPr>
            <p:spPr>
              <a:xfrm>
                <a:off x="18727636" y="7293659"/>
                <a:ext cx="156966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+34</a:t>
                </a:r>
              </a:p>
            </p:txBody>
          </p:sp>
        </p:grpSp>
      </p:grpSp>
      <p:grpSp>
        <p:nvGrpSpPr>
          <p:cNvPr id="44" name="Group 43">
            <a:extLst>
              <a:ext uri="{FF2B5EF4-FFF2-40B4-BE49-F238E27FC236}">
                <a16:creationId xmlns:a16="http://schemas.microsoft.com/office/drawing/2014/main" id="{7292C7A1-1D35-BE44-95AD-94993CA9513A}"/>
              </a:ext>
            </a:extLst>
          </p:cNvPr>
          <p:cNvGrpSpPr/>
          <p:nvPr/>
        </p:nvGrpSpPr>
        <p:grpSpPr>
          <a:xfrm>
            <a:off x="10030206" y="4172357"/>
            <a:ext cx="11661415" cy="8273930"/>
            <a:chOff x="9708784" y="2997891"/>
            <a:chExt cx="13564358" cy="9624094"/>
          </a:xfrm>
          <a:solidFill>
            <a:srgbClr val="EFF1F8"/>
          </a:solidFill>
        </p:grpSpPr>
        <p:sp>
          <p:nvSpPr>
            <p:cNvPr id="45" name="Freeform 149">
              <a:extLst>
                <a:ext uri="{FF2B5EF4-FFF2-40B4-BE49-F238E27FC236}">
                  <a16:creationId xmlns:a16="http://schemas.microsoft.com/office/drawing/2014/main" id="{A4639EC5-8182-094F-8C1C-E39D816F92E1}"/>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6" name="Freeform 150">
              <a:extLst>
                <a:ext uri="{FF2B5EF4-FFF2-40B4-BE49-F238E27FC236}">
                  <a16:creationId xmlns:a16="http://schemas.microsoft.com/office/drawing/2014/main" id="{012A9649-F894-1C4D-9C14-F541115712DE}"/>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7" name="Freeform 151">
              <a:extLst>
                <a:ext uri="{FF2B5EF4-FFF2-40B4-BE49-F238E27FC236}">
                  <a16:creationId xmlns:a16="http://schemas.microsoft.com/office/drawing/2014/main" id="{0AABF578-B972-E241-863E-B0E9FE7CE4B7}"/>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rgbClr val="EFF1F8"/>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8" name="Freeform 152">
              <a:extLst>
                <a:ext uri="{FF2B5EF4-FFF2-40B4-BE49-F238E27FC236}">
                  <a16:creationId xmlns:a16="http://schemas.microsoft.com/office/drawing/2014/main" id="{9795C6F2-4B44-5C44-943C-4945AE166E94}"/>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9" name="Freeform 153">
              <a:extLst>
                <a:ext uri="{FF2B5EF4-FFF2-40B4-BE49-F238E27FC236}">
                  <a16:creationId xmlns:a16="http://schemas.microsoft.com/office/drawing/2014/main" id="{A5D3A9EB-6A33-924B-A43A-EC60A09CD39B}"/>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0" name="Freeform 154">
              <a:extLst>
                <a:ext uri="{FF2B5EF4-FFF2-40B4-BE49-F238E27FC236}">
                  <a16:creationId xmlns:a16="http://schemas.microsoft.com/office/drawing/2014/main" id="{6A6A359C-410A-EB48-A5B0-2224A0FB9513}"/>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1" name="Freeform 155">
              <a:extLst>
                <a:ext uri="{FF2B5EF4-FFF2-40B4-BE49-F238E27FC236}">
                  <a16:creationId xmlns:a16="http://schemas.microsoft.com/office/drawing/2014/main" id="{027F04CB-108C-5444-898C-FE3EC015738E}"/>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2" name="Freeform 156">
              <a:extLst>
                <a:ext uri="{FF2B5EF4-FFF2-40B4-BE49-F238E27FC236}">
                  <a16:creationId xmlns:a16="http://schemas.microsoft.com/office/drawing/2014/main" id="{123C39E5-9CA5-0343-B9E7-68E986A85B25}"/>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solidFill>
              <a:schemeClr val="accent1"/>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3" name="Freeform 157">
              <a:extLst>
                <a:ext uri="{FF2B5EF4-FFF2-40B4-BE49-F238E27FC236}">
                  <a16:creationId xmlns:a16="http://schemas.microsoft.com/office/drawing/2014/main" id="{3168449E-86CB-5F47-848B-316117667147}"/>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solidFill>
              <a:srgbClr val="EFF1F8"/>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4" name="Freeform 158">
              <a:extLst>
                <a:ext uri="{FF2B5EF4-FFF2-40B4-BE49-F238E27FC236}">
                  <a16:creationId xmlns:a16="http://schemas.microsoft.com/office/drawing/2014/main" id="{A1183172-7B59-AB48-B722-41AC39F3BCE0}"/>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5" name="Freeform 159">
              <a:extLst>
                <a:ext uri="{FF2B5EF4-FFF2-40B4-BE49-F238E27FC236}">
                  <a16:creationId xmlns:a16="http://schemas.microsoft.com/office/drawing/2014/main" id="{33A16F1E-9250-D34B-B521-307324A92648}"/>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6" name="Freeform 160">
              <a:extLst>
                <a:ext uri="{FF2B5EF4-FFF2-40B4-BE49-F238E27FC236}">
                  <a16:creationId xmlns:a16="http://schemas.microsoft.com/office/drawing/2014/main" id="{BBDB7AEC-5B16-9F4E-ABB0-5A6A5B5D5D1F}"/>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solidFill>
              <a:schemeClr val="accent3"/>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7" name="Freeform 161">
              <a:extLst>
                <a:ext uri="{FF2B5EF4-FFF2-40B4-BE49-F238E27FC236}">
                  <a16:creationId xmlns:a16="http://schemas.microsoft.com/office/drawing/2014/main" id="{4430FAEF-715D-E648-9703-C97819294210}"/>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8" name="Freeform 162">
              <a:extLst>
                <a:ext uri="{FF2B5EF4-FFF2-40B4-BE49-F238E27FC236}">
                  <a16:creationId xmlns:a16="http://schemas.microsoft.com/office/drawing/2014/main" id="{7EFEA56D-5161-8B43-B340-8741D8B3356D}"/>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solidFill>
              <a:srgbClr val="EFF1F8"/>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9" name="Freeform 163">
              <a:extLst>
                <a:ext uri="{FF2B5EF4-FFF2-40B4-BE49-F238E27FC236}">
                  <a16:creationId xmlns:a16="http://schemas.microsoft.com/office/drawing/2014/main" id="{3D32306E-9AF1-3340-9408-37267BDBBD10}"/>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0" name="Freeform 164">
              <a:extLst>
                <a:ext uri="{FF2B5EF4-FFF2-40B4-BE49-F238E27FC236}">
                  <a16:creationId xmlns:a16="http://schemas.microsoft.com/office/drawing/2014/main" id="{F1ADFFDB-A574-B345-8AA6-3C3048873D10}"/>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1" name="Freeform 165">
              <a:extLst>
                <a:ext uri="{FF2B5EF4-FFF2-40B4-BE49-F238E27FC236}">
                  <a16:creationId xmlns:a16="http://schemas.microsoft.com/office/drawing/2014/main" id="{5C1F6269-78F8-DE49-A727-B4741EAEA81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grpSp>
    </p:spTree>
    <p:extLst>
      <p:ext uri="{BB962C8B-B14F-4D97-AF65-F5344CB8AC3E}">
        <p14:creationId xmlns:p14="http://schemas.microsoft.com/office/powerpoint/2010/main" val="2679648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China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 name="Group 5">
            <a:extLst>
              <a:ext uri="{FF2B5EF4-FFF2-40B4-BE49-F238E27FC236}">
                <a16:creationId xmlns:a16="http://schemas.microsoft.com/office/drawing/2014/main" id="{FF963421-23D1-944A-82FA-35A96FDBB274}"/>
              </a:ext>
            </a:extLst>
          </p:cNvPr>
          <p:cNvGrpSpPr/>
          <p:nvPr/>
        </p:nvGrpSpPr>
        <p:grpSpPr>
          <a:xfrm>
            <a:off x="14420597" y="6647328"/>
            <a:ext cx="3308839" cy="2889364"/>
            <a:chOff x="13767662" y="6647328"/>
            <a:chExt cx="3308839" cy="2889364"/>
          </a:xfrm>
        </p:grpSpPr>
        <p:sp>
          <p:nvSpPr>
            <p:cNvPr id="129" name="Rectangle 128">
              <a:extLst>
                <a:ext uri="{FF2B5EF4-FFF2-40B4-BE49-F238E27FC236}">
                  <a16:creationId xmlns:a16="http://schemas.microsoft.com/office/drawing/2014/main" id="{A97B2B04-14A8-234D-810B-8F27B4A76FF7}"/>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30" name="Rectangle 129">
              <a:extLst>
                <a:ext uri="{FF2B5EF4-FFF2-40B4-BE49-F238E27FC236}">
                  <a16:creationId xmlns:a16="http://schemas.microsoft.com/office/drawing/2014/main" id="{671F0307-6775-C14D-8AAC-6259E87DBB15}"/>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1" name="TextBox 130">
              <a:extLst>
                <a:ext uri="{FF2B5EF4-FFF2-40B4-BE49-F238E27FC236}">
                  <a16:creationId xmlns:a16="http://schemas.microsoft.com/office/drawing/2014/main" id="{EB4BED6D-8A49-6D4B-B3EE-2B61AB8504DB}"/>
                </a:ext>
              </a:extLst>
            </p:cNvPr>
            <p:cNvSpPr txBox="1"/>
            <p:nvPr/>
          </p:nvSpPr>
          <p:spPr>
            <a:xfrm>
              <a:off x="13767662" y="7293659"/>
              <a:ext cx="18806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+614</a:t>
              </a:r>
            </a:p>
          </p:txBody>
        </p:sp>
      </p:grpSp>
      <p:sp>
        <p:nvSpPr>
          <p:cNvPr id="132" name="Rectangle 131">
            <a:extLst>
              <a:ext uri="{FF2B5EF4-FFF2-40B4-BE49-F238E27FC236}">
                <a16:creationId xmlns:a16="http://schemas.microsoft.com/office/drawing/2014/main" id="{DEF501A5-C661-6444-BD02-4A6EE48D3E54}"/>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33" name="Rectangle 132">
            <a:extLst>
              <a:ext uri="{FF2B5EF4-FFF2-40B4-BE49-F238E27FC236}">
                <a16:creationId xmlns:a16="http://schemas.microsoft.com/office/drawing/2014/main" id="{DE7C7CDA-F8C9-4042-ADC0-3CA978C52F26}"/>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4" name="TextBox 133">
            <a:extLst>
              <a:ext uri="{FF2B5EF4-FFF2-40B4-BE49-F238E27FC236}">
                <a16:creationId xmlns:a16="http://schemas.microsoft.com/office/drawing/2014/main" id="{F6594826-C610-9B4D-9F8D-90B8A295C0DF}"/>
              </a:ext>
            </a:extLst>
          </p:cNvPr>
          <p:cNvSpPr txBox="1"/>
          <p:nvPr/>
        </p:nvSpPr>
        <p:spPr>
          <a:xfrm>
            <a:off x="18727636" y="7293659"/>
            <a:ext cx="159050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+70</a:t>
            </a:r>
          </a:p>
        </p:txBody>
      </p:sp>
      <p:grpSp>
        <p:nvGrpSpPr>
          <p:cNvPr id="30" name="Group 4">
            <a:extLst>
              <a:ext uri="{FF2B5EF4-FFF2-40B4-BE49-F238E27FC236}">
                <a16:creationId xmlns:a16="http://schemas.microsoft.com/office/drawing/2014/main" id="{1317527B-F9F1-724E-BF07-0BDECF037B03}"/>
              </a:ext>
            </a:extLst>
          </p:cNvPr>
          <p:cNvGrpSpPr>
            <a:grpSpLocks noChangeAspect="1"/>
          </p:cNvGrpSpPr>
          <p:nvPr/>
        </p:nvGrpSpPr>
        <p:grpSpPr bwMode="auto">
          <a:xfrm>
            <a:off x="1954073" y="4837366"/>
            <a:ext cx="9887333" cy="7110845"/>
            <a:chOff x="-9" y="5"/>
            <a:chExt cx="5769" cy="4314"/>
          </a:xfrm>
          <a:solidFill>
            <a:srgbClr val="EFF1F8"/>
          </a:solidFill>
        </p:grpSpPr>
        <p:sp>
          <p:nvSpPr>
            <p:cNvPr id="31" name="Freeform 5">
              <a:extLst>
                <a:ext uri="{FF2B5EF4-FFF2-40B4-BE49-F238E27FC236}">
                  <a16:creationId xmlns:a16="http://schemas.microsoft.com/office/drawing/2014/main" id="{1A4CF6D5-0704-574D-A47D-CB850C841D59}"/>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6">
              <a:extLst>
                <a:ext uri="{FF2B5EF4-FFF2-40B4-BE49-F238E27FC236}">
                  <a16:creationId xmlns:a16="http://schemas.microsoft.com/office/drawing/2014/main" id="{FFDABF93-2622-B941-9F22-715A43E1A8C6}"/>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7">
              <a:extLst>
                <a:ext uri="{FF2B5EF4-FFF2-40B4-BE49-F238E27FC236}">
                  <a16:creationId xmlns:a16="http://schemas.microsoft.com/office/drawing/2014/main" id="{92C0C7AA-2D67-6F4D-9A59-CBAE63E58572}"/>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8">
              <a:extLst>
                <a:ext uri="{FF2B5EF4-FFF2-40B4-BE49-F238E27FC236}">
                  <a16:creationId xmlns:a16="http://schemas.microsoft.com/office/drawing/2014/main" id="{90250AB9-C928-FB4B-9557-8C89D9B602EB}"/>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9">
              <a:extLst>
                <a:ext uri="{FF2B5EF4-FFF2-40B4-BE49-F238E27FC236}">
                  <a16:creationId xmlns:a16="http://schemas.microsoft.com/office/drawing/2014/main" id="{3D733455-B191-E243-9D38-C2BE63D1AB92}"/>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10">
              <a:extLst>
                <a:ext uri="{FF2B5EF4-FFF2-40B4-BE49-F238E27FC236}">
                  <a16:creationId xmlns:a16="http://schemas.microsoft.com/office/drawing/2014/main" id="{B09E79B1-A6B2-BC47-BC1B-A5A2D41ABB82}"/>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11">
              <a:extLst>
                <a:ext uri="{FF2B5EF4-FFF2-40B4-BE49-F238E27FC236}">
                  <a16:creationId xmlns:a16="http://schemas.microsoft.com/office/drawing/2014/main" id="{14C36629-6E7C-794F-B6EC-957A743FB220}"/>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12">
              <a:extLst>
                <a:ext uri="{FF2B5EF4-FFF2-40B4-BE49-F238E27FC236}">
                  <a16:creationId xmlns:a16="http://schemas.microsoft.com/office/drawing/2014/main" id="{2933C0E7-F824-AA47-AB48-964A564F80AA}"/>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13">
              <a:extLst>
                <a:ext uri="{FF2B5EF4-FFF2-40B4-BE49-F238E27FC236}">
                  <a16:creationId xmlns:a16="http://schemas.microsoft.com/office/drawing/2014/main" id="{78C93BEC-7741-B642-8110-5881B140BC98}"/>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14">
              <a:extLst>
                <a:ext uri="{FF2B5EF4-FFF2-40B4-BE49-F238E27FC236}">
                  <a16:creationId xmlns:a16="http://schemas.microsoft.com/office/drawing/2014/main" id="{B54B2F3A-4845-FE48-A5EC-1430310F6F4D}"/>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15">
              <a:extLst>
                <a:ext uri="{FF2B5EF4-FFF2-40B4-BE49-F238E27FC236}">
                  <a16:creationId xmlns:a16="http://schemas.microsoft.com/office/drawing/2014/main" id="{4D383C3F-88EA-5744-999D-300533DE8A6E}"/>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16">
              <a:extLst>
                <a:ext uri="{FF2B5EF4-FFF2-40B4-BE49-F238E27FC236}">
                  <a16:creationId xmlns:a16="http://schemas.microsoft.com/office/drawing/2014/main" id="{D68F15BF-BEB7-7848-9A59-A7638288C320}"/>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17">
              <a:extLst>
                <a:ext uri="{FF2B5EF4-FFF2-40B4-BE49-F238E27FC236}">
                  <a16:creationId xmlns:a16="http://schemas.microsoft.com/office/drawing/2014/main" id="{1D77D402-3B8D-D148-A30F-E8A0F10A4DA8}"/>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18">
              <a:extLst>
                <a:ext uri="{FF2B5EF4-FFF2-40B4-BE49-F238E27FC236}">
                  <a16:creationId xmlns:a16="http://schemas.microsoft.com/office/drawing/2014/main" id="{BD3DF5E8-DB47-3344-96C8-314CFB5DBF28}"/>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19">
              <a:extLst>
                <a:ext uri="{FF2B5EF4-FFF2-40B4-BE49-F238E27FC236}">
                  <a16:creationId xmlns:a16="http://schemas.microsoft.com/office/drawing/2014/main" id="{CC5B96EA-E688-B94D-8822-A54AF7FE31DF}"/>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20">
              <a:extLst>
                <a:ext uri="{FF2B5EF4-FFF2-40B4-BE49-F238E27FC236}">
                  <a16:creationId xmlns:a16="http://schemas.microsoft.com/office/drawing/2014/main" id="{D92B0BB1-B7D7-794F-96A8-EFA6B21B8766}"/>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21">
              <a:extLst>
                <a:ext uri="{FF2B5EF4-FFF2-40B4-BE49-F238E27FC236}">
                  <a16:creationId xmlns:a16="http://schemas.microsoft.com/office/drawing/2014/main" id="{6C65480D-FE0F-2A41-90C3-4880AFFF5098}"/>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22">
              <a:extLst>
                <a:ext uri="{FF2B5EF4-FFF2-40B4-BE49-F238E27FC236}">
                  <a16:creationId xmlns:a16="http://schemas.microsoft.com/office/drawing/2014/main" id="{48861EC9-D558-E749-80C5-C5FF13EE1E2D}"/>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23">
              <a:extLst>
                <a:ext uri="{FF2B5EF4-FFF2-40B4-BE49-F238E27FC236}">
                  <a16:creationId xmlns:a16="http://schemas.microsoft.com/office/drawing/2014/main" id="{E8D7796C-DD11-654D-8CA4-D9556B675830}"/>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24">
              <a:extLst>
                <a:ext uri="{FF2B5EF4-FFF2-40B4-BE49-F238E27FC236}">
                  <a16:creationId xmlns:a16="http://schemas.microsoft.com/office/drawing/2014/main" id="{883DE5E3-5E90-7941-A091-0110AF8DEFB5}"/>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25">
              <a:extLst>
                <a:ext uri="{FF2B5EF4-FFF2-40B4-BE49-F238E27FC236}">
                  <a16:creationId xmlns:a16="http://schemas.microsoft.com/office/drawing/2014/main" id="{52278800-042D-5042-92D8-BFD20FCE0B62}"/>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26">
              <a:extLst>
                <a:ext uri="{FF2B5EF4-FFF2-40B4-BE49-F238E27FC236}">
                  <a16:creationId xmlns:a16="http://schemas.microsoft.com/office/drawing/2014/main" id="{0C5031B9-9DCB-0941-9268-3707D1EC95AB}"/>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solidFill>
              <a:schemeClr val="accent3"/>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27">
              <a:extLst>
                <a:ext uri="{FF2B5EF4-FFF2-40B4-BE49-F238E27FC236}">
                  <a16:creationId xmlns:a16="http://schemas.microsoft.com/office/drawing/2014/main" id="{AC698D04-E391-164B-9EB5-7E86D41299C4}"/>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28">
              <a:extLst>
                <a:ext uri="{FF2B5EF4-FFF2-40B4-BE49-F238E27FC236}">
                  <a16:creationId xmlns:a16="http://schemas.microsoft.com/office/drawing/2014/main" id="{85DA1DAA-F491-784F-80B4-7823A64A41B2}"/>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29">
              <a:extLst>
                <a:ext uri="{FF2B5EF4-FFF2-40B4-BE49-F238E27FC236}">
                  <a16:creationId xmlns:a16="http://schemas.microsoft.com/office/drawing/2014/main" id="{2990CD1F-B3B7-9044-8719-9CF4E98244FE}"/>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30">
              <a:extLst>
                <a:ext uri="{FF2B5EF4-FFF2-40B4-BE49-F238E27FC236}">
                  <a16:creationId xmlns:a16="http://schemas.microsoft.com/office/drawing/2014/main" id="{B21B082C-8CF6-854C-9FE7-58F87DCF9176}"/>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31">
              <a:extLst>
                <a:ext uri="{FF2B5EF4-FFF2-40B4-BE49-F238E27FC236}">
                  <a16:creationId xmlns:a16="http://schemas.microsoft.com/office/drawing/2014/main" id="{4F7107C4-F281-354E-A0BC-75B048BF9004}"/>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32">
              <a:extLst>
                <a:ext uri="{FF2B5EF4-FFF2-40B4-BE49-F238E27FC236}">
                  <a16:creationId xmlns:a16="http://schemas.microsoft.com/office/drawing/2014/main" id="{9F92C7FA-0451-0948-858E-5E5A2D607B22}"/>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33">
              <a:extLst>
                <a:ext uri="{FF2B5EF4-FFF2-40B4-BE49-F238E27FC236}">
                  <a16:creationId xmlns:a16="http://schemas.microsoft.com/office/drawing/2014/main" id="{51BB1285-F8FF-3548-B44E-4415DC8C0284}"/>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34">
              <a:extLst>
                <a:ext uri="{FF2B5EF4-FFF2-40B4-BE49-F238E27FC236}">
                  <a16:creationId xmlns:a16="http://schemas.microsoft.com/office/drawing/2014/main" id="{17BEBDDF-1625-3F44-B2EF-FED3AD4197CC}"/>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35">
              <a:extLst>
                <a:ext uri="{FF2B5EF4-FFF2-40B4-BE49-F238E27FC236}">
                  <a16:creationId xmlns:a16="http://schemas.microsoft.com/office/drawing/2014/main" id="{FB81E30E-EFA5-5945-91A5-26A03978580B}"/>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36">
              <a:extLst>
                <a:ext uri="{FF2B5EF4-FFF2-40B4-BE49-F238E27FC236}">
                  <a16:creationId xmlns:a16="http://schemas.microsoft.com/office/drawing/2014/main" id="{8FA4C6AF-563B-BC46-8D39-FAC946F1455E}"/>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37">
              <a:extLst>
                <a:ext uri="{FF2B5EF4-FFF2-40B4-BE49-F238E27FC236}">
                  <a16:creationId xmlns:a16="http://schemas.microsoft.com/office/drawing/2014/main" id="{3C3BF0B7-F2CE-BF45-B9D0-4C3613E3FECE}"/>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38">
              <a:extLst>
                <a:ext uri="{FF2B5EF4-FFF2-40B4-BE49-F238E27FC236}">
                  <a16:creationId xmlns:a16="http://schemas.microsoft.com/office/drawing/2014/main" id="{02FCDE75-7B02-584A-B01E-5BC81A8590AA}"/>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30982473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Germany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850A99DC-7103-1E48-B921-7B192D455B9B}"/>
              </a:ext>
            </a:extLst>
          </p:cNvPr>
          <p:cNvGrpSpPr/>
          <p:nvPr/>
        </p:nvGrpSpPr>
        <p:grpSpPr>
          <a:xfrm>
            <a:off x="2414328" y="6647328"/>
            <a:ext cx="7615878" cy="2889364"/>
            <a:chOff x="2317936" y="6647328"/>
            <a:chExt cx="7615878" cy="2889364"/>
          </a:xfrm>
        </p:grpSpPr>
        <p:grpSp>
          <p:nvGrpSpPr>
            <p:cNvPr id="147" name="Group 146">
              <a:extLst>
                <a:ext uri="{FF2B5EF4-FFF2-40B4-BE49-F238E27FC236}">
                  <a16:creationId xmlns:a16="http://schemas.microsoft.com/office/drawing/2014/main" id="{0ADC8563-0791-664E-B956-D7D2C769153A}"/>
                </a:ext>
              </a:extLst>
            </p:cNvPr>
            <p:cNvGrpSpPr/>
            <p:nvPr/>
          </p:nvGrpSpPr>
          <p:grpSpPr>
            <a:xfrm>
              <a:off x="2317936" y="6647328"/>
              <a:ext cx="3308839" cy="2889364"/>
              <a:chOff x="13767662" y="6647328"/>
              <a:chExt cx="3308839" cy="2889364"/>
            </a:xfrm>
          </p:grpSpPr>
          <p:sp>
            <p:nvSpPr>
              <p:cNvPr id="148" name="Rectangle 147">
                <a:extLst>
                  <a:ext uri="{FF2B5EF4-FFF2-40B4-BE49-F238E27FC236}">
                    <a16:creationId xmlns:a16="http://schemas.microsoft.com/office/drawing/2014/main" id="{A42843D8-E206-0D4F-B34E-093C0E58883E}"/>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49" name="Rectangle 148">
                <a:extLst>
                  <a:ext uri="{FF2B5EF4-FFF2-40B4-BE49-F238E27FC236}">
                    <a16:creationId xmlns:a16="http://schemas.microsoft.com/office/drawing/2014/main" id="{287AC7DB-A8D9-A242-BED4-B5803A92E73A}"/>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0" name="TextBox 149">
                <a:extLst>
                  <a:ext uri="{FF2B5EF4-FFF2-40B4-BE49-F238E27FC236}">
                    <a16:creationId xmlns:a16="http://schemas.microsoft.com/office/drawing/2014/main" id="{2519915C-016A-A349-A559-802E5DEC72EE}"/>
                  </a:ext>
                </a:extLst>
              </p:cNvPr>
              <p:cNvSpPr txBox="1"/>
              <p:nvPr/>
            </p:nvSpPr>
            <p:spPr>
              <a:xfrm>
                <a:off x="13767662" y="7293659"/>
                <a:ext cx="20409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+249</a:t>
                </a:r>
              </a:p>
            </p:txBody>
          </p:sp>
        </p:grpSp>
        <p:grpSp>
          <p:nvGrpSpPr>
            <p:cNvPr id="151" name="Group 150">
              <a:extLst>
                <a:ext uri="{FF2B5EF4-FFF2-40B4-BE49-F238E27FC236}">
                  <a16:creationId xmlns:a16="http://schemas.microsoft.com/office/drawing/2014/main" id="{7B1D5248-D74A-B14F-974E-0F9DAA2EC4A0}"/>
                </a:ext>
              </a:extLst>
            </p:cNvPr>
            <p:cNvGrpSpPr/>
            <p:nvPr/>
          </p:nvGrpSpPr>
          <p:grpSpPr>
            <a:xfrm>
              <a:off x="6624975" y="6647328"/>
              <a:ext cx="3308839" cy="2889364"/>
              <a:chOff x="18727636" y="6647328"/>
              <a:chExt cx="3308839" cy="2889364"/>
            </a:xfrm>
          </p:grpSpPr>
          <p:sp>
            <p:nvSpPr>
              <p:cNvPr id="152" name="Rectangle 151">
                <a:extLst>
                  <a:ext uri="{FF2B5EF4-FFF2-40B4-BE49-F238E27FC236}">
                    <a16:creationId xmlns:a16="http://schemas.microsoft.com/office/drawing/2014/main" id="{88E30A43-4FB4-6548-A0F5-1D1992BCE686}"/>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53" name="Rectangle 152">
                <a:extLst>
                  <a:ext uri="{FF2B5EF4-FFF2-40B4-BE49-F238E27FC236}">
                    <a16:creationId xmlns:a16="http://schemas.microsoft.com/office/drawing/2014/main" id="{AECC3DF9-A86E-4B45-A081-DC11E5131D3A}"/>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4" name="TextBox 153">
                <a:extLst>
                  <a:ext uri="{FF2B5EF4-FFF2-40B4-BE49-F238E27FC236}">
                    <a16:creationId xmlns:a16="http://schemas.microsoft.com/office/drawing/2014/main" id="{957A10C9-A18A-DD49-B38B-29EABF2234DE}"/>
                  </a:ext>
                </a:extLst>
              </p:cNvPr>
              <p:cNvSpPr txBox="1"/>
              <p:nvPr/>
            </p:nvSpPr>
            <p:spPr>
              <a:xfrm>
                <a:off x="18727636" y="7293659"/>
                <a:ext cx="156966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+34</a:t>
                </a:r>
              </a:p>
            </p:txBody>
          </p:sp>
        </p:grpSp>
      </p:grpSp>
      <p:grpSp>
        <p:nvGrpSpPr>
          <p:cNvPr id="32" name="Group 31">
            <a:extLst>
              <a:ext uri="{FF2B5EF4-FFF2-40B4-BE49-F238E27FC236}">
                <a16:creationId xmlns:a16="http://schemas.microsoft.com/office/drawing/2014/main" id="{4131BFFF-D3CD-504C-A8A1-3DD621F170F5}"/>
              </a:ext>
            </a:extLst>
          </p:cNvPr>
          <p:cNvGrpSpPr/>
          <p:nvPr/>
        </p:nvGrpSpPr>
        <p:grpSpPr>
          <a:xfrm>
            <a:off x="14325607" y="3578533"/>
            <a:ext cx="6308637" cy="8445913"/>
            <a:chOff x="3366645" y="2581680"/>
            <a:chExt cx="7359460" cy="9852739"/>
          </a:xfrm>
          <a:solidFill>
            <a:srgbClr val="EFF1F8"/>
          </a:solidFill>
        </p:grpSpPr>
        <p:sp>
          <p:nvSpPr>
            <p:cNvPr id="33" name="Freeform 32">
              <a:extLst>
                <a:ext uri="{FF2B5EF4-FFF2-40B4-BE49-F238E27FC236}">
                  <a16:creationId xmlns:a16="http://schemas.microsoft.com/office/drawing/2014/main" id="{A0B3547B-4D14-5C4B-A74B-866E029A7C5D}"/>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4" name="Freeform 33">
              <a:extLst>
                <a:ext uri="{FF2B5EF4-FFF2-40B4-BE49-F238E27FC236}">
                  <a16:creationId xmlns:a16="http://schemas.microsoft.com/office/drawing/2014/main" id="{BD67A916-6642-5C4C-BCD4-A92DD32DD384}"/>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5" name="Freeform 34">
              <a:extLst>
                <a:ext uri="{FF2B5EF4-FFF2-40B4-BE49-F238E27FC236}">
                  <a16:creationId xmlns:a16="http://schemas.microsoft.com/office/drawing/2014/main" id="{12BFF5F0-AE9B-1241-A193-3E303B35C207}"/>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6" name="Freeform 35">
              <a:extLst>
                <a:ext uri="{FF2B5EF4-FFF2-40B4-BE49-F238E27FC236}">
                  <a16:creationId xmlns:a16="http://schemas.microsoft.com/office/drawing/2014/main" id="{39AC1A9A-7E78-AC42-9741-E0B18279C9E6}"/>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7" name="Freeform 36">
              <a:extLst>
                <a:ext uri="{FF2B5EF4-FFF2-40B4-BE49-F238E27FC236}">
                  <a16:creationId xmlns:a16="http://schemas.microsoft.com/office/drawing/2014/main" id="{CE3CCD5D-1445-8240-B155-DD1EED9EA92B}"/>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8" name="Freeform 37">
              <a:extLst>
                <a:ext uri="{FF2B5EF4-FFF2-40B4-BE49-F238E27FC236}">
                  <a16:creationId xmlns:a16="http://schemas.microsoft.com/office/drawing/2014/main" id="{162147F8-A165-FC46-BFC1-B06E872F46D3}"/>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9" name="Freeform 38">
              <a:extLst>
                <a:ext uri="{FF2B5EF4-FFF2-40B4-BE49-F238E27FC236}">
                  <a16:creationId xmlns:a16="http://schemas.microsoft.com/office/drawing/2014/main" id="{56DD6A63-B92E-CB46-B8C7-0AED6084CFC7}"/>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0" name="Freeform 39">
              <a:extLst>
                <a:ext uri="{FF2B5EF4-FFF2-40B4-BE49-F238E27FC236}">
                  <a16:creationId xmlns:a16="http://schemas.microsoft.com/office/drawing/2014/main" id="{FFDE0E54-9372-5C47-A7EB-11199210D95B}"/>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1" name="Freeform 40">
              <a:extLst>
                <a:ext uri="{FF2B5EF4-FFF2-40B4-BE49-F238E27FC236}">
                  <a16:creationId xmlns:a16="http://schemas.microsoft.com/office/drawing/2014/main" id="{29304836-5FD7-EB4D-8071-C5B97A8DD5B2}"/>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2" name="Freeform 41">
              <a:extLst>
                <a:ext uri="{FF2B5EF4-FFF2-40B4-BE49-F238E27FC236}">
                  <a16:creationId xmlns:a16="http://schemas.microsoft.com/office/drawing/2014/main" id="{81A31961-BF2D-1748-ABD9-030EAB6BDCD2}"/>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3" name="Freeform 42">
              <a:extLst>
                <a:ext uri="{FF2B5EF4-FFF2-40B4-BE49-F238E27FC236}">
                  <a16:creationId xmlns:a16="http://schemas.microsoft.com/office/drawing/2014/main" id="{315C949C-5322-EC40-955D-81F9D2CACF52}"/>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2" name="Freeform 61">
              <a:extLst>
                <a:ext uri="{FF2B5EF4-FFF2-40B4-BE49-F238E27FC236}">
                  <a16:creationId xmlns:a16="http://schemas.microsoft.com/office/drawing/2014/main" id="{3C51D386-ED88-0046-ACA6-7604FB80F51E}"/>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3" name="Freeform 62">
              <a:extLst>
                <a:ext uri="{FF2B5EF4-FFF2-40B4-BE49-F238E27FC236}">
                  <a16:creationId xmlns:a16="http://schemas.microsoft.com/office/drawing/2014/main" id="{D6B1DE9B-656F-264A-9999-59629EE10465}"/>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4" name="Freeform 63">
              <a:extLst>
                <a:ext uri="{FF2B5EF4-FFF2-40B4-BE49-F238E27FC236}">
                  <a16:creationId xmlns:a16="http://schemas.microsoft.com/office/drawing/2014/main" id="{50698B6A-25B9-374B-B7D3-130447B5DE54}"/>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5" name="Freeform 64">
              <a:extLst>
                <a:ext uri="{FF2B5EF4-FFF2-40B4-BE49-F238E27FC236}">
                  <a16:creationId xmlns:a16="http://schemas.microsoft.com/office/drawing/2014/main" id="{6BA19575-916D-7447-9178-EBDEAD57B9E1}"/>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6" name="Freeform 16">
              <a:extLst>
                <a:ext uri="{FF2B5EF4-FFF2-40B4-BE49-F238E27FC236}">
                  <a16:creationId xmlns:a16="http://schemas.microsoft.com/office/drawing/2014/main" id="{C6C1D669-5988-494A-81EF-19FCD1218639}"/>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38100" cap="flat" cmpd="sng">
              <a:solidFill>
                <a:schemeClr val="bg1"/>
              </a:solidFill>
              <a:bevel/>
              <a:headEnd/>
              <a:tailEnd/>
            </a:ln>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32CB94BB-95ED-C843-A55E-6A698F1934C4}"/>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solidFill>
              <a:schemeClr val="accent1"/>
            </a:solid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8" name="Freeform 67">
              <a:extLst>
                <a:ext uri="{FF2B5EF4-FFF2-40B4-BE49-F238E27FC236}">
                  <a16:creationId xmlns:a16="http://schemas.microsoft.com/office/drawing/2014/main" id="{63A717C1-4972-784F-B020-7AA8FD117F44}"/>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9" name="Freeform 19">
              <a:extLst>
                <a:ext uri="{FF2B5EF4-FFF2-40B4-BE49-F238E27FC236}">
                  <a16:creationId xmlns:a16="http://schemas.microsoft.com/office/drawing/2014/main" id="{3304A492-BAFB-2B4C-AED4-C5C6A7081F7B}"/>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38100" cmpd="sng">
              <a:solidFill>
                <a:schemeClr val="bg1"/>
              </a:solidFill>
              <a:round/>
              <a:headEnd/>
              <a:tailEnd/>
            </a:ln>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BAB942CE-CB1A-6C42-9F61-CD5A16F08FBA}"/>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1" name="Freeform 70">
              <a:extLst>
                <a:ext uri="{FF2B5EF4-FFF2-40B4-BE49-F238E27FC236}">
                  <a16:creationId xmlns:a16="http://schemas.microsoft.com/office/drawing/2014/main" id="{907F433F-9469-784B-AAC8-8BBA8C27A992}"/>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solidFill>
              <a:schemeClr val="accent3"/>
            </a:solid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2" name="Freeform 71">
              <a:extLst>
                <a:ext uri="{FF2B5EF4-FFF2-40B4-BE49-F238E27FC236}">
                  <a16:creationId xmlns:a16="http://schemas.microsoft.com/office/drawing/2014/main" id="{7EADCC3A-1A40-894E-9413-6DFD2B9A3CA3}"/>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3" name="Freeform 72">
              <a:extLst>
                <a:ext uri="{FF2B5EF4-FFF2-40B4-BE49-F238E27FC236}">
                  <a16:creationId xmlns:a16="http://schemas.microsoft.com/office/drawing/2014/main" id="{A903BF88-46DC-454C-810D-5AF22F20C5BF}"/>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4" name="Freeform 73">
              <a:extLst>
                <a:ext uri="{FF2B5EF4-FFF2-40B4-BE49-F238E27FC236}">
                  <a16:creationId xmlns:a16="http://schemas.microsoft.com/office/drawing/2014/main" id="{E2CA48D1-A825-264F-9E7E-617DF6990DFA}"/>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5" name="Freeform 74">
              <a:extLst>
                <a:ext uri="{FF2B5EF4-FFF2-40B4-BE49-F238E27FC236}">
                  <a16:creationId xmlns:a16="http://schemas.microsoft.com/office/drawing/2014/main" id="{48BAA535-9C56-F24E-99B6-D6960EAA156A}"/>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6" name="Freeform 75">
              <a:extLst>
                <a:ext uri="{FF2B5EF4-FFF2-40B4-BE49-F238E27FC236}">
                  <a16:creationId xmlns:a16="http://schemas.microsoft.com/office/drawing/2014/main" id="{9070768A-EF20-FB4F-84C2-5E6EA8A714E3}"/>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38100" cap="flat" cmpd="sng">
              <a:solidFill>
                <a:schemeClr val="bg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spTree>
    <p:extLst>
      <p:ext uri="{BB962C8B-B14F-4D97-AF65-F5344CB8AC3E}">
        <p14:creationId xmlns:p14="http://schemas.microsoft.com/office/powerpoint/2010/main" val="16409280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a:extLst>
              <a:ext uri="{FF2B5EF4-FFF2-40B4-BE49-F238E27FC236}">
                <a16:creationId xmlns:a16="http://schemas.microsoft.com/office/drawing/2014/main" id="{90F10B97-32A0-084D-B159-3EF9ACCCD570}"/>
              </a:ext>
            </a:extLst>
          </p:cNvPr>
          <p:cNvGrpSpPr/>
          <p:nvPr/>
        </p:nvGrpSpPr>
        <p:grpSpPr>
          <a:xfrm>
            <a:off x="1053666" y="1755648"/>
            <a:ext cx="22270318" cy="11016734"/>
            <a:chOff x="3843499" y="3719582"/>
            <a:chExt cx="16665619" cy="8244192"/>
          </a:xfrm>
          <a:solidFill>
            <a:srgbClr val="EFF1F8"/>
          </a:solidFill>
        </p:grpSpPr>
        <p:sp>
          <p:nvSpPr>
            <p:cNvPr id="143" name="Freeform 781">
              <a:extLst>
                <a:ext uri="{FF2B5EF4-FFF2-40B4-BE49-F238E27FC236}">
                  <a16:creationId xmlns:a16="http://schemas.microsoft.com/office/drawing/2014/main" id="{93C334C0-9C8B-1247-8997-69CEBDFA6285}"/>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4" name="Freeform 403">
              <a:extLst>
                <a:ext uri="{FF2B5EF4-FFF2-40B4-BE49-F238E27FC236}">
                  <a16:creationId xmlns:a16="http://schemas.microsoft.com/office/drawing/2014/main" id="{F8D25B90-1925-2949-B380-921BAD649E80}"/>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5" name="Freeform 404">
              <a:extLst>
                <a:ext uri="{FF2B5EF4-FFF2-40B4-BE49-F238E27FC236}">
                  <a16:creationId xmlns:a16="http://schemas.microsoft.com/office/drawing/2014/main" id="{6DABBFFF-F08C-2141-BC81-A51ECC3B4927}"/>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6" name="Freeform 405">
              <a:extLst>
                <a:ext uri="{FF2B5EF4-FFF2-40B4-BE49-F238E27FC236}">
                  <a16:creationId xmlns:a16="http://schemas.microsoft.com/office/drawing/2014/main" id="{5C22F23E-780E-5847-B928-ECDD04CEC080}"/>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7" name="Freeform 406">
              <a:extLst>
                <a:ext uri="{FF2B5EF4-FFF2-40B4-BE49-F238E27FC236}">
                  <a16:creationId xmlns:a16="http://schemas.microsoft.com/office/drawing/2014/main" id="{79BB6E7C-3461-7248-A00F-A7EA67BB63B6}"/>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8" name="Freeform 407">
              <a:extLst>
                <a:ext uri="{FF2B5EF4-FFF2-40B4-BE49-F238E27FC236}">
                  <a16:creationId xmlns:a16="http://schemas.microsoft.com/office/drawing/2014/main" id="{8EF28A83-E6B2-954B-BCB2-912BF99796E6}"/>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9" name="Freeform 408">
              <a:extLst>
                <a:ext uri="{FF2B5EF4-FFF2-40B4-BE49-F238E27FC236}">
                  <a16:creationId xmlns:a16="http://schemas.microsoft.com/office/drawing/2014/main" id="{BC17D13D-7FA0-0A4A-BFC4-F39BE1DF9EDD}"/>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0" name="Freeform 409">
              <a:extLst>
                <a:ext uri="{FF2B5EF4-FFF2-40B4-BE49-F238E27FC236}">
                  <a16:creationId xmlns:a16="http://schemas.microsoft.com/office/drawing/2014/main" id="{59C77989-3A8C-0C43-AE13-F52A5815101B}"/>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1" name="Freeform 410">
              <a:extLst>
                <a:ext uri="{FF2B5EF4-FFF2-40B4-BE49-F238E27FC236}">
                  <a16:creationId xmlns:a16="http://schemas.microsoft.com/office/drawing/2014/main" id="{2EE903B1-7885-D44D-BADD-E0B035283C19}"/>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2" name="Freeform 411">
              <a:extLst>
                <a:ext uri="{FF2B5EF4-FFF2-40B4-BE49-F238E27FC236}">
                  <a16:creationId xmlns:a16="http://schemas.microsoft.com/office/drawing/2014/main" id="{CA63F76F-7055-C346-84B8-4D9C5B92B433}"/>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3" name="Freeform 412">
              <a:extLst>
                <a:ext uri="{FF2B5EF4-FFF2-40B4-BE49-F238E27FC236}">
                  <a16:creationId xmlns:a16="http://schemas.microsoft.com/office/drawing/2014/main" id="{70DCBC05-D4F4-D84F-8FD9-D5A6B6246A7D}"/>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4" name="Freeform 413">
              <a:extLst>
                <a:ext uri="{FF2B5EF4-FFF2-40B4-BE49-F238E27FC236}">
                  <a16:creationId xmlns:a16="http://schemas.microsoft.com/office/drawing/2014/main" id="{A21F43DD-08AF-DB48-BEA3-6783B99B9238}"/>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5" name="Freeform 414">
              <a:extLst>
                <a:ext uri="{FF2B5EF4-FFF2-40B4-BE49-F238E27FC236}">
                  <a16:creationId xmlns:a16="http://schemas.microsoft.com/office/drawing/2014/main" id="{A6F1B145-0550-3242-BB05-395EEE75507A}"/>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6" name="Freeform 415">
              <a:extLst>
                <a:ext uri="{FF2B5EF4-FFF2-40B4-BE49-F238E27FC236}">
                  <a16:creationId xmlns:a16="http://schemas.microsoft.com/office/drawing/2014/main" id="{0A412597-B1F1-EF47-9031-5C7022D33BED}"/>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7" name="Freeform 416">
              <a:extLst>
                <a:ext uri="{FF2B5EF4-FFF2-40B4-BE49-F238E27FC236}">
                  <a16:creationId xmlns:a16="http://schemas.microsoft.com/office/drawing/2014/main" id="{E25722C3-E964-3941-A9E6-F63A5EF8DFE3}"/>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8" name="Freeform 417">
              <a:extLst>
                <a:ext uri="{FF2B5EF4-FFF2-40B4-BE49-F238E27FC236}">
                  <a16:creationId xmlns:a16="http://schemas.microsoft.com/office/drawing/2014/main" id="{80917E50-DBDF-F44C-B512-91F2544C3998}"/>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9" name="Freeform 418">
              <a:extLst>
                <a:ext uri="{FF2B5EF4-FFF2-40B4-BE49-F238E27FC236}">
                  <a16:creationId xmlns:a16="http://schemas.microsoft.com/office/drawing/2014/main" id="{F3ACA22A-3BDD-544A-9399-7C5F16A610A7}"/>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60" name="Freeform 419">
              <a:extLst>
                <a:ext uri="{FF2B5EF4-FFF2-40B4-BE49-F238E27FC236}">
                  <a16:creationId xmlns:a16="http://schemas.microsoft.com/office/drawing/2014/main" id="{C8E69498-0B14-4E48-9DFE-409D8C5E22C2}"/>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79" name="Freeform 420">
              <a:extLst>
                <a:ext uri="{FF2B5EF4-FFF2-40B4-BE49-F238E27FC236}">
                  <a16:creationId xmlns:a16="http://schemas.microsoft.com/office/drawing/2014/main" id="{7169C4EA-20DA-304F-B668-3FEC874C6DC6}"/>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0" name="Freeform 421">
              <a:extLst>
                <a:ext uri="{FF2B5EF4-FFF2-40B4-BE49-F238E27FC236}">
                  <a16:creationId xmlns:a16="http://schemas.microsoft.com/office/drawing/2014/main" id="{2E0FEDBB-D350-614E-B32A-EB76ACCA973F}"/>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1" name="Freeform 422">
              <a:extLst>
                <a:ext uri="{FF2B5EF4-FFF2-40B4-BE49-F238E27FC236}">
                  <a16:creationId xmlns:a16="http://schemas.microsoft.com/office/drawing/2014/main" id="{2C9C649F-B74B-8343-AE80-B83C9AC38B71}"/>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2" name="Freeform 423">
              <a:extLst>
                <a:ext uri="{FF2B5EF4-FFF2-40B4-BE49-F238E27FC236}">
                  <a16:creationId xmlns:a16="http://schemas.microsoft.com/office/drawing/2014/main" id="{FE977B3C-4337-904E-9026-480E57483C68}"/>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3" name="Freeform 424">
              <a:extLst>
                <a:ext uri="{FF2B5EF4-FFF2-40B4-BE49-F238E27FC236}">
                  <a16:creationId xmlns:a16="http://schemas.microsoft.com/office/drawing/2014/main" id="{4FDAF3D4-677A-0B4B-8E08-6096D7BC0E22}"/>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4" name="Freeform 425">
              <a:extLst>
                <a:ext uri="{FF2B5EF4-FFF2-40B4-BE49-F238E27FC236}">
                  <a16:creationId xmlns:a16="http://schemas.microsoft.com/office/drawing/2014/main" id="{2B2F6620-1C80-454A-9ECD-0F8E9D88CB25}"/>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5" name="Freeform 426">
              <a:extLst>
                <a:ext uri="{FF2B5EF4-FFF2-40B4-BE49-F238E27FC236}">
                  <a16:creationId xmlns:a16="http://schemas.microsoft.com/office/drawing/2014/main" id="{182BBD02-B00D-5D47-8C66-DC0E6D420AF3}"/>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6" name="Freeform 427">
              <a:extLst>
                <a:ext uri="{FF2B5EF4-FFF2-40B4-BE49-F238E27FC236}">
                  <a16:creationId xmlns:a16="http://schemas.microsoft.com/office/drawing/2014/main" id="{7BA59B0D-3B27-9B43-B79C-EDDDF3EDA4EB}"/>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7" name="Freeform 428">
              <a:extLst>
                <a:ext uri="{FF2B5EF4-FFF2-40B4-BE49-F238E27FC236}">
                  <a16:creationId xmlns:a16="http://schemas.microsoft.com/office/drawing/2014/main" id="{D55E1538-5F88-0A4D-89FF-C287F19E2CD5}"/>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8" name="Freeform 429">
              <a:extLst>
                <a:ext uri="{FF2B5EF4-FFF2-40B4-BE49-F238E27FC236}">
                  <a16:creationId xmlns:a16="http://schemas.microsoft.com/office/drawing/2014/main" id="{E1958D98-0B73-6749-9D1F-626C508C7529}"/>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grpSp>
          <p:nvGrpSpPr>
            <p:cNvPr id="189" name="Group 188">
              <a:extLst>
                <a:ext uri="{FF2B5EF4-FFF2-40B4-BE49-F238E27FC236}">
                  <a16:creationId xmlns:a16="http://schemas.microsoft.com/office/drawing/2014/main" id="{4DD8E6B7-CF5D-3848-A443-8E0B7B897F60}"/>
                </a:ext>
              </a:extLst>
            </p:cNvPr>
            <p:cNvGrpSpPr/>
            <p:nvPr/>
          </p:nvGrpSpPr>
          <p:grpSpPr>
            <a:xfrm>
              <a:off x="17709756" y="6761778"/>
              <a:ext cx="697449" cy="662593"/>
              <a:chOff x="5961121" y="2686387"/>
              <a:chExt cx="288233" cy="273757"/>
            </a:xfrm>
            <a:grpFill/>
          </p:grpSpPr>
          <p:sp>
            <p:nvSpPr>
              <p:cNvPr id="554" name="Freeform 430">
                <a:extLst>
                  <a:ext uri="{FF2B5EF4-FFF2-40B4-BE49-F238E27FC236}">
                    <a16:creationId xmlns:a16="http://schemas.microsoft.com/office/drawing/2014/main" id="{7A17E755-BE73-E54E-A0EF-431071D80937}"/>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5" name="Freeform 431">
                <a:extLst>
                  <a:ext uri="{FF2B5EF4-FFF2-40B4-BE49-F238E27FC236}">
                    <a16:creationId xmlns:a16="http://schemas.microsoft.com/office/drawing/2014/main" id="{EBD3A64D-3026-314F-A1DD-1D62DBD820E2}"/>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grpSp>
        <p:sp>
          <p:nvSpPr>
            <p:cNvPr id="190" name="Freeform 432">
              <a:extLst>
                <a:ext uri="{FF2B5EF4-FFF2-40B4-BE49-F238E27FC236}">
                  <a16:creationId xmlns:a16="http://schemas.microsoft.com/office/drawing/2014/main" id="{9B21015C-E417-4B40-A533-85707A749BF8}"/>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1" name="Freeform 433">
              <a:extLst>
                <a:ext uri="{FF2B5EF4-FFF2-40B4-BE49-F238E27FC236}">
                  <a16:creationId xmlns:a16="http://schemas.microsoft.com/office/drawing/2014/main" id="{BB212546-0616-0744-B9CA-66CCB6DDFA08}"/>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2" name="Freeform 434">
              <a:extLst>
                <a:ext uri="{FF2B5EF4-FFF2-40B4-BE49-F238E27FC236}">
                  <a16:creationId xmlns:a16="http://schemas.microsoft.com/office/drawing/2014/main" id="{0C1DA4BB-DFA0-6D41-9152-69637FC31BD2}"/>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3" name="Freeform 435">
              <a:extLst>
                <a:ext uri="{FF2B5EF4-FFF2-40B4-BE49-F238E27FC236}">
                  <a16:creationId xmlns:a16="http://schemas.microsoft.com/office/drawing/2014/main" id="{E8E260D4-7452-B745-AECA-3FFBF75B7264}"/>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4" name="Freeform 436">
              <a:extLst>
                <a:ext uri="{FF2B5EF4-FFF2-40B4-BE49-F238E27FC236}">
                  <a16:creationId xmlns:a16="http://schemas.microsoft.com/office/drawing/2014/main" id="{CD13B379-3723-6248-A9BC-7FE81C85BF37}"/>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5" name="Freeform 437">
              <a:extLst>
                <a:ext uri="{FF2B5EF4-FFF2-40B4-BE49-F238E27FC236}">
                  <a16:creationId xmlns:a16="http://schemas.microsoft.com/office/drawing/2014/main" id="{222EFE4D-BDBF-4F43-ABD2-413F1FCD2686}"/>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6" name="Freeform 438">
              <a:extLst>
                <a:ext uri="{FF2B5EF4-FFF2-40B4-BE49-F238E27FC236}">
                  <a16:creationId xmlns:a16="http://schemas.microsoft.com/office/drawing/2014/main" id="{8BD71F3E-DB9A-5A44-B512-3C9B6EAB13B4}"/>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7" name="Freeform 439">
              <a:extLst>
                <a:ext uri="{FF2B5EF4-FFF2-40B4-BE49-F238E27FC236}">
                  <a16:creationId xmlns:a16="http://schemas.microsoft.com/office/drawing/2014/main" id="{8124A31C-ACE6-2B4D-BCE0-C057355E020F}"/>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8" name="Freeform 440">
              <a:extLst>
                <a:ext uri="{FF2B5EF4-FFF2-40B4-BE49-F238E27FC236}">
                  <a16:creationId xmlns:a16="http://schemas.microsoft.com/office/drawing/2014/main" id="{48035CF8-1266-6B4D-BE64-EE93B7EAA6CA}"/>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9" name="Freeform 441">
              <a:extLst>
                <a:ext uri="{FF2B5EF4-FFF2-40B4-BE49-F238E27FC236}">
                  <a16:creationId xmlns:a16="http://schemas.microsoft.com/office/drawing/2014/main" id="{54D36523-AAF5-DC45-8919-61130C8108CB}"/>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0" name="Freeform 442">
              <a:extLst>
                <a:ext uri="{FF2B5EF4-FFF2-40B4-BE49-F238E27FC236}">
                  <a16:creationId xmlns:a16="http://schemas.microsoft.com/office/drawing/2014/main" id="{771DBC04-609D-5746-9F2C-457AED60C4A8}"/>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1" name="Freeform 443">
              <a:extLst>
                <a:ext uri="{FF2B5EF4-FFF2-40B4-BE49-F238E27FC236}">
                  <a16:creationId xmlns:a16="http://schemas.microsoft.com/office/drawing/2014/main" id="{57230867-3202-B94B-9DC7-6BA1B319F152}"/>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2" name="Freeform 444">
              <a:extLst>
                <a:ext uri="{FF2B5EF4-FFF2-40B4-BE49-F238E27FC236}">
                  <a16:creationId xmlns:a16="http://schemas.microsoft.com/office/drawing/2014/main" id="{7B54F436-DB38-074D-A4C8-E465BC504585}"/>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3" name="Freeform 445">
              <a:extLst>
                <a:ext uri="{FF2B5EF4-FFF2-40B4-BE49-F238E27FC236}">
                  <a16:creationId xmlns:a16="http://schemas.microsoft.com/office/drawing/2014/main" id="{61B1F5BB-3649-6A47-A0F6-BE3255F2F458}"/>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4" name="Freeform 446">
              <a:extLst>
                <a:ext uri="{FF2B5EF4-FFF2-40B4-BE49-F238E27FC236}">
                  <a16:creationId xmlns:a16="http://schemas.microsoft.com/office/drawing/2014/main" id="{B5F474C1-7FDD-524D-8D01-8B949AA38BD8}"/>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5" name="Freeform 447">
              <a:extLst>
                <a:ext uri="{FF2B5EF4-FFF2-40B4-BE49-F238E27FC236}">
                  <a16:creationId xmlns:a16="http://schemas.microsoft.com/office/drawing/2014/main" id="{2D78984F-5923-0E4D-8F38-E0733BAF775F}"/>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6" name="Freeform 448">
              <a:extLst>
                <a:ext uri="{FF2B5EF4-FFF2-40B4-BE49-F238E27FC236}">
                  <a16:creationId xmlns:a16="http://schemas.microsoft.com/office/drawing/2014/main" id="{3E0CB181-F44E-F84D-8814-937094950F62}"/>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7" name="Freeform 449">
              <a:extLst>
                <a:ext uri="{FF2B5EF4-FFF2-40B4-BE49-F238E27FC236}">
                  <a16:creationId xmlns:a16="http://schemas.microsoft.com/office/drawing/2014/main" id="{FAA21EA6-C630-AB46-B4F7-E59C1AB60EEE}"/>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8" name="Freeform 450">
              <a:extLst>
                <a:ext uri="{FF2B5EF4-FFF2-40B4-BE49-F238E27FC236}">
                  <a16:creationId xmlns:a16="http://schemas.microsoft.com/office/drawing/2014/main" id="{B5FCC474-7BF1-4A47-AE81-43DB2CEACC4A}"/>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9" name="Freeform 451">
              <a:extLst>
                <a:ext uri="{FF2B5EF4-FFF2-40B4-BE49-F238E27FC236}">
                  <a16:creationId xmlns:a16="http://schemas.microsoft.com/office/drawing/2014/main" id="{E10E2492-AE0C-184B-BEA1-7D8AE6FF0524}"/>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0" name="Freeform 452">
              <a:extLst>
                <a:ext uri="{FF2B5EF4-FFF2-40B4-BE49-F238E27FC236}">
                  <a16:creationId xmlns:a16="http://schemas.microsoft.com/office/drawing/2014/main" id="{B5F1260D-7824-F644-91BC-8D13D0BD5028}"/>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1" name="Freeform 453">
              <a:extLst>
                <a:ext uri="{FF2B5EF4-FFF2-40B4-BE49-F238E27FC236}">
                  <a16:creationId xmlns:a16="http://schemas.microsoft.com/office/drawing/2014/main" id="{4EE74154-F4D2-E44F-BFEF-57CB78C06AD0}"/>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2" name="Freeform 454">
              <a:extLst>
                <a:ext uri="{FF2B5EF4-FFF2-40B4-BE49-F238E27FC236}">
                  <a16:creationId xmlns:a16="http://schemas.microsoft.com/office/drawing/2014/main" id="{47A08767-A71A-6C49-8234-F2A173B96A38}"/>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3" name="Freeform 455">
              <a:extLst>
                <a:ext uri="{FF2B5EF4-FFF2-40B4-BE49-F238E27FC236}">
                  <a16:creationId xmlns:a16="http://schemas.microsoft.com/office/drawing/2014/main" id="{40EE6585-B444-B940-AD06-48FF17BD0995}"/>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4" name="Freeform 456">
              <a:extLst>
                <a:ext uri="{FF2B5EF4-FFF2-40B4-BE49-F238E27FC236}">
                  <a16:creationId xmlns:a16="http://schemas.microsoft.com/office/drawing/2014/main" id="{07452FEA-7867-EF47-9D0B-E6A7AB126E60}"/>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5" name="Freeform 457">
              <a:extLst>
                <a:ext uri="{FF2B5EF4-FFF2-40B4-BE49-F238E27FC236}">
                  <a16:creationId xmlns:a16="http://schemas.microsoft.com/office/drawing/2014/main" id="{245571B1-DAEF-9B4A-9E3B-909F45FE8DDB}"/>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6" name="Freeform 458">
              <a:extLst>
                <a:ext uri="{FF2B5EF4-FFF2-40B4-BE49-F238E27FC236}">
                  <a16:creationId xmlns:a16="http://schemas.microsoft.com/office/drawing/2014/main" id="{F4E2F7B9-B6AD-394F-857A-C3549B6DE74B}"/>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7" name="Freeform 459">
              <a:extLst>
                <a:ext uri="{FF2B5EF4-FFF2-40B4-BE49-F238E27FC236}">
                  <a16:creationId xmlns:a16="http://schemas.microsoft.com/office/drawing/2014/main" id="{EA6F37E2-F066-EF41-BA9F-F0E888571B2F}"/>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8" name="Freeform 460">
              <a:extLst>
                <a:ext uri="{FF2B5EF4-FFF2-40B4-BE49-F238E27FC236}">
                  <a16:creationId xmlns:a16="http://schemas.microsoft.com/office/drawing/2014/main" id="{F7348B11-65FA-8840-A506-B27C5AC25B0A}"/>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9" name="Freeform 461">
              <a:extLst>
                <a:ext uri="{FF2B5EF4-FFF2-40B4-BE49-F238E27FC236}">
                  <a16:creationId xmlns:a16="http://schemas.microsoft.com/office/drawing/2014/main" id="{4B65510B-1CC8-1043-AD06-AC20A541798F}"/>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0" name="Freeform 462">
              <a:extLst>
                <a:ext uri="{FF2B5EF4-FFF2-40B4-BE49-F238E27FC236}">
                  <a16:creationId xmlns:a16="http://schemas.microsoft.com/office/drawing/2014/main" id="{76286BAE-ED31-5A42-80B4-7E6B81764B5F}"/>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1" name="Freeform 463">
              <a:extLst>
                <a:ext uri="{FF2B5EF4-FFF2-40B4-BE49-F238E27FC236}">
                  <a16:creationId xmlns:a16="http://schemas.microsoft.com/office/drawing/2014/main" id="{F28EFE48-0884-C44C-88E0-81FB57CC94AD}"/>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2" name="Freeform 464">
              <a:extLst>
                <a:ext uri="{FF2B5EF4-FFF2-40B4-BE49-F238E27FC236}">
                  <a16:creationId xmlns:a16="http://schemas.microsoft.com/office/drawing/2014/main" id="{1F93FEBF-DBF4-D840-9CC5-1076D6D220F0}"/>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3" name="Freeform 465">
              <a:extLst>
                <a:ext uri="{FF2B5EF4-FFF2-40B4-BE49-F238E27FC236}">
                  <a16:creationId xmlns:a16="http://schemas.microsoft.com/office/drawing/2014/main" id="{6C261357-A658-7645-801D-0E09B01B0318}"/>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4" name="Freeform 466">
              <a:extLst>
                <a:ext uri="{FF2B5EF4-FFF2-40B4-BE49-F238E27FC236}">
                  <a16:creationId xmlns:a16="http://schemas.microsoft.com/office/drawing/2014/main" id="{3F834735-F148-4641-A74A-09B828629667}"/>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5" name="Freeform 467">
              <a:extLst>
                <a:ext uri="{FF2B5EF4-FFF2-40B4-BE49-F238E27FC236}">
                  <a16:creationId xmlns:a16="http://schemas.microsoft.com/office/drawing/2014/main" id="{57832937-5FC0-4C42-AB1A-EE9A9C2B1DAA}"/>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6" name="Freeform 468">
              <a:extLst>
                <a:ext uri="{FF2B5EF4-FFF2-40B4-BE49-F238E27FC236}">
                  <a16:creationId xmlns:a16="http://schemas.microsoft.com/office/drawing/2014/main" id="{9A2D62F4-E7FB-E644-8F51-6E717C5B5AE1}"/>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7" name="Freeform 469">
              <a:extLst>
                <a:ext uri="{FF2B5EF4-FFF2-40B4-BE49-F238E27FC236}">
                  <a16:creationId xmlns:a16="http://schemas.microsoft.com/office/drawing/2014/main" id="{F52BB495-7B0C-EB44-BCB3-548A8774BD60}"/>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8" name="Freeform 470">
              <a:extLst>
                <a:ext uri="{FF2B5EF4-FFF2-40B4-BE49-F238E27FC236}">
                  <a16:creationId xmlns:a16="http://schemas.microsoft.com/office/drawing/2014/main" id="{A91FC31A-19B2-574A-ADB3-78847486DFC4}"/>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9" name="Freeform 471">
              <a:extLst>
                <a:ext uri="{FF2B5EF4-FFF2-40B4-BE49-F238E27FC236}">
                  <a16:creationId xmlns:a16="http://schemas.microsoft.com/office/drawing/2014/main" id="{81D746E5-1504-7546-8DA3-8CD5F8233719}"/>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0" name="Freeform 472">
              <a:extLst>
                <a:ext uri="{FF2B5EF4-FFF2-40B4-BE49-F238E27FC236}">
                  <a16:creationId xmlns:a16="http://schemas.microsoft.com/office/drawing/2014/main" id="{468AE0C1-1D7C-4D42-A3CA-44F817B14E3F}"/>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1" name="Freeform 473">
              <a:extLst>
                <a:ext uri="{FF2B5EF4-FFF2-40B4-BE49-F238E27FC236}">
                  <a16:creationId xmlns:a16="http://schemas.microsoft.com/office/drawing/2014/main" id="{4EA74DC8-E5D6-F741-BA7F-06F4622B0228}"/>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2" name="Freeform 474">
              <a:extLst>
                <a:ext uri="{FF2B5EF4-FFF2-40B4-BE49-F238E27FC236}">
                  <a16:creationId xmlns:a16="http://schemas.microsoft.com/office/drawing/2014/main" id="{7EAA560A-AB4E-2B43-BD55-B792CD51EF56}"/>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3" name="Freeform 475">
              <a:extLst>
                <a:ext uri="{FF2B5EF4-FFF2-40B4-BE49-F238E27FC236}">
                  <a16:creationId xmlns:a16="http://schemas.microsoft.com/office/drawing/2014/main" id="{2BB19C65-7C44-7749-83D8-0792B1CF7EB7}"/>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4" name="Freeform 476">
              <a:extLst>
                <a:ext uri="{FF2B5EF4-FFF2-40B4-BE49-F238E27FC236}">
                  <a16:creationId xmlns:a16="http://schemas.microsoft.com/office/drawing/2014/main" id="{36D947F4-0078-EF4A-BB28-226CDFC980CF}"/>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5" name="Freeform 477">
              <a:extLst>
                <a:ext uri="{FF2B5EF4-FFF2-40B4-BE49-F238E27FC236}">
                  <a16:creationId xmlns:a16="http://schemas.microsoft.com/office/drawing/2014/main" id="{2EEE7894-28B0-4E44-82E3-D89AEE7EC80C}"/>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6" name="Freeform 478">
              <a:extLst>
                <a:ext uri="{FF2B5EF4-FFF2-40B4-BE49-F238E27FC236}">
                  <a16:creationId xmlns:a16="http://schemas.microsoft.com/office/drawing/2014/main" id="{F539B07B-5B8C-7146-979C-599D1C7D8CB2}"/>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7" name="Freeform 479">
              <a:extLst>
                <a:ext uri="{FF2B5EF4-FFF2-40B4-BE49-F238E27FC236}">
                  <a16:creationId xmlns:a16="http://schemas.microsoft.com/office/drawing/2014/main" id="{62E491A4-2A53-384C-8964-BD1548EE06B1}"/>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8" name="Freeform 480">
              <a:extLst>
                <a:ext uri="{FF2B5EF4-FFF2-40B4-BE49-F238E27FC236}">
                  <a16:creationId xmlns:a16="http://schemas.microsoft.com/office/drawing/2014/main" id="{0E47382A-C7F2-984F-A3C5-4A1B35DB3BAD}"/>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9" name="Freeform 481">
              <a:extLst>
                <a:ext uri="{FF2B5EF4-FFF2-40B4-BE49-F238E27FC236}">
                  <a16:creationId xmlns:a16="http://schemas.microsoft.com/office/drawing/2014/main" id="{46B4543F-48C4-5143-84A6-D645FE39DE05}"/>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0" name="Freeform 482">
              <a:extLst>
                <a:ext uri="{FF2B5EF4-FFF2-40B4-BE49-F238E27FC236}">
                  <a16:creationId xmlns:a16="http://schemas.microsoft.com/office/drawing/2014/main" id="{E390506A-9D49-E144-A6CA-F55AFA7AECAB}"/>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1" name="Freeform 483">
              <a:extLst>
                <a:ext uri="{FF2B5EF4-FFF2-40B4-BE49-F238E27FC236}">
                  <a16:creationId xmlns:a16="http://schemas.microsoft.com/office/drawing/2014/main" id="{C4248DC7-07A5-4746-8111-3E9BEEFD1DEE}"/>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2" name="Freeform 484">
              <a:extLst>
                <a:ext uri="{FF2B5EF4-FFF2-40B4-BE49-F238E27FC236}">
                  <a16:creationId xmlns:a16="http://schemas.microsoft.com/office/drawing/2014/main" id="{4DEB6268-13BB-E343-A5FA-7A96722A8953}"/>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3" name="Freeform 485">
              <a:extLst>
                <a:ext uri="{FF2B5EF4-FFF2-40B4-BE49-F238E27FC236}">
                  <a16:creationId xmlns:a16="http://schemas.microsoft.com/office/drawing/2014/main" id="{D938C885-1368-724D-AEED-458490574866}"/>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4" name="Freeform 486">
              <a:extLst>
                <a:ext uri="{FF2B5EF4-FFF2-40B4-BE49-F238E27FC236}">
                  <a16:creationId xmlns:a16="http://schemas.microsoft.com/office/drawing/2014/main" id="{E007CFF9-7A37-E04D-AF52-B9CCBFCE9D57}"/>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5" name="Freeform 487">
              <a:extLst>
                <a:ext uri="{FF2B5EF4-FFF2-40B4-BE49-F238E27FC236}">
                  <a16:creationId xmlns:a16="http://schemas.microsoft.com/office/drawing/2014/main" id="{2EA7539C-A99F-864F-B077-59056C676368}"/>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6" name="Freeform 488">
              <a:extLst>
                <a:ext uri="{FF2B5EF4-FFF2-40B4-BE49-F238E27FC236}">
                  <a16:creationId xmlns:a16="http://schemas.microsoft.com/office/drawing/2014/main" id="{0BF09E76-F1C7-784B-B3E3-651FC8317C97}"/>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7" name="Freeform 489">
              <a:extLst>
                <a:ext uri="{FF2B5EF4-FFF2-40B4-BE49-F238E27FC236}">
                  <a16:creationId xmlns:a16="http://schemas.microsoft.com/office/drawing/2014/main" id="{553DE8A2-0023-7C45-BDA6-DFD7D3473EB4}"/>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8" name="Freeform 490">
              <a:extLst>
                <a:ext uri="{FF2B5EF4-FFF2-40B4-BE49-F238E27FC236}">
                  <a16:creationId xmlns:a16="http://schemas.microsoft.com/office/drawing/2014/main" id="{CC865547-B194-894D-9A8F-FED60D7C4A16}"/>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9" name="Freeform 491">
              <a:extLst>
                <a:ext uri="{FF2B5EF4-FFF2-40B4-BE49-F238E27FC236}">
                  <a16:creationId xmlns:a16="http://schemas.microsoft.com/office/drawing/2014/main" id="{4E47A6D9-5B54-1F49-992F-F82204340BA3}"/>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0" name="Freeform 492">
              <a:extLst>
                <a:ext uri="{FF2B5EF4-FFF2-40B4-BE49-F238E27FC236}">
                  <a16:creationId xmlns:a16="http://schemas.microsoft.com/office/drawing/2014/main" id="{61D28A30-1FA2-8541-8A67-AECD2EB3A5E8}"/>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1" name="Freeform 493">
              <a:extLst>
                <a:ext uri="{FF2B5EF4-FFF2-40B4-BE49-F238E27FC236}">
                  <a16:creationId xmlns:a16="http://schemas.microsoft.com/office/drawing/2014/main" id="{5F647DC1-9A3F-3749-BFCB-D7881A5FC20B}"/>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2" name="Freeform 494">
              <a:extLst>
                <a:ext uri="{FF2B5EF4-FFF2-40B4-BE49-F238E27FC236}">
                  <a16:creationId xmlns:a16="http://schemas.microsoft.com/office/drawing/2014/main" id="{A48A9EA9-742A-1346-A3F2-4FD2ADD536E5}"/>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3" name="Freeform 495">
              <a:extLst>
                <a:ext uri="{FF2B5EF4-FFF2-40B4-BE49-F238E27FC236}">
                  <a16:creationId xmlns:a16="http://schemas.microsoft.com/office/drawing/2014/main" id="{602F2A31-D25E-6348-B397-32D427A9E619}"/>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4" name="Freeform 496">
              <a:extLst>
                <a:ext uri="{FF2B5EF4-FFF2-40B4-BE49-F238E27FC236}">
                  <a16:creationId xmlns:a16="http://schemas.microsoft.com/office/drawing/2014/main" id="{EA81A5F8-E5B3-6A49-8DB0-8812433FA21F}"/>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5" name="Freeform 497">
              <a:extLst>
                <a:ext uri="{FF2B5EF4-FFF2-40B4-BE49-F238E27FC236}">
                  <a16:creationId xmlns:a16="http://schemas.microsoft.com/office/drawing/2014/main" id="{9F7BE947-5711-CE44-AAB4-9421B28F428B}"/>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6" name="Freeform 498">
              <a:extLst>
                <a:ext uri="{FF2B5EF4-FFF2-40B4-BE49-F238E27FC236}">
                  <a16:creationId xmlns:a16="http://schemas.microsoft.com/office/drawing/2014/main" id="{0E962D08-1E4D-9846-A6E1-CE52A34A8730}"/>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7" name="Freeform 499">
              <a:extLst>
                <a:ext uri="{FF2B5EF4-FFF2-40B4-BE49-F238E27FC236}">
                  <a16:creationId xmlns:a16="http://schemas.microsoft.com/office/drawing/2014/main" id="{50EA7568-E6E5-024B-A99F-9428E7C08F51}"/>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8" name="Freeform 500">
              <a:extLst>
                <a:ext uri="{FF2B5EF4-FFF2-40B4-BE49-F238E27FC236}">
                  <a16:creationId xmlns:a16="http://schemas.microsoft.com/office/drawing/2014/main" id="{208B7497-3C66-294C-8B12-67D8A058AAE1}"/>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9" name="Freeform 501">
              <a:extLst>
                <a:ext uri="{FF2B5EF4-FFF2-40B4-BE49-F238E27FC236}">
                  <a16:creationId xmlns:a16="http://schemas.microsoft.com/office/drawing/2014/main" id="{1556D0B4-0D0A-CF4E-928A-3E5AA6D795B8}"/>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0" name="Freeform 502">
              <a:extLst>
                <a:ext uri="{FF2B5EF4-FFF2-40B4-BE49-F238E27FC236}">
                  <a16:creationId xmlns:a16="http://schemas.microsoft.com/office/drawing/2014/main" id="{7E3F7FF2-D4A1-134E-B00F-2824E4692E2D}"/>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1" name="Freeform 503">
              <a:extLst>
                <a:ext uri="{FF2B5EF4-FFF2-40B4-BE49-F238E27FC236}">
                  <a16:creationId xmlns:a16="http://schemas.microsoft.com/office/drawing/2014/main" id="{0593EDD6-F796-0242-B2A2-8844DBA1AA60}"/>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2" name="Freeform 504">
              <a:extLst>
                <a:ext uri="{FF2B5EF4-FFF2-40B4-BE49-F238E27FC236}">
                  <a16:creationId xmlns:a16="http://schemas.microsoft.com/office/drawing/2014/main" id="{2B71E3CD-5A66-6B4A-9567-B32BA093986A}"/>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3" name="Freeform 505">
              <a:extLst>
                <a:ext uri="{FF2B5EF4-FFF2-40B4-BE49-F238E27FC236}">
                  <a16:creationId xmlns:a16="http://schemas.microsoft.com/office/drawing/2014/main" id="{11F86EBD-CA37-944E-8B84-039CB01B0E8F}"/>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4" name="Freeform 506">
              <a:extLst>
                <a:ext uri="{FF2B5EF4-FFF2-40B4-BE49-F238E27FC236}">
                  <a16:creationId xmlns:a16="http://schemas.microsoft.com/office/drawing/2014/main" id="{B9B865A6-777A-CC40-B922-C74CB62A3721}"/>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5" name="Freeform 507">
              <a:extLst>
                <a:ext uri="{FF2B5EF4-FFF2-40B4-BE49-F238E27FC236}">
                  <a16:creationId xmlns:a16="http://schemas.microsoft.com/office/drawing/2014/main" id="{CD86707E-4C1D-444A-90AF-CD6B71FA061B}"/>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6" name="Freeform 508">
              <a:extLst>
                <a:ext uri="{FF2B5EF4-FFF2-40B4-BE49-F238E27FC236}">
                  <a16:creationId xmlns:a16="http://schemas.microsoft.com/office/drawing/2014/main" id="{D4EB4364-85E9-A54C-AB49-E1DD7A3B75B8}"/>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7" name="Freeform 509">
              <a:extLst>
                <a:ext uri="{FF2B5EF4-FFF2-40B4-BE49-F238E27FC236}">
                  <a16:creationId xmlns:a16="http://schemas.microsoft.com/office/drawing/2014/main" id="{08512338-EB8E-C844-942A-DA00BD220FE6}"/>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8" name="Freeform 510">
              <a:extLst>
                <a:ext uri="{FF2B5EF4-FFF2-40B4-BE49-F238E27FC236}">
                  <a16:creationId xmlns:a16="http://schemas.microsoft.com/office/drawing/2014/main" id="{7A0F9030-0DA6-204D-9F7C-9AA64EF75010}"/>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9" name="Freeform 511">
              <a:extLst>
                <a:ext uri="{FF2B5EF4-FFF2-40B4-BE49-F238E27FC236}">
                  <a16:creationId xmlns:a16="http://schemas.microsoft.com/office/drawing/2014/main" id="{4475E908-3563-FE4E-94B0-4EB24321D4A5}"/>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0" name="Freeform 512">
              <a:extLst>
                <a:ext uri="{FF2B5EF4-FFF2-40B4-BE49-F238E27FC236}">
                  <a16:creationId xmlns:a16="http://schemas.microsoft.com/office/drawing/2014/main" id="{C26CC3D3-44A7-E34D-9430-B43E344FA960}"/>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1" name="Freeform 513">
              <a:extLst>
                <a:ext uri="{FF2B5EF4-FFF2-40B4-BE49-F238E27FC236}">
                  <a16:creationId xmlns:a16="http://schemas.microsoft.com/office/drawing/2014/main" id="{4767B338-C0D7-4747-8B20-CF02C9549C07}"/>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2" name="Freeform 514">
              <a:extLst>
                <a:ext uri="{FF2B5EF4-FFF2-40B4-BE49-F238E27FC236}">
                  <a16:creationId xmlns:a16="http://schemas.microsoft.com/office/drawing/2014/main" id="{55289CAC-CEC4-B94A-BC77-4B224EAC6FBC}"/>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3" name="Freeform 515">
              <a:extLst>
                <a:ext uri="{FF2B5EF4-FFF2-40B4-BE49-F238E27FC236}">
                  <a16:creationId xmlns:a16="http://schemas.microsoft.com/office/drawing/2014/main" id="{3E85762E-B0E8-D044-974A-796FDD5BEF4B}"/>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4" name="Freeform 516">
              <a:extLst>
                <a:ext uri="{FF2B5EF4-FFF2-40B4-BE49-F238E27FC236}">
                  <a16:creationId xmlns:a16="http://schemas.microsoft.com/office/drawing/2014/main" id="{078B3B6A-A21C-1D40-A6CF-5AA23B9662DD}"/>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5" name="Freeform 517">
              <a:extLst>
                <a:ext uri="{FF2B5EF4-FFF2-40B4-BE49-F238E27FC236}">
                  <a16:creationId xmlns:a16="http://schemas.microsoft.com/office/drawing/2014/main" id="{0E7CBE26-EC3F-D644-AB91-768BAB2AE186}"/>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6" name="Freeform 518">
              <a:extLst>
                <a:ext uri="{FF2B5EF4-FFF2-40B4-BE49-F238E27FC236}">
                  <a16:creationId xmlns:a16="http://schemas.microsoft.com/office/drawing/2014/main" id="{ED5AF211-4678-0B4E-A05B-A8A9D326814B}"/>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7" name="Freeform 519">
              <a:extLst>
                <a:ext uri="{FF2B5EF4-FFF2-40B4-BE49-F238E27FC236}">
                  <a16:creationId xmlns:a16="http://schemas.microsoft.com/office/drawing/2014/main" id="{D2EA3E11-A2B3-2943-820C-98086A7A00B1}"/>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8" name="Freeform 520">
              <a:extLst>
                <a:ext uri="{FF2B5EF4-FFF2-40B4-BE49-F238E27FC236}">
                  <a16:creationId xmlns:a16="http://schemas.microsoft.com/office/drawing/2014/main" id="{BEC3AD59-5245-1242-AD14-A29B8BCAF646}"/>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9" name="Freeform 521">
              <a:extLst>
                <a:ext uri="{FF2B5EF4-FFF2-40B4-BE49-F238E27FC236}">
                  <a16:creationId xmlns:a16="http://schemas.microsoft.com/office/drawing/2014/main" id="{23039169-D73B-0346-89A7-7870A32FBA1A}"/>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0" name="Freeform 522">
              <a:extLst>
                <a:ext uri="{FF2B5EF4-FFF2-40B4-BE49-F238E27FC236}">
                  <a16:creationId xmlns:a16="http://schemas.microsoft.com/office/drawing/2014/main" id="{CEAFA4A5-F080-214A-AAB4-7D3370922DE3}"/>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1" name="Freeform 523">
              <a:extLst>
                <a:ext uri="{FF2B5EF4-FFF2-40B4-BE49-F238E27FC236}">
                  <a16:creationId xmlns:a16="http://schemas.microsoft.com/office/drawing/2014/main" id="{D6D20D27-8007-E44C-8989-C596ABAFF458}"/>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2" name="Freeform 524">
              <a:extLst>
                <a:ext uri="{FF2B5EF4-FFF2-40B4-BE49-F238E27FC236}">
                  <a16:creationId xmlns:a16="http://schemas.microsoft.com/office/drawing/2014/main" id="{080A52B1-6F89-5746-B4B6-5ADF76405483}"/>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3" name="Freeform 525">
              <a:extLst>
                <a:ext uri="{FF2B5EF4-FFF2-40B4-BE49-F238E27FC236}">
                  <a16:creationId xmlns:a16="http://schemas.microsoft.com/office/drawing/2014/main" id="{82261ED7-D531-914D-92A6-3D35FF986717}"/>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4" name="Freeform 526">
              <a:extLst>
                <a:ext uri="{FF2B5EF4-FFF2-40B4-BE49-F238E27FC236}">
                  <a16:creationId xmlns:a16="http://schemas.microsoft.com/office/drawing/2014/main" id="{4F46ACCC-1821-D54F-A71F-D13D0F722515}"/>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5" name="Freeform 527">
              <a:extLst>
                <a:ext uri="{FF2B5EF4-FFF2-40B4-BE49-F238E27FC236}">
                  <a16:creationId xmlns:a16="http://schemas.microsoft.com/office/drawing/2014/main" id="{FEDD356D-D6F4-9D42-B6F0-18CF574EA2E4}"/>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6" name="Freeform 528">
              <a:extLst>
                <a:ext uri="{FF2B5EF4-FFF2-40B4-BE49-F238E27FC236}">
                  <a16:creationId xmlns:a16="http://schemas.microsoft.com/office/drawing/2014/main" id="{E6F82164-C630-5740-BDEB-2E6D980A9E84}"/>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7" name="Freeform 529">
              <a:extLst>
                <a:ext uri="{FF2B5EF4-FFF2-40B4-BE49-F238E27FC236}">
                  <a16:creationId xmlns:a16="http://schemas.microsoft.com/office/drawing/2014/main" id="{6ABA6651-A392-5847-82A7-6059CA2C0E59}"/>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8" name="Freeform 530">
              <a:extLst>
                <a:ext uri="{FF2B5EF4-FFF2-40B4-BE49-F238E27FC236}">
                  <a16:creationId xmlns:a16="http://schemas.microsoft.com/office/drawing/2014/main" id="{D9FC5306-6FBF-E045-9CC8-69950FD18798}"/>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9" name="Freeform 531">
              <a:extLst>
                <a:ext uri="{FF2B5EF4-FFF2-40B4-BE49-F238E27FC236}">
                  <a16:creationId xmlns:a16="http://schemas.microsoft.com/office/drawing/2014/main" id="{A5FF7D1F-7E90-3B4C-B054-FFDB646728DD}"/>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0" name="Freeform 532">
              <a:extLst>
                <a:ext uri="{FF2B5EF4-FFF2-40B4-BE49-F238E27FC236}">
                  <a16:creationId xmlns:a16="http://schemas.microsoft.com/office/drawing/2014/main" id="{24566BBD-CC37-3242-A3C5-FFA8D55D7998}"/>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1" name="Freeform 533">
              <a:extLst>
                <a:ext uri="{FF2B5EF4-FFF2-40B4-BE49-F238E27FC236}">
                  <a16:creationId xmlns:a16="http://schemas.microsoft.com/office/drawing/2014/main" id="{7DEF45D7-9CA6-DD48-8C1C-F43E7E05F00D}"/>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2" name="Freeform 534">
              <a:extLst>
                <a:ext uri="{FF2B5EF4-FFF2-40B4-BE49-F238E27FC236}">
                  <a16:creationId xmlns:a16="http://schemas.microsoft.com/office/drawing/2014/main" id="{908FB02F-AD1B-9649-8B21-E47EB9642DFC}"/>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3" name="Freeform 535">
              <a:extLst>
                <a:ext uri="{FF2B5EF4-FFF2-40B4-BE49-F238E27FC236}">
                  <a16:creationId xmlns:a16="http://schemas.microsoft.com/office/drawing/2014/main" id="{07E3B618-D1C9-5F48-BCB5-E44435857AD6}"/>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4" name="Freeform 536">
              <a:extLst>
                <a:ext uri="{FF2B5EF4-FFF2-40B4-BE49-F238E27FC236}">
                  <a16:creationId xmlns:a16="http://schemas.microsoft.com/office/drawing/2014/main" id="{C5D98BC0-347A-2A45-A92B-7F4AC6DE7AF8}"/>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5" name="Freeform 537">
              <a:extLst>
                <a:ext uri="{FF2B5EF4-FFF2-40B4-BE49-F238E27FC236}">
                  <a16:creationId xmlns:a16="http://schemas.microsoft.com/office/drawing/2014/main" id="{C76D40E0-EB71-9644-AAEF-1737CEBA55E8}"/>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6" name="Freeform 538">
              <a:extLst>
                <a:ext uri="{FF2B5EF4-FFF2-40B4-BE49-F238E27FC236}">
                  <a16:creationId xmlns:a16="http://schemas.microsoft.com/office/drawing/2014/main" id="{ED4C7349-C9A0-264E-A413-7A4464FA5C30}"/>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7" name="Freeform 539">
              <a:extLst>
                <a:ext uri="{FF2B5EF4-FFF2-40B4-BE49-F238E27FC236}">
                  <a16:creationId xmlns:a16="http://schemas.microsoft.com/office/drawing/2014/main" id="{BD0CAD6C-A8A7-8449-B558-26F02F18F0B0}"/>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8" name="Freeform 540">
              <a:extLst>
                <a:ext uri="{FF2B5EF4-FFF2-40B4-BE49-F238E27FC236}">
                  <a16:creationId xmlns:a16="http://schemas.microsoft.com/office/drawing/2014/main" id="{2CE27957-CD20-1D46-AC6A-EB559E0F7543}"/>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9" name="Freeform 541">
              <a:extLst>
                <a:ext uri="{FF2B5EF4-FFF2-40B4-BE49-F238E27FC236}">
                  <a16:creationId xmlns:a16="http://schemas.microsoft.com/office/drawing/2014/main" id="{7592D35E-8B48-C043-B6EF-43545F60F0BA}"/>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0" name="Freeform 542">
              <a:extLst>
                <a:ext uri="{FF2B5EF4-FFF2-40B4-BE49-F238E27FC236}">
                  <a16:creationId xmlns:a16="http://schemas.microsoft.com/office/drawing/2014/main" id="{F45CA3ED-9416-FB49-BCD3-F834BEFEF12E}"/>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1" name="Freeform 543">
              <a:extLst>
                <a:ext uri="{FF2B5EF4-FFF2-40B4-BE49-F238E27FC236}">
                  <a16:creationId xmlns:a16="http://schemas.microsoft.com/office/drawing/2014/main" id="{F27FB068-6041-C341-919A-043E8B404F9F}"/>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2" name="Freeform 544">
              <a:extLst>
                <a:ext uri="{FF2B5EF4-FFF2-40B4-BE49-F238E27FC236}">
                  <a16:creationId xmlns:a16="http://schemas.microsoft.com/office/drawing/2014/main" id="{E4122F79-E823-A648-B86A-0349B511D64F}"/>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3" name="Freeform 545">
              <a:extLst>
                <a:ext uri="{FF2B5EF4-FFF2-40B4-BE49-F238E27FC236}">
                  <a16:creationId xmlns:a16="http://schemas.microsoft.com/office/drawing/2014/main" id="{FD343851-387E-6840-B8CD-7366B5392CC0}"/>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4" name="Freeform 546">
              <a:extLst>
                <a:ext uri="{FF2B5EF4-FFF2-40B4-BE49-F238E27FC236}">
                  <a16:creationId xmlns:a16="http://schemas.microsoft.com/office/drawing/2014/main" id="{E930A467-21AE-6042-BCA0-B06453BD02B6}"/>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5" name="Freeform 547">
              <a:extLst>
                <a:ext uri="{FF2B5EF4-FFF2-40B4-BE49-F238E27FC236}">
                  <a16:creationId xmlns:a16="http://schemas.microsoft.com/office/drawing/2014/main" id="{C8EED2BF-3F91-EF45-A5CC-54075F0BB456}"/>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6" name="Freeform 548">
              <a:extLst>
                <a:ext uri="{FF2B5EF4-FFF2-40B4-BE49-F238E27FC236}">
                  <a16:creationId xmlns:a16="http://schemas.microsoft.com/office/drawing/2014/main" id="{9C7802B9-69FF-D740-9C4A-399BA1934884}"/>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7" name="Freeform 549">
              <a:extLst>
                <a:ext uri="{FF2B5EF4-FFF2-40B4-BE49-F238E27FC236}">
                  <a16:creationId xmlns:a16="http://schemas.microsoft.com/office/drawing/2014/main" id="{C0EBBB55-2EB1-4846-8A20-40513204144D}"/>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8" name="Freeform 550">
              <a:extLst>
                <a:ext uri="{FF2B5EF4-FFF2-40B4-BE49-F238E27FC236}">
                  <a16:creationId xmlns:a16="http://schemas.microsoft.com/office/drawing/2014/main" id="{DAC442A8-AB8F-DB4E-9277-D6621AEAF94C}"/>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9" name="Freeform 551">
              <a:extLst>
                <a:ext uri="{FF2B5EF4-FFF2-40B4-BE49-F238E27FC236}">
                  <a16:creationId xmlns:a16="http://schemas.microsoft.com/office/drawing/2014/main" id="{9BB8C186-24D8-C746-9579-4E9B6030ECC4}"/>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0" name="Freeform 552">
              <a:extLst>
                <a:ext uri="{FF2B5EF4-FFF2-40B4-BE49-F238E27FC236}">
                  <a16:creationId xmlns:a16="http://schemas.microsoft.com/office/drawing/2014/main" id="{07FAFA9C-21E4-494D-B184-5CFB657CF520}"/>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1" name="Freeform 553">
              <a:extLst>
                <a:ext uri="{FF2B5EF4-FFF2-40B4-BE49-F238E27FC236}">
                  <a16:creationId xmlns:a16="http://schemas.microsoft.com/office/drawing/2014/main" id="{017D8072-EB8C-8948-A29E-5ECA997BAAD9}"/>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2" name="Freeform 554">
              <a:extLst>
                <a:ext uri="{FF2B5EF4-FFF2-40B4-BE49-F238E27FC236}">
                  <a16:creationId xmlns:a16="http://schemas.microsoft.com/office/drawing/2014/main" id="{522468F7-1578-3249-A9C8-39510EFA8A55}"/>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3" name="Freeform 555">
              <a:extLst>
                <a:ext uri="{FF2B5EF4-FFF2-40B4-BE49-F238E27FC236}">
                  <a16:creationId xmlns:a16="http://schemas.microsoft.com/office/drawing/2014/main" id="{93919ABE-C60E-1C45-A787-033FFD487F53}"/>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4" name="Freeform 556">
              <a:extLst>
                <a:ext uri="{FF2B5EF4-FFF2-40B4-BE49-F238E27FC236}">
                  <a16:creationId xmlns:a16="http://schemas.microsoft.com/office/drawing/2014/main" id="{8AA9FAF8-F147-1C46-8AF8-677D02BE6364}"/>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5" name="Freeform 557">
              <a:extLst>
                <a:ext uri="{FF2B5EF4-FFF2-40B4-BE49-F238E27FC236}">
                  <a16:creationId xmlns:a16="http://schemas.microsoft.com/office/drawing/2014/main" id="{34CC8E8B-B933-BF4D-80CA-CB95A8EC5ED7}"/>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6" name="Freeform 558">
              <a:extLst>
                <a:ext uri="{FF2B5EF4-FFF2-40B4-BE49-F238E27FC236}">
                  <a16:creationId xmlns:a16="http://schemas.microsoft.com/office/drawing/2014/main" id="{11667965-3CB7-7D47-BE4A-AB1010E112B2}"/>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7" name="Freeform 559">
              <a:extLst>
                <a:ext uri="{FF2B5EF4-FFF2-40B4-BE49-F238E27FC236}">
                  <a16:creationId xmlns:a16="http://schemas.microsoft.com/office/drawing/2014/main" id="{3E2FD9D8-EF39-DB4A-AE89-52DF2B4D0A92}"/>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8" name="Freeform 560">
              <a:extLst>
                <a:ext uri="{FF2B5EF4-FFF2-40B4-BE49-F238E27FC236}">
                  <a16:creationId xmlns:a16="http://schemas.microsoft.com/office/drawing/2014/main" id="{32AC4FD9-3889-1945-830C-040CEDF5EF1D}"/>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9" name="Freeform 561">
              <a:extLst>
                <a:ext uri="{FF2B5EF4-FFF2-40B4-BE49-F238E27FC236}">
                  <a16:creationId xmlns:a16="http://schemas.microsoft.com/office/drawing/2014/main" id="{105C04CE-FD88-A64D-A131-EFBA77D088DD}"/>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0" name="Freeform 562">
              <a:extLst>
                <a:ext uri="{FF2B5EF4-FFF2-40B4-BE49-F238E27FC236}">
                  <a16:creationId xmlns:a16="http://schemas.microsoft.com/office/drawing/2014/main" id="{DE0634D1-69D2-8A4F-94C7-5D77EFCB7CB0}"/>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1" name="Freeform 563">
              <a:extLst>
                <a:ext uri="{FF2B5EF4-FFF2-40B4-BE49-F238E27FC236}">
                  <a16:creationId xmlns:a16="http://schemas.microsoft.com/office/drawing/2014/main" id="{8B2BC561-1B33-424A-90A6-DCD0B68912E3}"/>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2" name="Freeform 564">
              <a:extLst>
                <a:ext uri="{FF2B5EF4-FFF2-40B4-BE49-F238E27FC236}">
                  <a16:creationId xmlns:a16="http://schemas.microsoft.com/office/drawing/2014/main" id="{48D8FFA9-26CE-AC44-B896-40D4207CE17D}"/>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3" name="Freeform 565">
              <a:extLst>
                <a:ext uri="{FF2B5EF4-FFF2-40B4-BE49-F238E27FC236}">
                  <a16:creationId xmlns:a16="http://schemas.microsoft.com/office/drawing/2014/main" id="{5E7B8B76-B64F-C349-82DD-765092420D38}"/>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4" name="Freeform 566">
              <a:extLst>
                <a:ext uri="{FF2B5EF4-FFF2-40B4-BE49-F238E27FC236}">
                  <a16:creationId xmlns:a16="http://schemas.microsoft.com/office/drawing/2014/main" id="{E515846F-9673-2F41-8D89-062CCE613606}"/>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5" name="Freeform 567">
              <a:extLst>
                <a:ext uri="{FF2B5EF4-FFF2-40B4-BE49-F238E27FC236}">
                  <a16:creationId xmlns:a16="http://schemas.microsoft.com/office/drawing/2014/main" id="{927D4050-FF6A-5C41-82DB-4CEC7FA2A1BC}"/>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6" name="Freeform 568">
              <a:extLst>
                <a:ext uri="{FF2B5EF4-FFF2-40B4-BE49-F238E27FC236}">
                  <a16:creationId xmlns:a16="http://schemas.microsoft.com/office/drawing/2014/main" id="{955165DA-1C3D-1C4A-95EA-5218C9FCC480}"/>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7" name="Freeform 569">
              <a:extLst>
                <a:ext uri="{FF2B5EF4-FFF2-40B4-BE49-F238E27FC236}">
                  <a16:creationId xmlns:a16="http://schemas.microsoft.com/office/drawing/2014/main" id="{A037A08B-59B1-844D-9F9C-BBAAC6DFFC2D}"/>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8" name="Freeform 570">
              <a:extLst>
                <a:ext uri="{FF2B5EF4-FFF2-40B4-BE49-F238E27FC236}">
                  <a16:creationId xmlns:a16="http://schemas.microsoft.com/office/drawing/2014/main" id="{3321B76A-3EF1-5F44-B5D1-82E0DFB8C020}"/>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9" name="Freeform 571">
              <a:extLst>
                <a:ext uri="{FF2B5EF4-FFF2-40B4-BE49-F238E27FC236}">
                  <a16:creationId xmlns:a16="http://schemas.microsoft.com/office/drawing/2014/main" id="{5FB2D7C7-5301-5544-BD4B-8BB3F42947FD}"/>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0" name="Freeform 572">
              <a:extLst>
                <a:ext uri="{FF2B5EF4-FFF2-40B4-BE49-F238E27FC236}">
                  <a16:creationId xmlns:a16="http://schemas.microsoft.com/office/drawing/2014/main" id="{3671D5B0-4E97-984D-8C94-B67E1BBBBE1E}"/>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1" name="Freeform 573">
              <a:extLst>
                <a:ext uri="{FF2B5EF4-FFF2-40B4-BE49-F238E27FC236}">
                  <a16:creationId xmlns:a16="http://schemas.microsoft.com/office/drawing/2014/main" id="{F93F426C-45A2-9D49-9098-FC7C386F084B}"/>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2" name="Freeform 574">
              <a:extLst>
                <a:ext uri="{FF2B5EF4-FFF2-40B4-BE49-F238E27FC236}">
                  <a16:creationId xmlns:a16="http://schemas.microsoft.com/office/drawing/2014/main" id="{F4FB3CF1-F462-AD40-B07F-9526D4FFE323}"/>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3" name="Freeform 575">
              <a:extLst>
                <a:ext uri="{FF2B5EF4-FFF2-40B4-BE49-F238E27FC236}">
                  <a16:creationId xmlns:a16="http://schemas.microsoft.com/office/drawing/2014/main" id="{CF3B5E83-3D49-EB4A-B4B7-F458BA79DCC6}"/>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4" name="Freeform 576">
              <a:extLst>
                <a:ext uri="{FF2B5EF4-FFF2-40B4-BE49-F238E27FC236}">
                  <a16:creationId xmlns:a16="http://schemas.microsoft.com/office/drawing/2014/main" id="{43EF2F21-D9B7-C54A-A778-EC73CAFB6458}"/>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5" name="Freeform 577">
              <a:extLst>
                <a:ext uri="{FF2B5EF4-FFF2-40B4-BE49-F238E27FC236}">
                  <a16:creationId xmlns:a16="http://schemas.microsoft.com/office/drawing/2014/main" id="{536C702A-BD1B-B540-8059-B0EA37252264}"/>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6" name="Freeform 578">
              <a:extLst>
                <a:ext uri="{FF2B5EF4-FFF2-40B4-BE49-F238E27FC236}">
                  <a16:creationId xmlns:a16="http://schemas.microsoft.com/office/drawing/2014/main" id="{8995FEED-D6B7-354C-BC6C-632C0C932DAD}"/>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7" name="Freeform 579">
              <a:extLst>
                <a:ext uri="{FF2B5EF4-FFF2-40B4-BE49-F238E27FC236}">
                  <a16:creationId xmlns:a16="http://schemas.microsoft.com/office/drawing/2014/main" id="{3BE45345-D2DB-4948-B265-CD2B31A9B0A4}"/>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8" name="Freeform 580">
              <a:extLst>
                <a:ext uri="{FF2B5EF4-FFF2-40B4-BE49-F238E27FC236}">
                  <a16:creationId xmlns:a16="http://schemas.microsoft.com/office/drawing/2014/main" id="{6AEEC5EF-D217-054B-8292-47D2B1FAABB8}"/>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9" name="Freeform 581">
              <a:extLst>
                <a:ext uri="{FF2B5EF4-FFF2-40B4-BE49-F238E27FC236}">
                  <a16:creationId xmlns:a16="http://schemas.microsoft.com/office/drawing/2014/main" id="{78870FAD-495A-DB4D-9378-18C6DDDC2F18}"/>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0" name="Freeform 582">
              <a:extLst>
                <a:ext uri="{FF2B5EF4-FFF2-40B4-BE49-F238E27FC236}">
                  <a16:creationId xmlns:a16="http://schemas.microsoft.com/office/drawing/2014/main" id="{FC75387D-440A-8649-A3BD-3B7F85A5FC2D}"/>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1" name="Freeform 583">
              <a:extLst>
                <a:ext uri="{FF2B5EF4-FFF2-40B4-BE49-F238E27FC236}">
                  <a16:creationId xmlns:a16="http://schemas.microsoft.com/office/drawing/2014/main" id="{04F08BB0-8178-0046-AB53-7524BEF5FF6D}"/>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2" name="Freeform 584">
              <a:extLst>
                <a:ext uri="{FF2B5EF4-FFF2-40B4-BE49-F238E27FC236}">
                  <a16:creationId xmlns:a16="http://schemas.microsoft.com/office/drawing/2014/main" id="{80A4E27E-1AFF-3042-BAB6-B7735DAD05B8}"/>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3" name="Freeform 585">
              <a:extLst>
                <a:ext uri="{FF2B5EF4-FFF2-40B4-BE49-F238E27FC236}">
                  <a16:creationId xmlns:a16="http://schemas.microsoft.com/office/drawing/2014/main" id="{AA545F49-5E0B-AF47-B29B-5F5B2857DA50}"/>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4" name="Freeform 586">
              <a:extLst>
                <a:ext uri="{FF2B5EF4-FFF2-40B4-BE49-F238E27FC236}">
                  <a16:creationId xmlns:a16="http://schemas.microsoft.com/office/drawing/2014/main" id="{9051A191-9A5C-A946-ADF9-E52ED28F8EC2}"/>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5" name="Freeform 587">
              <a:extLst>
                <a:ext uri="{FF2B5EF4-FFF2-40B4-BE49-F238E27FC236}">
                  <a16:creationId xmlns:a16="http://schemas.microsoft.com/office/drawing/2014/main" id="{3C835EF9-E0E6-9344-8AAA-41BFF8D0A778}"/>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6" name="Freeform 588">
              <a:extLst>
                <a:ext uri="{FF2B5EF4-FFF2-40B4-BE49-F238E27FC236}">
                  <a16:creationId xmlns:a16="http://schemas.microsoft.com/office/drawing/2014/main" id="{DC76C6C2-0155-DD4A-878D-DCE1573BF27D}"/>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7" name="Freeform 589">
              <a:extLst>
                <a:ext uri="{FF2B5EF4-FFF2-40B4-BE49-F238E27FC236}">
                  <a16:creationId xmlns:a16="http://schemas.microsoft.com/office/drawing/2014/main" id="{400BBA9F-93BA-4047-A899-6A854C099462}"/>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8" name="Freeform 590">
              <a:extLst>
                <a:ext uri="{FF2B5EF4-FFF2-40B4-BE49-F238E27FC236}">
                  <a16:creationId xmlns:a16="http://schemas.microsoft.com/office/drawing/2014/main" id="{896C2259-DDA5-AD46-8474-F7301FD5AFED}"/>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9" name="Freeform 591">
              <a:extLst>
                <a:ext uri="{FF2B5EF4-FFF2-40B4-BE49-F238E27FC236}">
                  <a16:creationId xmlns:a16="http://schemas.microsoft.com/office/drawing/2014/main" id="{1A79260E-5312-6C4D-B2B3-0A3B32B0C217}"/>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0" name="Freeform 592">
              <a:extLst>
                <a:ext uri="{FF2B5EF4-FFF2-40B4-BE49-F238E27FC236}">
                  <a16:creationId xmlns:a16="http://schemas.microsoft.com/office/drawing/2014/main" id="{152917F2-6DB6-F54E-83D5-2C6F797B4ECC}"/>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1" name="Freeform 593">
              <a:extLst>
                <a:ext uri="{FF2B5EF4-FFF2-40B4-BE49-F238E27FC236}">
                  <a16:creationId xmlns:a16="http://schemas.microsoft.com/office/drawing/2014/main" id="{AB1BB272-A3D0-EF43-B17D-4DCA4B8C9C32}"/>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2" name="Freeform 594">
              <a:extLst>
                <a:ext uri="{FF2B5EF4-FFF2-40B4-BE49-F238E27FC236}">
                  <a16:creationId xmlns:a16="http://schemas.microsoft.com/office/drawing/2014/main" id="{C698E34F-63E6-4349-8523-7EA8505D486F}"/>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3" name="Freeform 595">
              <a:extLst>
                <a:ext uri="{FF2B5EF4-FFF2-40B4-BE49-F238E27FC236}">
                  <a16:creationId xmlns:a16="http://schemas.microsoft.com/office/drawing/2014/main" id="{72232954-3A74-B245-876A-6F0575C3D561}"/>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4" name="Freeform 596">
              <a:extLst>
                <a:ext uri="{FF2B5EF4-FFF2-40B4-BE49-F238E27FC236}">
                  <a16:creationId xmlns:a16="http://schemas.microsoft.com/office/drawing/2014/main" id="{ACDEDF88-C0DD-4046-8E51-72E79ACFB4C5}"/>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5" name="Freeform 597">
              <a:extLst>
                <a:ext uri="{FF2B5EF4-FFF2-40B4-BE49-F238E27FC236}">
                  <a16:creationId xmlns:a16="http://schemas.microsoft.com/office/drawing/2014/main" id="{9045F069-FECE-2A46-A871-E8199B36CBE9}"/>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6" name="Freeform 598">
              <a:extLst>
                <a:ext uri="{FF2B5EF4-FFF2-40B4-BE49-F238E27FC236}">
                  <a16:creationId xmlns:a16="http://schemas.microsoft.com/office/drawing/2014/main" id="{1F062757-C263-E943-BEF2-06C5278697B5}"/>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7" name="Freeform 599">
              <a:extLst>
                <a:ext uri="{FF2B5EF4-FFF2-40B4-BE49-F238E27FC236}">
                  <a16:creationId xmlns:a16="http://schemas.microsoft.com/office/drawing/2014/main" id="{ED7FE44A-0AF3-FE4C-BEC6-C51ED31517D5}"/>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8" name="Freeform 600">
              <a:extLst>
                <a:ext uri="{FF2B5EF4-FFF2-40B4-BE49-F238E27FC236}">
                  <a16:creationId xmlns:a16="http://schemas.microsoft.com/office/drawing/2014/main" id="{EF38E08D-C977-9445-B4D7-A82259B7EC9E}"/>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9" name="Freeform 601">
              <a:extLst>
                <a:ext uri="{FF2B5EF4-FFF2-40B4-BE49-F238E27FC236}">
                  <a16:creationId xmlns:a16="http://schemas.microsoft.com/office/drawing/2014/main" id="{69D4A1B8-4323-424D-8349-A0F9DDF2B103}"/>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0" name="Freeform 602">
              <a:extLst>
                <a:ext uri="{FF2B5EF4-FFF2-40B4-BE49-F238E27FC236}">
                  <a16:creationId xmlns:a16="http://schemas.microsoft.com/office/drawing/2014/main" id="{AF10E9D4-10BE-D546-A493-0D05A5C2EA57}"/>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1" name="Freeform 604">
              <a:extLst>
                <a:ext uri="{FF2B5EF4-FFF2-40B4-BE49-F238E27FC236}">
                  <a16:creationId xmlns:a16="http://schemas.microsoft.com/office/drawing/2014/main" id="{3C080A12-2EBC-1F45-AC6D-E4B6C4EB8CE3}"/>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2" name="Freeform 605">
              <a:extLst>
                <a:ext uri="{FF2B5EF4-FFF2-40B4-BE49-F238E27FC236}">
                  <a16:creationId xmlns:a16="http://schemas.microsoft.com/office/drawing/2014/main" id="{DD1D75AF-DBD9-5141-90B8-BF305357E294}"/>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3" name="Freeform 606">
              <a:extLst>
                <a:ext uri="{FF2B5EF4-FFF2-40B4-BE49-F238E27FC236}">
                  <a16:creationId xmlns:a16="http://schemas.microsoft.com/office/drawing/2014/main" id="{4A4A4067-14DA-8244-9373-7BA044E6677F}"/>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4" name="Freeform 607">
              <a:extLst>
                <a:ext uri="{FF2B5EF4-FFF2-40B4-BE49-F238E27FC236}">
                  <a16:creationId xmlns:a16="http://schemas.microsoft.com/office/drawing/2014/main" id="{318A8D9A-7446-6949-BD7C-5D86F38A49EC}"/>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5" name="Freeform 608">
              <a:extLst>
                <a:ext uri="{FF2B5EF4-FFF2-40B4-BE49-F238E27FC236}">
                  <a16:creationId xmlns:a16="http://schemas.microsoft.com/office/drawing/2014/main" id="{D5801822-E8C3-4C4A-8013-3E8BD62671C9}"/>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6" name="Freeform 609">
              <a:extLst>
                <a:ext uri="{FF2B5EF4-FFF2-40B4-BE49-F238E27FC236}">
                  <a16:creationId xmlns:a16="http://schemas.microsoft.com/office/drawing/2014/main" id="{519F89A2-45F0-7E4A-9757-04524FD89389}"/>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7" name="Freeform 610">
              <a:extLst>
                <a:ext uri="{FF2B5EF4-FFF2-40B4-BE49-F238E27FC236}">
                  <a16:creationId xmlns:a16="http://schemas.microsoft.com/office/drawing/2014/main" id="{D2F5813F-B4E3-0D4E-9583-DA18E272A0BE}"/>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8" name="Freeform 611">
              <a:extLst>
                <a:ext uri="{FF2B5EF4-FFF2-40B4-BE49-F238E27FC236}">
                  <a16:creationId xmlns:a16="http://schemas.microsoft.com/office/drawing/2014/main" id="{62593639-E0AD-634F-AA47-BA0918852160}"/>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9" name="Freeform 612">
              <a:extLst>
                <a:ext uri="{FF2B5EF4-FFF2-40B4-BE49-F238E27FC236}">
                  <a16:creationId xmlns:a16="http://schemas.microsoft.com/office/drawing/2014/main" id="{C185945F-B567-4549-9FC4-73EB9152A1D5}"/>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0" name="Rectangle 613">
              <a:extLst>
                <a:ext uri="{FF2B5EF4-FFF2-40B4-BE49-F238E27FC236}">
                  <a16:creationId xmlns:a16="http://schemas.microsoft.com/office/drawing/2014/main" id="{77860CDE-7079-4548-89DC-866768B0BD11}"/>
                </a:ext>
              </a:extLst>
            </p:cNvPr>
            <p:cNvSpPr>
              <a:spLocks noChangeArrowheads="1"/>
            </p:cNvSpPr>
            <p:nvPr/>
          </p:nvSpPr>
          <p:spPr bwMode="auto">
            <a:xfrm>
              <a:off x="12451788" y="5197675"/>
              <a:ext cx="3187" cy="3188"/>
            </a:xfrm>
            <a:prstGeom prst="rect">
              <a:avLst/>
            </a:pr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1" name="Freeform 614">
              <a:extLst>
                <a:ext uri="{FF2B5EF4-FFF2-40B4-BE49-F238E27FC236}">
                  <a16:creationId xmlns:a16="http://schemas.microsoft.com/office/drawing/2014/main" id="{EA4B1E26-1978-F342-AB41-423EE9867F3D}"/>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2" name="Freeform 615">
              <a:extLst>
                <a:ext uri="{FF2B5EF4-FFF2-40B4-BE49-F238E27FC236}">
                  <a16:creationId xmlns:a16="http://schemas.microsoft.com/office/drawing/2014/main" id="{C19A1AF4-3605-6441-899E-89C7D3519894}"/>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3" name="Freeform 616">
              <a:extLst>
                <a:ext uri="{FF2B5EF4-FFF2-40B4-BE49-F238E27FC236}">
                  <a16:creationId xmlns:a16="http://schemas.microsoft.com/office/drawing/2014/main" id="{AB8B413F-13A7-DB4B-854E-AE438A5E0272}"/>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4" name="Freeform 617">
              <a:extLst>
                <a:ext uri="{FF2B5EF4-FFF2-40B4-BE49-F238E27FC236}">
                  <a16:creationId xmlns:a16="http://schemas.microsoft.com/office/drawing/2014/main" id="{CC17AA4F-6B02-1842-9541-AEF1CC55BFEF}"/>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5" name="Freeform 618">
              <a:extLst>
                <a:ext uri="{FF2B5EF4-FFF2-40B4-BE49-F238E27FC236}">
                  <a16:creationId xmlns:a16="http://schemas.microsoft.com/office/drawing/2014/main" id="{AB7C7AD5-3C7E-564F-98D7-42C78C971EC8}"/>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6" name="Freeform 619">
              <a:extLst>
                <a:ext uri="{FF2B5EF4-FFF2-40B4-BE49-F238E27FC236}">
                  <a16:creationId xmlns:a16="http://schemas.microsoft.com/office/drawing/2014/main" id="{A8BF52C6-A4F7-D446-BDAC-4FEFBB0C905B}"/>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7" name="Freeform 620">
              <a:extLst>
                <a:ext uri="{FF2B5EF4-FFF2-40B4-BE49-F238E27FC236}">
                  <a16:creationId xmlns:a16="http://schemas.microsoft.com/office/drawing/2014/main" id="{EAFF84D9-EE32-0041-8D22-B6E627047A0A}"/>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8" name="Freeform 621">
              <a:extLst>
                <a:ext uri="{FF2B5EF4-FFF2-40B4-BE49-F238E27FC236}">
                  <a16:creationId xmlns:a16="http://schemas.microsoft.com/office/drawing/2014/main" id="{0C4FAF0C-5DA8-CA46-A762-7B749D29138F}"/>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9" name="Freeform 622">
              <a:extLst>
                <a:ext uri="{FF2B5EF4-FFF2-40B4-BE49-F238E27FC236}">
                  <a16:creationId xmlns:a16="http://schemas.microsoft.com/office/drawing/2014/main" id="{1EBFB79E-EF35-3344-93C8-AE368A925DCB}"/>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0" name="Freeform 623">
              <a:extLst>
                <a:ext uri="{FF2B5EF4-FFF2-40B4-BE49-F238E27FC236}">
                  <a16:creationId xmlns:a16="http://schemas.microsoft.com/office/drawing/2014/main" id="{529AC4DD-F3A3-0344-BB8D-58C26EDF53AA}"/>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1" name="Freeform 624">
              <a:extLst>
                <a:ext uri="{FF2B5EF4-FFF2-40B4-BE49-F238E27FC236}">
                  <a16:creationId xmlns:a16="http://schemas.microsoft.com/office/drawing/2014/main" id="{A1598DC8-2006-6D42-8FED-C4DAD132F8B2}"/>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2" name="Freeform 625">
              <a:extLst>
                <a:ext uri="{FF2B5EF4-FFF2-40B4-BE49-F238E27FC236}">
                  <a16:creationId xmlns:a16="http://schemas.microsoft.com/office/drawing/2014/main" id="{BAAD1E4A-581F-EE44-B752-806E08DDB19E}"/>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3" name="Freeform 626">
              <a:extLst>
                <a:ext uri="{FF2B5EF4-FFF2-40B4-BE49-F238E27FC236}">
                  <a16:creationId xmlns:a16="http://schemas.microsoft.com/office/drawing/2014/main" id="{A14B93F8-0C2C-D14F-8642-AC8BFD73EEDD}"/>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4" name="Freeform 627">
              <a:extLst>
                <a:ext uri="{FF2B5EF4-FFF2-40B4-BE49-F238E27FC236}">
                  <a16:creationId xmlns:a16="http://schemas.microsoft.com/office/drawing/2014/main" id="{3F0083AC-2BF5-7E4B-801B-F6D5909E83BE}"/>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5" name="Freeform 628">
              <a:extLst>
                <a:ext uri="{FF2B5EF4-FFF2-40B4-BE49-F238E27FC236}">
                  <a16:creationId xmlns:a16="http://schemas.microsoft.com/office/drawing/2014/main" id="{809CB9F3-12B1-9D4C-98DB-52ED742EBA3B}"/>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6" name="Freeform 629">
              <a:extLst>
                <a:ext uri="{FF2B5EF4-FFF2-40B4-BE49-F238E27FC236}">
                  <a16:creationId xmlns:a16="http://schemas.microsoft.com/office/drawing/2014/main" id="{D250B54F-F713-2D4F-A099-70DF04DAC7EC}"/>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7" name="Freeform 630">
              <a:extLst>
                <a:ext uri="{FF2B5EF4-FFF2-40B4-BE49-F238E27FC236}">
                  <a16:creationId xmlns:a16="http://schemas.microsoft.com/office/drawing/2014/main" id="{B0BE5154-84D4-0C4D-9FFC-3B2200D09ABC}"/>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8" name="Freeform 631">
              <a:extLst>
                <a:ext uri="{FF2B5EF4-FFF2-40B4-BE49-F238E27FC236}">
                  <a16:creationId xmlns:a16="http://schemas.microsoft.com/office/drawing/2014/main" id="{2E15D25E-AD00-F942-856A-C307D52DD8AB}"/>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9" name="Freeform 632">
              <a:extLst>
                <a:ext uri="{FF2B5EF4-FFF2-40B4-BE49-F238E27FC236}">
                  <a16:creationId xmlns:a16="http://schemas.microsoft.com/office/drawing/2014/main" id="{53FACBDD-C338-3344-8B6A-867871F74B4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0" name="Freeform 633">
              <a:extLst>
                <a:ext uri="{FF2B5EF4-FFF2-40B4-BE49-F238E27FC236}">
                  <a16:creationId xmlns:a16="http://schemas.microsoft.com/office/drawing/2014/main" id="{A8D126F6-4552-EE44-A921-C3F9E42B8C7A}"/>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1" name="Freeform 634">
              <a:extLst>
                <a:ext uri="{FF2B5EF4-FFF2-40B4-BE49-F238E27FC236}">
                  <a16:creationId xmlns:a16="http://schemas.microsoft.com/office/drawing/2014/main" id="{0761E030-1FA3-9D46-9F8A-0409E8CECFB0}"/>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2" name="Freeform 635">
              <a:extLst>
                <a:ext uri="{FF2B5EF4-FFF2-40B4-BE49-F238E27FC236}">
                  <a16:creationId xmlns:a16="http://schemas.microsoft.com/office/drawing/2014/main" id="{5EFBD6DE-90F8-2C41-AD66-F08EF2D9EE42}"/>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3" name="Freeform 636">
              <a:extLst>
                <a:ext uri="{FF2B5EF4-FFF2-40B4-BE49-F238E27FC236}">
                  <a16:creationId xmlns:a16="http://schemas.microsoft.com/office/drawing/2014/main" id="{5E184576-FF5D-BE41-B75C-B4182C6DB8B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4" name="Freeform 637">
              <a:extLst>
                <a:ext uri="{FF2B5EF4-FFF2-40B4-BE49-F238E27FC236}">
                  <a16:creationId xmlns:a16="http://schemas.microsoft.com/office/drawing/2014/main" id="{5288A02E-1F8E-9748-BA51-798B24724E6A}"/>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5" name="Freeform 638">
              <a:extLst>
                <a:ext uri="{FF2B5EF4-FFF2-40B4-BE49-F238E27FC236}">
                  <a16:creationId xmlns:a16="http://schemas.microsoft.com/office/drawing/2014/main" id="{77F69EB8-DC44-F44E-BCAB-CF16F3E1F0B6}"/>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6" name="Freeform 639">
              <a:extLst>
                <a:ext uri="{FF2B5EF4-FFF2-40B4-BE49-F238E27FC236}">
                  <a16:creationId xmlns:a16="http://schemas.microsoft.com/office/drawing/2014/main" id="{8789115F-4425-4B42-B2FD-06B9CBC654D3}"/>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7" name="Freeform 640">
              <a:extLst>
                <a:ext uri="{FF2B5EF4-FFF2-40B4-BE49-F238E27FC236}">
                  <a16:creationId xmlns:a16="http://schemas.microsoft.com/office/drawing/2014/main" id="{6D521A70-0A5F-2846-93E0-A74740E36B06}"/>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8" name="Freeform 641">
              <a:extLst>
                <a:ext uri="{FF2B5EF4-FFF2-40B4-BE49-F238E27FC236}">
                  <a16:creationId xmlns:a16="http://schemas.microsoft.com/office/drawing/2014/main" id="{6939AEC1-E6A8-8244-82D3-56F75790A44C}"/>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9" name="Freeform 642">
              <a:extLst>
                <a:ext uri="{FF2B5EF4-FFF2-40B4-BE49-F238E27FC236}">
                  <a16:creationId xmlns:a16="http://schemas.microsoft.com/office/drawing/2014/main" id="{983B29A6-1AB2-2440-926E-0D053C947807}"/>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0" name="Freeform 643">
              <a:extLst>
                <a:ext uri="{FF2B5EF4-FFF2-40B4-BE49-F238E27FC236}">
                  <a16:creationId xmlns:a16="http://schemas.microsoft.com/office/drawing/2014/main" id="{0A650F22-8049-254A-A460-0C5990360088}"/>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1" name="Freeform 644">
              <a:extLst>
                <a:ext uri="{FF2B5EF4-FFF2-40B4-BE49-F238E27FC236}">
                  <a16:creationId xmlns:a16="http://schemas.microsoft.com/office/drawing/2014/main" id="{44083F59-8028-3540-A12E-C87131BB29FB}"/>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2" name="Freeform 645">
              <a:extLst>
                <a:ext uri="{FF2B5EF4-FFF2-40B4-BE49-F238E27FC236}">
                  <a16:creationId xmlns:a16="http://schemas.microsoft.com/office/drawing/2014/main" id="{BEAA800F-F06C-F342-8DFF-8186766D3F20}"/>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3" name="Freeform 646">
              <a:extLst>
                <a:ext uri="{FF2B5EF4-FFF2-40B4-BE49-F238E27FC236}">
                  <a16:creationId xmlns:a16="http://schemas.microsoft.com/office/drawing/2014/main" id="{8A74276E-6062-364F-BFF2-71B795AA10EA}"/>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4" name="Freeform 647">
              <a:extLst>
                <a:ext uri="{FF2B5EF4-FFF2-40B4-BE49-F238E27FC236}">
                  <a16:creationId xmlns:a16="http://schemas.microsoft.com/office/drawing/2014/main" id="{F8299A29-5C4D-4949-BF44-DEDD4BEFFABC}"/>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5" name="Freeform 648">
              <a:extLst>
                <a:ext uri="{FF2B5EF4-FFF2-40B4-BE49-F238E27FC236}">
                  <a16:creationId xmlns:a16="http://schemas.microsoft.com/office/drawing/2014/main" id="{56EC5D89-C1A8-E64D-9EA6-10F61B84631F}"/>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6" name="Freeform 649">
              <a:extLst>
                <a:ext uri="{FF2B5EF4-FFF2-40B4-BE49-F238E27FC236}">
                  <a16:creationId xmlns:a16="http://schemas.microsoft.com/office/drawing/2014/main" id="{034E9F8E-815A-F541-81D7-59DE35B35203}"/>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7" name="Freeform 650">
              <a:extLst>
                <a:ext uri="{FF2B5EF4-FFF2-40B4-BE49-F238E27FC236}">
                  <a16:creationId xmlns:a16="http://schemas.microsoft.com/office/drawing/2014/main" id="{143C4F99-F2B2-C74F-A4E0-F2F502DC9B6F}"/>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8" name="Freeform 651">
              <a:extLst>
                <a:ext uri="{FF2B5EF4-FFF2-40B4-BE49-F238E27FC236}">
                  <a16:creationId xmlns:a16="http://schemas.microsoft.com/office/drawing/2014/main" id="{3D4665C2-F4C5-874E-A7D6-60757E7A5A3A}"/>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9" name="Freeform 652">
              <a:extLst>
                <a:ext uri="{FF2B5EF4-FFF2-40B4-BE49-F238E27FC236}">
                  <a16:creationId xmlns:a16="http://schemas.microsoft.com/office/drawing/2014/main" id="{01441404-5530-E94A-A13D-5FAA56E3F770}"/>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0" name="Freeform 653">
              <a:extLst>
                <a:ext uri="{FF2B5EF4-FFF2-40B4-BE49-F238E27FC236}">
                  <a16:creationId xmlns:a16="http://schemas.microsoft.com/office/drawing/2014/main" id="{1EF794CF-0FA4-C94A-A3CC-F5BB52FD4CF6}"/>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1" name="Freeform 654">
              <a:extLst>
                <a:ext uri="{FF2B5EF4-FFF2-40B4-BE49-F238E27FC236}">
                  <a16:creationId xmlns:a16="http://schemas.microsoft.com/office/drawing/2014/main" id="{040704B0-D2B1-AF42-B6F2-C6677FDDC0D6}"/>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2" name="Freeform 655">
              <a:extLst>
                <a:ext uri="{FF2B5EF4-FFF2-40B4-BE49-F238E27FC236}">
                  <a16:creationId xmlns:a16="http://schemas.microsoft.com/office/drawing/2014/main" id="{696403D6-33A7-E84F-85E2-B20E7990BBCF}"/>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3" name="Freeform 656">
              <a:extLst>
                <a:ext uri="{FF2B5EF4-FFF2-40B4-BE49-F238E27FC236}">
                  <a16:creationId xmlns:a16="http://schemas.microsoft.com/office/drawing/2014/main" id="{773A8782-555F-C842-AB62-CD2A8D5D8E5D}"/>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4" name="Freeform 657">
              <a:extLst>
                <a:ext uri="{FF2B5EF4-FFF2-40B4-BE49-F238E27FC236}">
                  <a16:creationId xmlns:a16="http://schemas.microsoft.com/office/drawing/2014/main" id="{21B73D98-079F-854A-83BC-749906D49D3B}"/>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5" name="Freeform 658">
              <a:extLst>
                <a:ext uri="{FF2B5EF4-FFF2-40B4-BE49-F238E27FC236}">
                  <a16:creationId xmlns:a16="http://schemas.microsoft.com/office/drawing/2014/main" id="{D2B53ABB-2FAA-CE48-AB17-EE0D68A80768}"/>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6" name="Freeform 659">
              <a:extLst>
                <a:ext uri="{FF2B5EF4-FFF2-40B4-BE49-F238E27FC236}">
                  <a16:creationId xmlns:a16="http://schemas.microsoft.com/office/drawing/2014/main" id="{72B50A4D-A2F2-3B47-B2B6-EBFB1BF407DC}"/>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7" name="Freeform 660">
              <a:extLst>
                <a:ext uri="{FF2B5EF4-FFF2-40B4-BE49-F238E27FC236}">
                  <a16:creationId xmlns:a16="http://schemas.microsoft.com/office/drawing/2014/main" id="{3B45182B-237A-3A4A-BBF8-241B7DA50BCA}"/>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8" name="Freeform 661">
              <a:extLst>
                <a:ext uri="{FF2B5EF4-FFF2-40B4-BE49-F238E27FC236}">
                  <a16:creationId xmlns:a16="http://schemas.microsoft.com/office/drawing/2014/main" id="{600C61B5-9C23-7F47-9408-F93917DBEB60}"/>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9" name="Freeform 662">
              <a:extLst>
                <a:ext uri="{FF2B5EF4-FFF2-40B4-BE49-F238E27FC236}">
                  <a16:creationId xmlns:a16="http://schemas.microsoft.com/office/drawing/2014/main" id="{FD2764DE-95BF-EF45-B9CE-B27F183BC8B8}"/>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0" name="Freeform 663">
              <a:extLst>
                <a:ext uri="{FF2B5EF4-FFF2-40B4-BE49-F238E27FC236}">
                  <a16:creationId xmlns:a16="http://schemas.microsoft.com/office/drawing/2014/main" id="{658B80D3-FD7F-684B-AD6F-36ECDA6C7197}"/>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1" name="Freeform 664">
              <a:extLst>
                <a:ext uri="{FF2B5EF4-FFF2-40B4-BE49-F238E27FC236}">
                  <a16:creationId xmlns:a16="http://schemas.microsoft.com/office/drawing/2014/main" id="{F90EA5D4-2291-7E4E-8D05-E21D29D49B6C}"/>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2" name="Freeform 665">
              <a:extLst>
                <a:ext uri="{FF2B5EF4-FFF2-40B4-BE49-F238E27FC236}">
                  <a16:creationId xmlns:a16="http://schemas.microsoft.com/office/drawing/2014/main" id="{9BB5F882-817D-2249-93F5-44826DFF9401}"/>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3" name="Freeform 666">
              <a:extLst>
                <a:ext uri="{FF2B5EF4-FFF2-40B4-BE49-F238E27FC236}">
                  <a16:creationId xmlns:a16="http://schemas.microsoft.com/office/drawing/2014/main" id="{6E42B2B7-EB3B-464C-9C2B-D17C5912C6AE}"/>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4" name="Freeform 667">
              <a:extLst>
                <a:ext uri="{FF2B5EF4-FFF2-40B4-BE49-F238E27FC236}">
                  <a16:creationId xmlns:a16="http://schemas.microsoft.com/office/drawing/2014/main" id="{E2122DFE-CE89-7B42-973D-DCEEB26B7A7A}"/>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5" name="Freeform 668">
              <a:extLst>
                <a:ext uri="{FF2B5EF4-FFF2-40B4-BE49-F238E27FC236}">
                  <a16:creationId xmlns:a16="http://schemas.microsoft.com/office/drawing/2014/main" id="{3FAE2AA4-252C-C342-B325-550FE8E8859D}"/>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6" name="Freeform 669">
              <a:extLst>
                <a:ext uri="{FF2B5EF4-FFF2-40B4-BE49-F238E27FC236}">
                  <a16:creationId xmlns:a16="http://schemas.microsoft.com/office/drawing/2014/main" id="{EB16C10E-6362-364B-83F9-9F1D3659D4CA}"/>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7" name="Freeform 670">
              <a:extLst>
                <a:ext uri="{FF2B5EF4-FFF2-40B4-BE49-F238E27FC236}">
                  <a16:creationId xmlns:a16="http://schemas.microsoft.com/office/drawing/2014/main" id="{C4144339-9B68-C241-AE3C-296F5B596ADC}"/>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8" name="Freeform 671">
              <a:extLst>
                <a:ext uri="{FF2B5EF4-FFF2-40B4-BE49-F238E27FC236}">
                  <a16:creationId xmlns:a16="http://schemas.microsoft.com/office/drawing/2014/main" id="{2205B981-198F-224F-A28A-6107BBE4A961}"/>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9" name="Freeform 672">
              <a:extLst>
                <a:ext uri="{FF2B5EF4-FFF2-40B4-BE49-F238E27FC236}">
                  <a16:creationId xmlns:a16="http://schemas.microsoft.com/office/drawing/2014/main" id="{24944AC9-BE5A-9A4D-817A-8A7D8BB2C7E7}"/>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0" name="Freeform 673">
              <a:extLst>
                <a:ext uri="{FF2B5EF4-FFF2-40B4-BE49-F238E27FC236}">
                  <a16:creationId xmlns:a16="http://schemas.microsoft.com/office/drawing/2014/main" id="{4CA6DB87-7F6A-AD42-9A83-11038E7C4214}"/>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1" name="Freeform 674">
              <a:extLst>
                <a:ext uri="{FF2B5EF4-FFF2-40B4-BE49-F238E27FC236}">
                  <a16:creationId xmlns:a16="http://schemas.microsoft.com/office/drawing/2014/main" id="{9C652691-0909-3047-9AEE-7C83C4CE2D0D}"/>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2" name="Freeform 675">
              <a:extLst>
                <a:ext uri="{FF2B5EF4-FFF2-40B4-BE49-F238E27FC236}">
                  <a16:creationId xmlns:a16="http://schemas.microsoft.com/office/drawing/2014/main" id="{453B8702-84B3-244B-B20F-0F5235F36B47}"/>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3" name="Freeform 676">
              <a:extLst>
                <a:ext uri="{FF2B5EF4-FFF2-40B4-BE49-F238E27FC236}">
                  <a16:creationId xmlns:a16="http://schemas.microsoft.com/office/drawing/2014/main" id="{A054D22C-87A8-5945-8A4B-2EA13D10689A}"/>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4" name="Freeform 677">
              <a:extLst>
                <a:ext uri="{FF2B5EF4-FFF2-40B4-BE49-F238E27FC236}">
                  <a16:creationId xmlns:a16="http://schemas.microsoft.com/office/drawing/2014/main" id="{ED3079F9-71AD-6948-9E9F-E8454062B834}"/>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5" name="Freeform 678">
              <a:extLst>
                <a:ext uri="{FF2B5EF4-FFF2-40B4-BE49-F238E27FC236}">
                  <a16:creationId xmlns:a16="http://schemas.microsoft.com/office/drawing/2014/main" id="{BCC73099-9806-C545-BE72-6D40E4C8C149}"/>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6" name="Freeform 679">
              <a:extLst>
                <a:ext uri="{FF2B5EF4-FFF2-40B4-BE49-F238E27FC236}">
                  <a16:creationId xmlns:a16="http://schemas.microsoft.com/office/drawing/2014/main" id="{EC2B3541-8994-3A43-959A-726A39F417AB}"/>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7" name="Freeform 680">
              <a:extLst>
                <a:ext uri="{FF2B5EF4-FFF2-40B4-BE49-F238E27FC236}">
                  <a16:creationId xmlns:a16="http://schemas.microsoft.com/office/drawing/2014/main" id="{C495EEC0-BABB-1D4E-9BEA-0BC61A17AB25}"/>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8" name="Freeform 681">
              <a:extLst>
                <a:ext uri="{FF2B5EF4-FFF2-40B4-BE49-F238E27FC236}">
                  <a16:creationId xmlns:a16="http://schemas.microsoft.com/office/drawing/2014/main" id="{798B92FC-6099-D34F-9DF0-620A639D9CCF}"/>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9" name="Freeform 682">
              <a:extLst>
                <a:ext uri="{FF2B5EF4-FFF2-40B4-BE49-F238E27FC236}">
                  <a16:creationId xmlns:a16="http://schemas.microsoft.com/office/drawing/2014/main" id="{724CDE57-9F8D-354D-9AAA-08F59315E508}"/>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0" name="Freeform 683">
              <a:extLst>
                <a:ext uri="{FF2B5EF4-FFF2-40B4-BE49-F238E27FC236}">
                  <a16:creationId xmlns:a16="http://schemas.microsoft.com/office/drawing/2014/main" id="{6DD46690-0EB5-1B44-90A8-D5F4BC674F93}"/>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1" name="Freeform 684">
              <a:extLst>
                <a:ext uri="{FF2B5EF4-FFF2-40B4-BE49-F238E27FC236}">
                  <a16:creationId xmlns:a16="http://schemas.microsoft.com/office/drawing/2014/main" id="{9BB6C26F-BEB4-1C48-91D6-E7E2EB1715E0}"/>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2" name="Freeform 685">
              <a:extLst>
                <a:ext uri="{FF2B5EF4-FFF2-40B4-BE49-F238E27FC236}">
                  <a16:creationId xmlns:a16="http://schemas.microsoft.com/office/drawing/2014/main" id="{C6F0C709-DE7F-9144-B7E5-BA21B533F0E6}"/>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3" name="Freeform 686">
              <a:extLst>
                <a:ext uri="{FF2B5EF4-FFF2-40B4-BE49-F238E27FC236}">
                  <a16:creationId xmlns:a16="http://schemas.microsoft.com/office/drawing/2014/main" id="{2C02B915-667E-A244-B783-3F3DF1BBE93F}"/>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4" name="Freeform 687">
              <a:extLst>
                <a:ext uri="{FF2B5EF4-FFF2-40B4-BE49-F238E27FC236}">
                  <a16:creationId xmlns:a16="http://schemas.microsoft.com/office/drawing/2014/main" id="{10E848A9-65E9-9948-B885-3741C10BB17B}"/>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5" name="Freeform 688">
              <a:extLst>
                <a:ext uri="{FF2B5EF4-FFF2-40B4-BE49-F238E27FC236}">
                  <a16:creationId xmlns:a16="http://schemas.microsoft.com/office/drawing/2014/main" id="{F4DC3CAA-D6EF-2C4B-B924-90E199573597}"/>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6" name="Freeform 689">
              <a:extLst>
                <a:ext uri="{FF2B5EF4-FFF2-40B4-BE49-F238E27FC236}">
                  <a16:creationId xmlns:a16="http://schemas.microsoft.com/office/drawing/2014/main" id="{0A9169D0-99DC-AB42-804E-D56A319E60DF}"/>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7" name="Freeform 690">
              <a:extLst>
                <a:ext uri="{FF2B5EF4-FFF2-40B4-BE49-F238E27FC236}">
                  <a16:creationId xmlns:a16="http://schemas.microsoft.com/office/drawing/2014/main" id="{9835FEFA-DFE2-4544-8712-A6F0986D441A}"/>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8" name="Freeform 691">
              <a:extLst>
                <a:ext uri="{FF2B5EF4-FFF2-40B4-BE49-F238E27FC236}">
                  <a16:creationId xmlns:a16="http://schemas.microsoft.com/office/drawing/2014/main" id="{3A0024E4-D676-BB45-94A2-3890C5C4A5A4}"/>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9" name="Freeform 692">
              <a:extLst>
                <a:ext uri="{FF2B5EF4-FFF2-40B4-BE49-F238E27FC236}">
                  <a16:creationId xmlns:a16="http://schemas.microsoft.com/office/drawing/2014/main" id="{8A91B71D-24C1-504B-A003-8F5CC2C5CCCD}"/>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0" name="Freeform 693">
              <a:extLst>
                <a:ext uri="{FF2B5EF4-FFF2-40B4-BE49-F238E27FC236}">
                  <a16:creationId xmlns:a16="http://schemas.microsoft.com/office/drawing/2014/main" id="{96DD2E77-A512-3A40-BE90-5EA643A9F3BA}"/>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1" name="Freeform 694">
              <a:extLst>
                <a:ext uri="{FF2B5EF4-FFF2-40B4-BE49-F238E27FC236}">
                  <a16:creationId xmlns:a16="http://schemas.microsoft.com/office/drawing/2014/main" id="{5193D082-778C-EF4E-AC46-5DAD0CB41F0E}"/>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2" name="Freeform 695">
              <a:extLst>
                <a:ext uri="{FF2B5EF4-FFF2-40B4-BE49-F238E27FC236}">
                  <a16:creationId xmlns:a16="http://schemas.microsoft.com/office/drawing/2014/main" id="{6EA95A98-EB14-1E46-AC35-1451216D08D2}"/>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3" name="Freeform 696">
              <a:extLst>
                <a:ext uri="{FF2B5EF4-FFF2-40B4-BE49-F238E27FC236}">
                  <a16:creationId xmlns:a16="http://schemas.microsoft.com/office/drawing/2014/main" id="{45FC3C75-80CF-2246-8649-C5F571550D45}"/>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4" name="Freeform 697">
              <a:extLst>
                <a:ext uri="{FF2B5EF4-FFF2-40B4-BE49-F238E27FC236}">
                  <a16:creationId xmlns:a16="http://schemas.microsoft.com/office/drawing/2014/main" id="{61418704-661E-364B-BBBE-DB446B6DC59F}"/>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5" name="Freeform 698">
              <a:extLst>
                <a:ext uri="{FF2B5EF4-FFF2-40B4-BE49-F238E27FC236}">
                  <a16:creationId xmlns:a16="http://schemas.microsoft.com/office/drawing/2014/main" id="{CCA56E27-1BC5-C646-AE8A-8E698A083134}"/>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6" name="Freeform 699">
              <a:extLst>
                <a:ext uri="{FF2B5EF4-FFF2-40B4-BE49-F238E27FC236}">
                  <a16:creationId xmlns:a16="http://schemas.microsoft.com/office/drawing/2014/main" id="{5D2217FD-D116-144C-A689-074AB30DD181}"/>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7" name="Freeform 700">
              <a:extLst>
                <a:ext uri="{FF2B5EF4-FFF2-40B4-BE49-F238E27FC236}">
                  <a16:creationId xmlns:a16="http://schemas.microsoft.com/office/drawing/2014/main" id="{5D8D08B9-CEFF-4641-BF4E-8298698896D8}"/>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8" name="Freeform 701">
              <a:extLst>
                <a:ext uri="{FF2B5EF4-FFF2-40B4-BE49-F238E27FC236}">
                  <a16:creationId xmlns:a16="http://schemas.microsoft.com/office/drawing/2014/main" id="{6603FCAF-9A12-0049-AA28-9B629C8460C5}"/>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9" name="Freeform 702">
              <a:extLst>
                <a:ext uri="{FF2B5EF4-FFF2-40B4-BE49-F238E27FC236}">
                  <a16:creationId xmlns:a16="http://schemas.microsoft.com/office/drawing/2014/main" id="{B8E2D0DA-3027-3642-9628-4E6DBF451A65}"/>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0" name="Freeform 703">
              <a:extLst>
                <a:ext uri="{FF2B5EF4-FFF2-40B4-BE49-F238E27FC236}">
                  <a16:creationId xmlns:a16="http://schemas.microsoft.com/office/drawing/2014/main" id="{C43CC9BA-87B9-5045-AB0C-A11812863292}"/>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1" name="Freeform 704">
              <a:extLst>
                <a:ext uri="{FF2B5EF4-FFF2-40B4-BE49-F238E27FC236}">
                  <a16:creationId xmlns:a16="http://schemas.microsoft.com/office/drawing/2014/main" id="{83E53964-4B16-474F-B4A4-303074831C32}"/>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2" name="Freeform 705">
              <a:extLst>
                <a:ext uri="{FF2B5EF4-FFF2-40B4-BE49-F238E27FC236}">
                  <a16:creationId xmlns:a16="http://schemas.microsoft.com/office/drawing/2014/main" id="{727E3102-DDE6-1D4B-BB62-9956462FFC4B}"/>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3" name="Freeform 706">
              <a:extLst>
                <a:ext uri="{FF2B5EF4-FFF2-40B4-BE49-F238E27FC236}">
                  <a16:creationId xmlns:a16="http://schemas.microsoft.com/office/drawing/2014/main" id="{6D810C5B-A375-884E-91F8-D79D2FB58C9A}"/>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4" name="Freeform 707">
              <a:extLst>
                <a:ext uri="{FF2B5EF4-FFF2-40B4-BE49-F238E27FC236}">
                  <a16:creationId xmlns:a16="http://schemas.microsoft.com/office/drawing/2014/main" id="{74545995-EA55-3B44-940D-D2CD02B94D2F}"/>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5" name="Freeform 708">
              <a:extLst>
                <a:ext uri="{FF2B5EF4-FFF2-40B4-BE49-F238E27FC236}">
                  <a16:creationId xmlns:a16="http://schemas.microsoft.com/office/drawing/2014/main" id="{8E20F605-CFBE-B54A-B20D-CDA3674D05F5}"/>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6" name="Freeform 709">
              <a:extLst>
                <a:ext uri="{FF2B5EF4-FFF2-40B4-BE49-F238E27FC236}">
                  <a16:creationId xmlns:a16="http://schemas.microsoft.com/office/drawing/2014/main" id="{BFDD3E50-9FBD-674B-83AC-CE33D284644F}"/>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7" name="Freeform 710">
              <a:extLst>
                <a:ext uri="{FF2B5EF4-FFF2-40B4-BE49-F238E27FC236}">
                  <a16:creationId xmlns:a16="http://schemas.microsoft.com/office/drawing/2014/main" id="{685E9E81-0573-F246-8B82-F0B4DD6DAEBE}"/>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8" name="Freeform 711">
              <a:extLst>
                <a:ext uri="{FF2B5EF4-FFF2-40B4-BE49-F238E27FC236}">
                  <a16:creationId xmlns:a16="http://schemas.microsoft.com/office/drawing/2014/main" id="{CB95677C-538F-104B-A2FD-A07ABE332395}"/>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9" name="Freeform 712">
              <a:extLst>
                <a:ext uri="{FF2B5EF4-FFF2-40B4-BE49-F238E27FC236}">
                  <a16:creationId xmlns:a16="http://schemas.microsoft.com/office/drawing/2014/main" id="{B6E51222-295C-424A-B4E4-B9598C856E0C}"/>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0" name="Freeform 713">
              <a:extLst>
                <a:ext uri="{FF2B5EF4-FFF2-40B4-BE49-F238E27FC236}">
                  <a16:creationId xmlns:a16="http://schemas.microsoft.com/office/drawing/2014/main" id="{6DF34CD4-EBF4-6A48-AA07-4916AD4768AA}"/>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1" name="Freeform 714">
              <a:extLst>
                <a:ext uri="{FF2B5EF4-FFF2-40B4-BE49-F238E27FC236}">
                  <a16:creationId xmlns:a16="http://schemas.microsoft.com/office/drawing/2014/main" id="{4CF9313F-7B15-F341-B46F-DDD87E0B6DEF}"/>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2" name="Freeform 715">
              <a:extLst>
                <a:ext uri="{FF2B5EF4-FFF2-40B4-BE49-F238E27FC236}">
                  <a16:creationId xmlns:a16="http://schemas.microsoft.com/office/drawing/2014/main" id="{1F7DC1C2-902C-F44D-A92F-C14F45CAFD85}"/>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3" name="Freeform 716">
              <a:extLst>
                <a:ext uri="{FF2B5EF4-FFF2-40B4-BE49-F238E27FC236}">
                  <a16:creationId xmlns:a16="http://schemas.microsoft.com/office/drawing/2014/main" id="{0A89CFAD-F840-CC49-AEFF-54439BC0B527}"/>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4" name="Freeform 717">
              <a:extLst>
                <a:ext uri="{FF2B5EF4-FFF2-40B4-BE49-F238E27FC236}">
                  <a16:creationId xmlns:a16="http://schemas.microsoft.com/office/drawing/2014/main" id="{43EFE6C9-F841-B749-BC97-7BD191BB99CA}"/>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5" name="Freeform 718">
              <a:extLst>
                <a:ext uri="{FF2B5EF4-FFF2-40B4-BE49-F238E27FC236}">
                  <a16:creationId xmlns:a16="http://schemas.microsoft.com/office/drawing/2014/main" id="{9683687B-4B09-954F-A163-36790E3EE485}"/>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6" name="Freeform 719">
              <a:extLst>
                <a:ext uri="{FF2B5EF4-FFF2-40B4-BE49-F238E27FC236}">
                  <a16:creationId xmlns:a16="http://schemas.microsoft.com/office/drawing/2014/main" id="{56A9827B-78BB-FB42-A7BA-A1437565D9AA}"/>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7" name="Freeform 720">
              <a:extLst>
                <a:ext uri="{FF2B5EF4-FFF2-40B4-BE49-F238E27FC236}">
                  <a16:creationId xmlns:a16="http://schemas.microsoft.com/office/drawing/2014/main" id="{90B276F6-CB72-D54C-B47B-15BE2FC404E8}"/>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8" name="Freeform 721">
              <a:extLst>
                <a:ext uri="{FF2B5EF4-FFF2-40B4-BE49-F238E27FC236}">
                  <a16:creationId xmlns:a16="http://schemas.microsoft.com/office/drawing/2014/main" id="{AFFBB91E-F732-3046-A014-5B80B49FB572}"/>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9" name="Freeform 722">
              <a:extLst>
                <a:ext uri="{FF2B5EF4-FFF2-40B4-BE49-F238E27FC236}">
                  <a16:creationId xmlns:a16="http://schemas.microsoft.com/office/drawing/2014/main" id="{2C6F78E9-7EDF-A74B-BE0C-51D870E5778C}"/>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0" name="Freeform 723">
              <a:extLst>
                <a:ext uri="{FF2B5EF4-FFF2-40B4-BE49-F238E27FC236}">
                  <a16:creationId xmlns:a16="http://schemas.microsoft.com/office/drawing/2014/main" id="{31DEFDDD-C4B4-9F4C-A47F-C187CEBB886C}"/>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1" name="Freeform 724">
              <a:extLst>
                <a:ext uri="{FF2B5EF4-FFF2-40B4-BE49-F238E27FC236}">
                  <a16:creationId xmlns:a16="http://schemas.microsoft.com/office/drawing/2014/main" id="{0BF4AE6F-A5E7-4F46-BEFE-47205B461520}"/>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2" name="Freeform 725">
              <a:extLst>
                <a:ext uri="{FF2B5EF4-FFF2-40B4-BE49-F238E27FC236}">
                  <a16:creationId xmlns:a16="http://schemas.microsoft.com/office/drawing/2014/main" id="{8A07C879-A9DC-0648-8CFF-783FCEF0D35D}"/>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3" name="Freeform 726">
              <a:extLst>
                <a:ext uri="{FF2B5EF4-FFF2-40B4-BE49-F238E27FC236}">
                  <a16:creationId xmlns:a16="http://schemas.microsoft.com/office/drawing/2014/main" id="{641B42B6-F835-224E-9C54-275E2CEED1D8}"/>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4" name="Freeform 727">
              <a:extLst>
                <a:ext uri="{FF2B5EF4-FFF2-40B4-BE49-F238E27FC236}">
                  <a16:creationId xmlns:a16="http://schemas.microsoft.com/office/drawing/2014/main" id="{F6882C1C-A267-C645-A985-E84D6587FCB2}"/>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5" name="Freeform 728">
              <a:extLst>
                <a:ext uri="{FF2B5EF4-FFF2-40B4-BE49-F238E27FC236}">
                  <a16:creationId xmlns:a16="http://schemas.microsoft.com/office/drawing/2014/main" id="{5832CC29-31ED-2148-BC0A-04AD823F928D}"/>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6" name="Freeform 729">
              <a:extLst>
                <a:ext uri="{FF2B5EF4-FFF2-40B4-BE49-F238E27FC236}">
                  <a16:creationId xmlns:a16="http://schemas.microsoft.com/office/drawing/2014/main" id="{7ACB76BF-A4A0-1048-8C8F-030603FAA579}"/>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7" name="Freeform 730">
              <a:extLst>
                <a:ext uri="{FF2B5EF4-FFF2-40B4-BE49-F238E27FC236}">
                  <a16:creationId xmlns:a16="http://schemas.microsoft.com/office/drawing/2014/main" id="{E2D5A9CE-ECDD-5B47-9A07-D16BCCA00245}"/>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8" name="Freeform 731">
              <a:extLst>
                <a:ext uri="{FF2B5EF4-FFF2-40B4-BE49-F238E27FC236}">
                  <a16:creationId xmlns:a16="http://schemas.microsoft.com/office/drawing/2014/main" id="{36FB5B03-C3F1-C84A-B390-5DD2F4F9124B}"/>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9" name="Freeform 732">
              <a:extLst>
                <a:ext uri="{FF2B5EF4-FFF2-40B4-BE49-F238E27FC236}">
                  <a16:creationId xmlns:a16="http://schemas.microsoft.com/office/drawing/2014/main" id="{077E4213-3F1E-6449-9E96-B0B34E286E42}"/>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0" name="Freeform 733">
              <a:extLst>
                <a:ext uri="{FF2B5EF4-FFF2-40B4-BE49-F238E27FC236}">
                  <a16:creationId xmlns:a16="http://schemas.microsoft.com/office/drawing/2014/main" id="{9DA8BF1D-0BA5-1042-B5DE-E527F8D63768}"/>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1" name="Freeform 734">
              <a:extLst>
                <a:ext uri="{FF2B5EF4-FFF2-40B4-BE49-F238E27FC236}">
                  <a16:creationId xmlns:a16="http://schemas.microsoft.com/office/drawing/2014/main" id="{D7B2B04C-A689-3846-A8B3-7A80813E7FE8}"/>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2" name="Freeform 735">
              <a:extLst>
                <a:ext uri="{FF2B5EF4-FFF2-40B4-BE49-F238E27FC236}">
                  <a16:creationId xmlns:a16="http://schemas.microsoft.com/office/drawing/2014/main" id="{265981A0-4262-AC42-8E13-6E3B26E9D938}"/>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3" name="Freeform 736">
              <a:extLst>
                <a:ext uri="{FF2B5EF4-FFF2-40B4-BE49-F238E27FC236}">
                  <a16:creationId xmlns:a16="http://schemas.microsoft.com/office/drawing/2014/main" id="{88984DE8-0879-8146-883D-AE55D1FA1B0A}"/>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4" name="Freeform 737">
              <a:extLst>
                <a:ext uri="{FF2B5EF4-FFF2-40B4-BE49-F238E27FC236}">
                  <a16:creationId xmlns:a16="http://schemas.microsoft.com/office/drawing/2014/main" id="{7AB6E5AB-659F-A74F-9CC1-7EF3BC94D2A4}"/>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5" name="Freeform 738">
              <a:extLst>
                <a:ext uri="{FF2B5EF4-FFF2-40B4-BE49-F238E27FC236}">
                  <a16:creationId xmlns:a16="http://schemas.microsoft.com/office/drawing/2014/main" id="{0360FC04-F08F-B046-B012-0396B8F8D476}"/>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6" name="Freeform 739">
              <a:extLst>
                <a:ext uri="{FF2B5EF4-FFF2-40B4-BE49-F238E27FC236}">
                  <a16:creationId xmlns:a16="http://schemas.microsoft.com/office/drawing/2014/main" id="{748E73BB-549E-BE4F-9412-CD9A6C147A33}"/>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7" name="Freeform 740">
              <a:extLst>
                <a:ext uri="{FF2B5EF4-FFF2-40B4-BE49-F238E27FC236}">
                  <a16:creationId xmlns:a16="http://schemas.microsoft.com/office/drawing/2014/main" id="{75FD5D23-D592-0B41-9593-CC2B28A04793}"/>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8" name="Freeform 741">
              <a:extLst>
                <a:ext uri="{FF2B5EF4-FFF2-40B4-BE49-F238E27FC236}">
                  <a16:creationId xmlns:a16="http://schemas.microsoft.com/office/drawing/2014/main" id="{3177E3FE-F3EF-7248-9457-3B8C608921FB}"/>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9" name="Freeform 742">
              <a:extLst>
                <a:ext uri="{FF2B5EF4-FFF2-40B4-BE49-F238E27FC236}">
                  <a16:creationId xmlns:a16="http://schemas.microsoft.com/office/drawing/2014/main" id="{60464C7B-0E95-9942-99F9-5E2D7A71E061}"/>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0" name="Freeform 743">
              <a:extLst>
                <a:ext uri="{FF2B5EF4-FFF2-40B4-BE49-F238E27FC236}">
                  <a16:creationId xmlns:a16="http://schemas.microsoft.com/office/drawing/2014/main" id="{7D8F646B-36DB-BC4E-A3E9-C98DB9A99854}"/>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1" name="Freeform 744">
              <a:extLst>
                <a:ext uri="{FF2B5EF4-FFF2-40B4-BE49-F238E27FC236}">
                  <a16:creationId xmlns:a16="http://schemas.microsoft.com/office/drawing/2014/main" id="{8C5303A5-DF5B-DC49-8593-DA5BB3736B60}"/>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2" name="Freeform 745">
              <a:extLst>
                <a:ext uri="{FF2B5EF4-FFF2-40B4-BE49-F238E27FC236}">
                  <a16:creationId xmlns:a16="http://schemas.microsoft.com/office/drawing/2014/main" id="{73DB4817-22E2-9544-A9CD-CF95B7EBD8C8}"/>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3" name="Freeform 746">
              <a:extLst>
                <a:ext uri="{FF2B5EF4-FFF2-40B4-BE49-F238E27FC236}">
                  <a16:creationId xmlns:a16="http://schemas.microsoft.com/office/drawing/2014/main" id="{D0C66025-C1ED-4F43-B4C4-337A6010112F}"/>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4" name="Freeform 747">
              <a:extLst>
                <a:ext uri="{FF2B5EF4-FFF2-40B4-BE49-F238E27FC236}">
                  <a16:creationId xmlns:a16="http://schemas.microsoft.com/office/drawing/2014/main" id="{EE903063-27B1-D54E-A948-EA9BFA372BEE}"/>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5" name="Freeform 748">
              <a:extLst>
                <a:ext uri="{FF2B5EF4-FFF2-40B4-BE49-F238E27FC236}">
                  <a16:creationId xmlns:a16="http://schemas.microsoft.com/office/drawing/2014/main" id="{F5793358-534E-A640-B4C9-E9B46D366D64}"/>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6" name="Freeform 749">
              <a:extLst>
                <a:ext uri="{FF2B5EF4-FFF2-40B4-BE49-F238E27FC236}">
                  <a16:creationId xmlns:a16="http://schemas.microsoft.com/office/drawing/2014/main" id="{91997B52-DC11-FF40-94B1-2E35C876D955}"/>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7" name="Freeform 750">
              <a:extLst>
                <a:ext uri="{FF2B5EF4-FFF2-40B4-BE49-F238E27FC236}">
                  <a16:creationId xmlns:a16="http://schemas.microsoft.com/office/drawing/2014/main" id="{D3512269-32ED-C744-8E19-9FF474A510D1}"/>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8" name="Freeform 751">
              <a:extLst>
                <a:ext uri="{FF2B5EF4-FFF2-40B4-BE49-F238E27FC236}">
                  <a16:creationId xmlns:a16="http://schemas.microsoft.com/office/drawing/2014/main" id="{FA6372FC-C1A9-5748-B637-8548C5E68108}"/>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9" name="Freeform 752">
              <a:extLst>
                <a:ext uri="{FF2B5EF4-FFF2-40B4-BE49-F238E27FC236}">
                  <a16:creationId xmlns:a16="http://schemas.microsoft.com/office/drawing/2014/main" id="{8A4BE811-E76C-7243-BA51-302BC42ECA2A}"/>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0" name="Freeform 753">
              <a:extLst>
                <a:ext uri="{FF2B5EF4-FFF2-40B4-BE49-F238E27FC236}">
                  <a16:creationId xmlns:a16="http://schemas.microsoft.com/office/drawing/2014/main" id="{5B968A8C-ADA7-9B4B-8329-0C217059C559}"/>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1" name="Freeform 754">
              <a:extLst>
                <a:ext uri="{FF2B5EF4-FFF2-40B4-BE49-F238E27FC236}">
                  <a16:creationId xmlns:a16="http://schemas.microsoft.com/office/drawing/2014/main" id="{5AE7E7F5-BC46-FD4F-A0B7-A637297EA1C4}"/>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2" name="Freeform 755">
              <a:extLst>
                <a:ext uri="{FF2B5EF4-FFF2-40B4-BE49-F238E27FC236}">
                  <a16:creationId xmlns:a16="http://schemas.microsoft.com/office/drawing/2014/main" id="{6672AAD6-2332-1A42-9D56-69F2407C5995}"/>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3" name="Freeform 756">
              <a:extLst>
                <a:ext uri="{FF2B5EF4-FFF2-40B4-BE49-F238E27FC236}">
                  <a16:creationId xmlns:a16="http://schemas.microsoft.com/office/drawing/2014/main" id="{6ADA8AF1-C8B1-3449-A40C-8F14BED5B421}"/>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4" name="Freeform 757">
              <a:extLst>
                <a:ext uri="{FF2B5EF4-FFF2-40B4-BE49-F238E27FC236}">
                  <a16:creationId xmlns:a16="http://schemas.microsoft.com/office/drawing/2014/main" id="{928A041C-E2B3-2E4A-8E3E-A10A8989B620}"/>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5" name="Freeform 758">
              <a:extLst>
                <a:ext uri="{FF2B5EF4-FFF2-40B4-BE49-F238E27FC236}">
                  <a16:creationId xmlns:a16="http://schemas.microsoft.com/office/drawing/2014/main" id="{76A44757-C70A-3A44-B24C-D792428EE87B}"/>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6" name="Freeform 759">
              <a:extLst>
                <a:ext uri="{FF2B5EF4-FFF2-40B4-BE49-F238E27FC236}">
                  <a16:creationId xmlns:a16="http://schemas.microsoft.com/office/drawing/2014/main" id="{F997018E-DD5C-AB4E-B2A7-AA0FD3FE6246}"/>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7" name="Freeform 760">
              <a:extLst>
                <a:ext uri="{FF2B5EF4-FFF2-40B4-BE49-F238E27FC236}">
                  <a16:creationId xmlns:a16="http://schemas.microsoft.com/office/drawing/2014/main" id="{4563607C-5692-D543-BEEA-77FDBD28B6FF}"/>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8" name="Freeform 761">
              <a:extLst>
                <a:ext uri="{FF2B5EF4-FFF2-40B4-BE49-F238E27FC236}">
                  <a16:creationId xmlns:a16="http://schemas.microsoft.com/office/drawing/2014/main" id="{61F2B976-3A6E-274C-8F52-FB67D3D2E4B2}"/>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9" name="Freeform 762">
              <a:extLst>
                <a:ext uri="{FF2B5EF4-FFF2-40B4-BE49-F238E27FC236}">
                  <a16:creationId xmlns:a16="http://schemas.microsoft.com/office/drawing/2014/main" id="{6EE1DF3E-4EB8-6D49-A955-24F7E3BDC49D}"/>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0" name="Freeform 763">
              <a:extLst>
                <a:ext uri="{FF2B5EF4-FFF2-40B4-BE49-F238E27FC236}">
                  <a16:creationId xmlns:a16="http://schemas.microsoft.com/office/drawing/2014/main" id="{23C4B0DE-09A1-0743-A900-8D2D6860120A}"/>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1" name="Freeform 764">
              <a:extLst>
                <a:ext uri="{FF2B5EF4-FFF2-40B4-BE49-F238E27FC236}">
                  <a16:creationId xmlns:a16="http://schemas.microsoft.com/office/drawing/2014/main" id="{D6594231-00A0-B240-8E35-67487E39B516}"/>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2" name="Freeform 765">
              <a:extLst>
                <a:ext uri="{FF2B5EF4-FFF2-40B4-BE49-F238E27FC236}">
                  <a16:creationId xmlns:a16="http://schemas.microsoft.com/office/drawing/2014/main" id="{29A59824-092C-894A-94C3-87D1DF7635EA}"/>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3" name="Freeform 766">
              <a:extLst>
                <a:ext uri="{FF2B5EF4-FFF2-40B4-BE49-F238E27FC236}">
                  <a16:creationId xmlns:a16="http://schemas.microsoft.com/office/drawing/2014/main" id="{51C89E3C-5FD6-4E4A-8B86-0AEEC5A4E5DE}"/>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4" name="Freeform 767">
              <a:extLst>
                <a:ext uri="{FF2B5EF4-FFF2-40B4-BE49-F238E27FC236}">
                  <a16:creationId xmlns:a16="http://schemas.microsoft.com/office/drawing/2014/main" id="{847F716F-3767-F946-A60B-1F80BCEF2192}"/>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5" name="Freeform 768">
              <a:extLst>
                <a:ext uri="{FF2B5EF4-FFF2-40B4-BE49-F238E27FC236}">
                  <a16:creationId xmlns:a16="http://schemas.microsoft.com/office/drawing/2014/main" id="{D0848E5F-B224-B149-81FC-457B47C61C18}"/>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6" name="Freeform 769">
              <a:extLst>
                <a:ext uri="{FF2B5EF4-FFF2-40B4-BE49-F238E27FC236}">
                  <a16:creationId xmlns:a16="http://schemas.microsoft.com/office/drawing/2014/main" id="{0F495DF6-458B-EC48-9617-50DAE79943EE}"/>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7" name="Freeform 770">
              <a:extLst>
                <a:ext uri="{FF2B5EF4-FFF2-40B4-BE49-F238E27FC236}">
                  <a16:creationId xmlns:a16="http://schemas.microsoft.com/office/drawing/2014/main" id="{4C4BF7AD-CAFC-8B49-9AF4-9D19D16A20AE}"/>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8" name="Freeform 771">
              <a:extLst>
                <a:ext uri="{FF2B5EF4-FFF2-40B4-BE49-F238E27FC236}">
                  <a16:creationId xmlns:a16="http://schemas.microsoft.com/office/drawing/2014/main" id="{031F9208-21F2-304D-8CC4-0A48C42260D1}"/>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9" name="Freeform 772">
              <a:extLst>
                <a:ext uri="{FF2B5EF4-FFF2-40B4-BE49-F238E27FC236}">
                  <a16:creationId xmlns:a16="http://schemas.microsoft.com/office/drawing/2014/main" id="{E9D8A2FF-01C3-E24D-884C-8DFEAC93E8F3}"/>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0" name="Freeform 773">
              <a:extLst>
                <a:ext uri="{FF2B5EF4-FFF2-40B4-BE49-F238E27FC236}">
                  <a16:creationId xmlns:a16="http://schemas.microsoft.com/office/drawing/2014/main" id="{92F0AB76-24EC-3E4B-8AD6-905CE7CFEE5C}"/>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1" name="Freeform 774">
              <a:extLst>
                <a:ext uri="{FF2B5EF4-FFF2-40B4-BE49-F238E27FC236}">
                  <a16:creationId xmlns:a16="http://schemas.microsoft.com/office/drawing/2014/main" id="{761C890A-B067-6E41-8082-40151DAD648B}"/>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2" name="Freeform 775">
              <a:extLst>
                <a:ext uri="{FF2B5EF4-FFF2-40B4-BE49-F238E27FC236}">
                  <a16:creationId xmlns:a16="http://schemas.microsoft.com/office/drawing/2014/main" id="{5FBA2567-5784-9040-BBA0-A899125B7C0C}"/>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3" name="Freeform 776">
              <a:extLst>
                <a:ext uri="{FF2B5EF4-FFF2-40B4-BE49-F238E27FC236}">
                  <a16:creationId xmlns:a16="http://schemas.microsoft.com/office/drawing/2014/main" id="{B531411F-6CFB-B346-A2A3-954AE3AB28B6}"/>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4" name="Freeform 777">
              <a:extLst>
                <a:ext uri="{FF2B5EF4-FFF2-40B4-BE49-F238E27FC236}">
                  <a16:creationId xmlns:a16="http://schemas.microsoft.com/office/drawing/2014/main" id="{8CB70271-0373-CF40-8386-DB2CE3E787C2}"/>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5" name="Freeform 778">
              <a:extLst>
                <a:ext uri="{FF2B5EF4-FFF2-40B4-BE49-F238E27FC236}">
                  <a16:creationId xmlns:a16="http://schemas.microsoft.com/office/drawing/2014/main" id="{95FA6189-FA1A-9D4B-A299-3357E61BBE1C}"/>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6" name="Freeform 779">
              <a:extLst>
                <a:ext uri="{FF2B5EF4-FFF2-40B4-BE49-F238E27FC236}">
                  <a16:creationId xmlns:a16="http://schemas.microsoft.com/office/drawing/2014/main" id="{0FD7526D-7C04-964F-92B5-FC71B79C9E6C}"/>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7" name="Freeform 780">
              <a:extLst>
                <a:ext uri="{FF2B5EF4-FFF2-40B4-BE49-F238E27FC236}">
                  <a16:creationId xmlns:a16="http://schemas.microsoft.com/office/drawing/2014/main" id="{881DD649-AF8C-EA48-9B7A-5009E7CD0BB3}"/>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8" name="Freeform 782">
              <a:extLst>
                <a:ext uri="{FF2B5EF4-FFF2-40B4-BE49-F238E27FC236}">
                  <a16:creationId xmlns:a16="http://schemas.microsoft.com/office/drawing/2014/main" id="{AD1D1F88-7ED6-4747-8A48-D904BC9A2358}"/>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9" name="Freeform 783">
              <a:extLst>
                <a:ext uri="{FF2B5EF4-FFF2-40B4-BE49-F238E27FC236}">
                  <a16:creationId xmlns:a16="http://schemas.microsoft.com/office/drawing/2014/main" id="{5A4AC8F2-DB1D-384C-B4EC-96D065D6BAEA}"/>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0" name="Freeform 784">
              <a:extLst>
                <a:ext uri="{FF2B5EF4-FFF2-40B4-BE49-F238E27FC236}">
                  <a16:creationId xmlns:a16="http://schemas.microsoft.com/office/drawing/2014/main" id="{4AE4B60B-FB76-0F4C-9341-FC1E172E7A81}"/>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1" name="Freeform 785">
              <a:extLst>
                <a:ext uri="{FF2B5EF4-FFF2-40B4-BE49-F238E27FC236}">
                  <a16:creationId xmlns:a16="http://schemas.microsoft.com/office/drawing/2014/main" id="{B3765479-49A1-F34F-A27E-3C08D9539DE5}"/>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2" name="Freeform 786">
              <a:extLst>
                <a:ext uri="{FF2B5EF4-FFF2-40B4-BE49-F238E27FC236}">
                  <a16:creationId xmlns:a16="http://schemas.microsoft.com/office/drawing/2014/main" id="{FB46FBE3-9521-314F-959B-1AC2E0E15B2F}"/>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3" name="Freeform 787">
              <a:extLst>
                <a:ext uri="{FF2B5EF4-FFF2-40B4-BE49-F238E27FC236}">
                  <a16:creationId xmlns:a16="http://schemas.microsoft.com/office/drawing/2014/main" id="{B395C851-DF1B-EA42-8636-21DFE112A1EB}"/>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4" name="Freeform 788">
              <a:extLst>
                <a:ext uri="{FF2B5EF4-FFF2-40B4-BE49-F238E27FC236}">
                  <a16:creationId xmlns:a16="http://schemas.microsoft.com/office/drawing/2014/main" id="{FB6E1F81-76A2-A44F-B2AE-0AAB02678C3E}"/>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5" name="Freeform 789">
              <a:extLst>
                <a:ext uri="{FF2B5EF4-FFF2-40B4-BE49-F238E27FC236}">
                  <a16:creationId xmlns:a16="http://schemas.microsoft.com/office/drawing/2014/main" id="{5766AEA9-53C1-E94B-A5EC-C47B594FFC1D}"/>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6" name="Freeform 790">
              <a:extLst>
                <a:ext uri="{FF2B5EF4-FFF2-40B4-BE49-F238E27FC236}">
                  <a16:creationId xmlns:a16="http://schemas.microsoft.com/office/drawing/2014/main" id="{8CA2BDF5-6CB3-9E49-A205-0163304337F3}"/>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7" name="Freeform 791">
              <a:extLst>
                <a:ext uri="{FF2B5EF4-FFF2-40B4-BE49-F238E27FC236}">
                  <a16:creationId xmlns:a16="http://schemas.microsoft.com/office/drawing/2014/main" id="{D2FACFDC-DE30-0E4C-89CD-7106F3097723}"/>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8" name="Freeform 792">
              <a:extLst>
                <a:ext uri="{FF2B5EF4-FFF2-40B4-BE49-F238E27FC236}">
                  <a16:creationId xmlns:a16="http://schemas.microsoft.com/office/drawing/2014/main" id="{209694FB-3844-124C-AF68-17EAAE334132}"/>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9" name="Freeform 793">
              <a:extLst>
                <a:ext uri="{FF2B5EF4-FFF2-40B4-BE49-F238E27FC236}">
                  <a16:creationId xmlns:a16="http://schemas.microsoft.com/office/drawing/2014/main" id="{848DF4B6-312B-0049-8950-EF3B9610786F}"/>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0" name="Freeform 794">
              <a:extLst>
                <a:ext uri="{FF2B5EF4-FFF2-40B4-BE49-F238E27FC236}">
                  <a16:creationId xmlns:a16="http://schemas.microsoft.com/office/drawing/2014/main" id="{A2EB3941-BCEE-FD48-AE1A-A2444396EB19}"/>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1" name="Freeform 795">
              <a:extLst>
                <a:ext uri="{FF2B5EF4-FFF2-40B4-BE49-F238E27FC236}">
                  <a16:creationId xmlns:a16="http://schemas.microsoft.com/office/drawing/2014/main" id="{EECDBDEF-C2E4-4245-86B4-89CEEF66C9A0}"/>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2" name="Freeform 796">
              <a:extLst>
                <a:ext uri="{FF2B5EF4-FFF2-40B4-BE49-F238E27FC236}">
                  <a16:creationId xmlns:a16="http://schemas.microsoft.com/office/drawing/2014/main" id="{E216B546-4A76-A242-A064-1C70F49029F8}"/>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3" name="Freeform 797">
              <a:extLst>
                <a:ext uri="{FF2B5EF4-FFF2-40B4-BE49-F238E27FC236}">
                  <a16:creationId xmlns:a16="http://schemas.microsoft.com/office/drawing/2014/main" id="{583049B9-2C2A-8F47-9426-A3B50865933A}"/>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grpSp>
      <p:grpSp>
        <p:nvGrpSpPr>
          <p:cNvPr id="3" name="Group 2">
            <a:extLst>
              <a:ext uri="{FF2B5EF4-FFF2-40B4-BE49-F238E27FC236}">
                <a16:creationId xmlns:a16="http://schemas.microsoft.com/office/drawing/2014/main" id="{E0F2AC7C-36C9-8A4E-8C7C-7E31DCD79120}"/>
              </a:ext>
            </a:extLst>
          </p:cNvPr>
          <p:cNvGrpSpPr/>
          <p:nvPr/>
        </p:nvGrpSpPr>
        <p:grpSpPr>
          <a:xfrm>
            <a:off x="12188825" y="7529645"/>
            <a:ext cx="1763189" cy="1902107"/>
            <a:chOff x="8761727" y="15518559"/>
            <a:chExt cx="4548233" cy="4906579"/>
          </a:xfrm>
        </p:grpSpPr>
        <p:sp>
          <p:nvSpPr>
            <p:cNvPr id="578" name="Freeform: Shape 2577">
              <a:extLst>
                <a:ext uri="{FF2B5EF4-FFF2-40B4-BE49-F238E27FC236}">
                  <a16:creationId xmlns:a16="http://schemas.microsoft.com/office/drawing/2014/main" id="{09F702E8-8D89-C340-ACD9-9D79D6E79280}"/>
                </a:ext>
              </a:extLst>
            </p:cNvPr>
            <p:cNvSpPr/>
            <p:nvPr/>
          </p:nvSpPr>
          <p:spPr>
            <a:xfrm rot="5400000">
              <a:off x="8582554"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1" y="0"/>
                  </a:cubicBezTo>
                  <a:cubicBezTo>
                    <a:pt x="486" y="0"/>
                    <a:pt x="616" y="107"/>
                    <a:pt x="651" y="251"/>
                  </a:cubicBezTo>
                  <a:lnTo>
                    <a:pt x="713" y="331"/>
                  </a:lnTo>
                  <a:lnTo>
                    <a:pt x="651" y="410"/>
                  </a:lnTo>
                  <a:cubicBezTo>
                    <a:pt x="616" y="554"/>
                    <a:pt x="486" y="661"/>
                    <a:pt x="331" y="661"/>
                  </a:cubicBezTo>
                  <a:cubicBezTo>
                    <a:pt x="148" y="661"/>
                    <a:pt x="0" y="513"/>
                    <a:pt x="0" y="33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0" name="Shape 2617">
              <a:extLst>
                <a:ext uri="{FF2B5EF4-FFF2-40B4-BE49-F238E27FC236}">
                  <a16:creationId xmlns:a16="http://schemas.microsoft.com/office/drawing/2014/main" id="{73B6988A-B05D-FA43-A18C-51ACB46AC202}"/>
                </a:ext>
              </a:extLst>
            </p:cNvPr>
            <p:cNvSpPr/>
            <p:nvPr/>
          </p:nvSpPr>
          <p:spPr>
            <a:xfrm>
              <a:off x="9854199" y="16778808"/>
              <a:ext cx="2422052" cy="198189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grpSp>
        <p:nvGrpSpPr>
          <p:cNvPr id="4" name="Group 3">
            <a:extLst>
              <a:ext uri="{FF2B5EF4-FFF2-40B4-BE49-F238E27FC236}">
                <a16:creationId xmlns:a16="http://schemas.microsoft.com/office/drawing/2014/main" id="{D9C89C14-42A0-9B47-B95A-DEF0E8D4028E}"/>
              </a:ext>
            </a:extLst>
          </p:cNvPr>
          <p:cNvGrpSpPr/>
          <p:nvPr/>
        </p:nvGrpSpPr>
        <p:grpSpPr>
          <a:xfrm>
            <a:off x="15827433" y="5443901"/>
            <a:ext cx="1763189" cy="1902107"/>
            <a:chOff x="14882597" y="15518559"/>
            <a:chExt cx="4548233" cy="4906579"/>
          </a:xfrm>
        </p:grpSpPr>
        <p:sp>
          <p:nvSpPr>
            <p:cNvPr id="577" name="Freeform: Shape 2576">
              <a:extLst>
                <a:ext uri="{FF2B5EF4-FFF2-40B4-BE49-F238E27FC236}">
                  <a16:creationId xmlns:a16="http://schemas.microsoft.com/office/drawing/2014/main" id="{5EAB2894-C15C-5A45-83FC-119D4DA69AA1}"/>
                </a:ext>
              </a:extLst>
            </p:cNvPr>
            <p:cNvSpPr/>
            <p:nvPr/>
          </p:nvSpPr>
          <p:spPr>
            <a:xfrm rot="5400000">
              <a:off x="14703424"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9" y="0"/>
                    <a:pt x="331" y="0"/>
                  </a:cubicBezTo>
                  <a:cubicBezTo>
                    <a:pt x="486" y="0"/>
                    <a:pt x="616" y="107"/>
                    <a:pt x="652" y="251"/>
                  </a:cubicBezTo>
                  <a:lnTo>
                    <a:pt x="713" y="331"/>
                  </a:lnTo>
                  <a:lnTo>
                    <a:pt x="652" y="410"/>
                  </a:lnTo>
                  <a:cubicBezTo>
                    <a:pt x="616" y="554"/>
                    <a:pt x="486" y="661"/>
                    <a:pt x="331" y="661"/>
                  </a:cubicBezTo>
                  <a:cubicBezTo>
                    <a:pt x="149" y="661"/>
                    <a:pt x="0" y="513"/>
                    <a:pt x="0" y="33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1" name="Shape 2643">
              <a:extLst>
                <a:ext uri="{FF2B5EF4-FFF2-40B4-BE49-F238E27FC236}">
                  <a16:creationId xmlns:a16="http://schemas.microsoft.com/office/drawing/2014/main" id="{A1E23F68-A105-704D-A211-5FADB089E039}"/>
                </a:ext>
              </a:extLst>
            </p:cNvPr>
            <p:cNvSpPr/>
            <p:nvPr/>
          </p:nvSpPr>
          <p:spPr>
            <a:xfrm>
              <a:off x="16581904" y="16639872"/>
              <a:ext cx="1295626" cy="2375292"/>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5" name="Group 4">
            <a:extLst>
              <a:ext uri="{FF2B5EF4-FFF2-40B4-BE49-F238E27FC236}">
                <a16:creationId xmlns:a16="http://schemas.microsoft.com/office/drawing/2014/main" id="{90CF5B3A-3494-3D44-98F0-AE20A5B5CCBA}"/>
              </a:ext>
            </a:extLst>
          </p:cNvPr>
          <p:cNvGrpSpPr/>
          <p:nvPr/>
        </p:nvGrpSpPr>
        <p:grpSpPr>
          <a:xfrm>
            <a:off x="19368448" y="8554340"/>
            <a:ext cx="1763189" cy="1902107"/>
            <a:chOff x="20415082" y="15518559"/>
            <a:chExt cx="4548233" cy="4906579"/>
          </a:xfrm>
        </p:grpSpPr>
        <p:sp>
          <p:nvSpPr>
            <p:cNvPr id="576" name="Freeform: Shape 2575">
              <a:extLst>
                <a:ext uri="{FF2B5EF4-FFF2-40B4-BE49-F238E27FC236}">
                  <a16:creationId xmlns:a16="http://schemas.microsoft.com/office/drawing/2014/main" id="{1CB6F4F4-E3F7-9047-9FA0-C87E859297A5}"/>
                </a:ext>
              </a:extLst>
            </p:cNvPr>
            <p:cNvSpPr/>
            <p:nvPr/>
          </p:nvSpPr>
          <p:spPr>
            <a:xfrm rot="5400000">
              <a:off x="20235909"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5" y="107"/>
                    <a:pt x="651" y="251"/>
                  </a:cubicBezTo>
                  <a:lnTo>
                    <a:pt x="713" y="331"/>
                  </a:lnTo>
                  <a:lnTo>
                    <a:pt x="651" y="410"/>
                  </a:lnTo>
                  <a:cubicBezTo>
                    <a:pt x="615" y="554"/>
                    <a:pt x="485" y="661"/>
                    <a:pt x="330" y="661"/>
                  </a:cubicBezTo>
                  <a:cubicBezTo>
                    <a:pt x="148" y="661"/>
                    <a:pt x="0" y="513"/>
                    <a:pt x="0" y="331"/>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2" name="Shape 2944">
              <a:extLst>
                <a:ext uri="{FF2B5EF4-FFF2-40B4-BE49-F238E27FC236}">
                  <a16:creationId xmlns:a16="http://schemas.microsoft.com/office/drawing/2014/main" id="{C30A5F86-4D5E-5D43-888F-0EC2CB4516D9}"/>
                </a:ext>
              </a:extLst>
            </p:cNvPr>
            <p:cNvSpPr/>
            <p:nvPr/>
          </p:nvSpPr>
          <p:spPr>
            <a:xfrm>
              <a:off x="21660543" y="16786923"/>
              <a:ext cx="2081200" cy="2081192"/>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grpSp>
      <p:grpSp>
        <p:nvGrpSpPr>
          <p:cNvPr id="2" name="Group 1">
            <a:extLst>
              <a:ext uri="{FF2B5EF4-FFF2-40B4-BE49-F238E27FC236}">
                <a16:creationId xmlns:a16="http://schemas.microsoft.com/office/drawing/2014/main" id="{80DD6711-149A-D843-BDC5-E343E46FF4E6}"/>
              </a:ext>
            </a:extLst>
          </p:cNvPr>
          <p:cNvGrpSpPr/>
          <p:nvPr/>
        </p:nvGrpSpPr>
        <p:grpSpPr>
          <a:xfrm>
            <a:off x="4466634" y="4955893"/>
            <a:ext cx="1763189" cy="1902107"/>
            <a:chOff x="2940748" y="15518559"/>
            <a:chExt cx="4548233" cy="4906579"/>
          </a:xfrm>
        </p:grpSpPr>
        <p:sp>
          <p:nvSpPr>
            <p:cNvPr id="579" name="Freeform: Shape 2578">
              <a:extLst>
                <a:ext uri="{FF2B5EF4-FFF2-40B4-BE49-F238E27FC236}">
                  <a16:creationId xmlns:a16="http://schemas.microsoft.com/office/drawing/2014/main" id="{493CB108-A446-6543-BAE7-28413E4668DD}"/>
                </a:ext>
              </a:extLst>
            </p:cNvPr>
            <p:cNvSpPr/>
            <p:nvPr/>
          </p:nvSpPr>
          <p:spPr>
            <a:xfrm rot="5400000">
              <a:off x="2761575"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6" y="107"/>
                    <a:pt x="651" y="251"/>
                  </a:cubicBezTo>
                  <a:lnTo>
                    <a:pt x="713" y="331"/>
                  </a:lnTo>
                  <a:lnTo>
                    <a:pt x="651" y="410"/>
                  </a:lnTo>
                  <a:cubicBezTo>
                    <a:pt x="616" y="554"/>
                    <a:pt x="485" y="661"/>
                    <a:pt x="330" y="661"/>
                  </a:cubicBezTo>
                  <a:cubicBezTo>
                    <a:pt x="148" y="661"/>
                    <a:pt x="0" y="513"/>
                    <a:pt x="0" y="331"/>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3" name="Shape 2808">
              <a:extLst>
                <a:ext uri="{FF2B5EF4-FFF2-40B4-BE49-F238E27FC236}">
                  <a16:creationId xmlns:a16="http://schemas.microsoft.com/office/drawing/2014/main" id="{5352528B-CD89-764D-9176-ACDDB0D206C3}"/>
                </a:ext>
              </a:extLst>
            </p:cNvPr>
            <p:cNvSpPr/>
            <p:nvPr/>
          </p:nvSpPr>
          <p:spPr>
            <a:xfrm>
              <a:off x="3972935" y="16618967"/>
              <a:ext cx="2209020" cy="220901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spTree>
    <p:extLst>
      <p:ext uri="{BB962C8B-B14F-4D97-AF65-F5344CB8AC3E}">
        <p14:creationId xmlns:p14="http://schemas.microsoft.com/office/powerpoint/2010/main" val="2969559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7D49452-3F39-C143-91CC-3F3A021C913A}"/>
              </a:ext>
            </a:extLst>
          </p:cNvPr>
          <p:cNvSpPr>
            <a:spLocks noGrp="1"/>
          </p:cNvSpPr>
          <p:nvPr>
            <p:ph type="pic" sz="quarter" idx="18"/>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4" y="0"/>
            <a:ext cx="24377649" cy="883049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1C08F82-63DB-6146-9199-B5AF98AF2B43}"/>
              </a:ext>
            </a:extLst>
          </p:cNvPr>
          <p:cNvGrpSpPr/>
          <p:nvPr/>
        </p:nvGrpSpPr>
        <p:grpSpPr>
          <a:xfrm>
            <a:off x="2122935" y="10065526"/>
            <a:ext cx="5819222" cy="2309039"/>
            <a:chOff x="2819391" y="10065526"/>
            <a:chExt cx="5819222" cy="2309039"/>
          </a:xfrm>
        </p:grpSpPr>
        <p:grpSp>
          <p:nvGrpSpPr>
            <p:cNvPr id="7" name="Group 6">
              <a:extLst>
                <a:ext uri="{FF2B5EF4-FFF2-40B4-BE49-F238E27FC236}">
                  <a16:creationId xmlns:a16="http://schemas.microsoft.com/office/drawing/2014/main" id="{4630B0D8-B026-9340-B15F-20D92A57CBC7}"/>
                </a:ext>
              </a:extLst>
            </p:cNvPr>
            <p:cNvGrpSpPr/>
            <p:nvPr/>
          </p:nvGrpSpPr>
          <p:grpSpPr>
            <a:xfrm>
              <a:off x="2908445" y="11933369"/>
              <a:ext cx="4937390" cy="441196"/>
              <a:chOff x="2034585" y="11791344"/>
              <a:chExt cx="5199625" cy="464629"/>
            </a:xfrm>
            <a:solidFill>
              <a:schemeClr val="tx2"/>
            </a:solidFill>
          </p:grpSpPr>
          <p:sp>
            <p:nvSpPr>
              <p:cNvPr id="10" name="Shape 1646">
                <a:extLst>
                  <a:ext uri="{FF2B5EF4-FFF2-40B4-BE49-F238E27FC236}">
                    <a16:creationId xmlns:a16="http://schemas.microsoft.com/office/drawing/2014/main" id="{E1592039-993C-F643-A139-36628C0907A6}"/>
                  </a:ext>
                </a:extLst>
              </p:cNvPr>
              <p:cNvSpPr/>
              <p:nvPr/>
            </p:nvSpPr>
            <p:spPr>
              <a:xfrm>
                <a:off x="4913833" y="11824202"/>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1" name="Shape 1649">
                <a:extLst>
                  <a:ext uri="{FF2B5EF4-FFF2-40B4-BE49-F238E27FC236}">
                    <a16:creationId xmlns:a16="http://schemas.microsoft.com/office/drawing/2014/main" id="{746C2C66-67C2-4F49-ABD9-F1AE27BCDCCF}"/>
                  </a:ext>
                </a:extLst>
              </p:cNvPr>
              <p:cNvSpPr/>
              <p:nvPr/>
            </p:nvSpPr>
            <p:spPr>
              <a:xfrm>
                <a:off x="2855529" y="11844538"/>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2" name="Shape 1658">
                <a:extLst>
                  <a:ext uri="{FF2B5EF4-FFF2-40B4-BE49-F238E27FC236}">
                    <a16:creationId xmlns:a16="http://schemas.microsoft.com/office/drawing/2014/main" id="{7D0D7EE1-92CC-7240-8390-D5C674DCF9C1}"/>
                  </a:ext>
                </a:extLst>
              </p:cNvPr>
              <p:cNvSpPr/>
              <p:nvPr/>
            </p:nvSpPr>
            <p:spPr>
              <a:xfrm>
                <a:off x="3904928" y="11804523"/>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13" name="Shape 1661">
                <a:extLst>
                  <a:ext uri="{FF2B5EF4-FFF2-40B4-BE49-F238E27FC236}">
                    <a16:creationId xmlns:a16="http://schemas.microsoft.com/office/drawing/2014/main" id="{CB29F42F-4B30-E94F-AA9B-18950FE14FF6}"/>
                  </a:ext>
                </a:extLst>
              </p:cNvPr>
              <p:cNvSpPr/>
              <p:nvPr/>
            </p:nvSpPr>
            <p:spPr>
              <a:xfrm>
                <a:off x="5897608" y="11828832"/>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4" name="Shape 1652">
                <a:extLst>
                  <a:ext uri="{FF2B5EF4-FFF2-40B4-BE49-F238E27FC236}">
                    <a16:creationId xmlns:a16="http://schemas.microsoft.com/office/drawing/2014/main" id="{B38D4AA2-AF15-2346-94C4-E4B5A461A617}"/>
                  </a:ext>
                </a:extLst>
              </p:cNvPr>
              <p:cNvSpPr/>
              <p:nvPr/>
            </p:nvSpPr>
            <p:spPr>
              <a:xfrm>
                <a:off x="6776671" y="11859848"/>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5" name="Freeform 14">
                <a:extLst>
                  <a:ext uri="{FF2B5EF4-FFF2-40B4-BE49-F238E27FC236}">
                    <a16:creationId xmlns:a16="http://schemas.microsoft.com/office/drawing/2014/main" id="{5F4A2AF6-65D9-B746-9545-6F61D99B73B3}"/>
                  </a:ext>
                </a:extLst>
              </p:cNvPr>
              <p:cNvSpPr>
                <a:spLocks noChangeArrowheads="1"/>
              </p:cNvSpPr>
              <p:nvPr/>
            </p:nvSpPr>
            <p:spPr bwMode="auto">
              <a:xfrm>
                <a:off x="2034585" y="11791344"/>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sp>
          <p:nvSpPr>
            <p:cNvPr id="9" name="TextBox 8">
              <a:extLst>
                <a:ext uri="{FF2B5EF4-FFF2-40B4-BE49-F238E27FC236}">
                  <a16:creationId xmlns:a16="http://schemas.microsoft.com/office/drawing/2014/main" id="{14C48A4F-F0A0-FC4D-AB29-0341A9673094}"/>
                </a:ext>
              </a:extLst>
            </p:cNvPr>
            <p:cNvSpPr txBox="1"/>
            <p:nvPr/>
          </p:nvSpPr>
          <p:spPr>
            <a:xfrm>
              <a:off x="2819391" y="10065526"/>
              <a:ext cx="5819222" cy="1384995"/>
            </a:xfrm>
            <a:prstGeom prst="rect">
              <a:avLst/>
            </a:prstGeom>
            <a:noFill/>
          </p:spPr>
          <p:txBody>
            <a:bodyPr wrap="none" rtlCol="0">
              <a:spAutoFit/>
            </a:bodyPr>
            <a:lstStyle/>
            <a:p>
              <a:r>
                <a:rPr lang="en-US" sz="2800" dirty="0">
                  <a:latin typeface="Montserrat Light" pitchFamily="2" charset="77"/>
                  <a:ea typeface="Roboto Light" panose="02000000000000000000" pitchFamily="2" charset="0"/>
                  <a:cs typeface="Lato Light" charset="0"/>
                </a:rPr>
                <a:t>Empire State Building</a:t>
              </a:r>
            </a:p>
            <a:p>
              <a:r>
                <a:rPr lang="en-US" sz="2800" dirty="0">
                  <a:latin typeface="Montserrat Light" pitchFamily="2" charset="77"/>
                  <a:ea typeface="Roboto Light" panose="02000000000000000000" pitchFamily="2" charset="0"/>
                  <a:cs typeface="Lato Light" charset="0"/>
                </a:rPr>
                <a:t>350 5th Ave, New York, NY 10118</a:t>
              </a:r>
            </a:p>
            <a:p>
              <a:r>
                <a:rPr lang="en-US" sz="2800" dirty="0">
                  <a:latin typeface="Montserrat Light" pitchFamily="2" charset="77"/>
                  <a:ea typeface="Roboto Light" panose="02000000000000000000" pitchFamily="2" charset="0"/>
                  <a:cs typeface="Lato Light" charset="0"/>
                </a:rPr>
                <a:t>(212) 736-3100</a:t>
              </a:r>
            </a:p>
          </p:txBody>
        </p:sp>
      </p:grpSp>
      <p:sp>
        <p:nvSpPr>
          <p:cNvPr id="17" name="TextBox 16">
            <a:extLst>
              <a:ext uri="{FF2B5EF4-FFF2-40B4-BE49-F238E27FC236}">
                <a16:creationId xmlns:a16="http://schemas.microsoft.com/office/drawing/2014/main" id="{8BD95099-557A-534A-BE33-0BCE1EFC56C8}"/>
              </a:ext>
            </a:extLst>
          </p:cNvPr>
          <p:cNvSpPr txBox="1"/>
          <p:nvPr/>
        </p:nvSpPr>
        <p:spPr>
          <a:xfrm>
            <a:off x="15088052" y="10614996"/>
            <a:ext cx="7166663" cy="1754326"/>
          </a:xfrm>
          <a:prstGeom prst="rect">
            <a:avLst/>
          </a:prstGeom>
          <a:noFill/>
        </p:spPr>
        <p:txBody>
          <a:bodyPr wrap="square" rtlCol="0">
            <a:spAutoFit/>
          </a:bodyPr>
          <a:lstStyle/>
          <a:p>
            <a:pPr algn="r"/>
            <a:r>
              <a:rPr lang="en-US" dirty="0">
                <a:solidFill>
                  <a:schemeClr val="tx2"/>
                </a:solidFill>
                <a:latin typeface="Montserrat" pitchFamily="2" charset="77"/>
                <a:ea typeface="Roboto" panose="02000000000000000000" pitchFamily="2" charset="0"/>
                <a:cs typeface="Lato" panose="020F0502020204030203" pitchFamily="34" charset="0"/>
              </a:rPr>
              <a:t>Send us a message or visit us. Whenever you like. Refers to a good our service.</a:t>
            </a:r>
          </a:p>
        </p:txBody>
      </p:sp>
      <p:grpSp>
        <p:nvGrpSpPr>
          <p:cNvPr id="18" name="Group 17">
            <a:extLst>
              <a:ext uri="{FF2B5EF4-FFF2-40B4-BE49-F238E27FC236}">
                <a16:creationId xmlns:a16="http://schemas.microsoft.com/office/drawing/2014/main" id="{A828FAEC-07E3-314D-B64A-D60E30FF7A5E}"/>
              </a:ext>
            </a:extLst>
          </p:cNvPr>
          <p:cNvGrpSpPr/>
          <p:nvPr/>
        </p:nvGrpSpPr>
        <p:grpSpPr>
          <a:xfrm>
            <a:off x="6897740" y="1745044"/>
            <a:ext cx="10582186" cy="1315581"/>
            <a:chOff x="6897740" y="1745044"/>
            <a:chExt cx="10582186" cy="1315581"/>
          </a:xfrm>
        </p:grpSpPr>
        <p:sp>
          <p:nvSpPr>
            <p:cNvPr id="19" name="TextBox 18">
              <a:extLst>
                <a:ext uri="{FF2B5EF4-FFF2-40B4-BE49-F238E27FC236}">
                  <a16:creationId xmlns:a16="http://schemas.microsoft.com/office/drawing/2014/main" id="{9A771970-5B52-E446-AE8D-2ADFAD6E0CDD}"/>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bg1"/>
                  </a:solidFill>
                  <a:latin typeface="Montserrat" pitchFamily="2" charset="77"/>
                  <a:ea typeface="Lato Black" charset="0"/>
                  <a:cs typeface="Lato Black" charset="0"/>
                </a:rPr>
                <a:t>Get In Touch With Us</a:t>
              </a:r>
            </a:p>
          </p:txBody>
        </p:sp>
        <p:sp>
          <p:nvSpPr>
            <p:cNvPr id="20" name="Rectangle 19">
              <a:extLst>
                <a:ext uri="{FF2B5EF4-FFF2-40B4-BE49-F238E27FC236}">
                  <a16:creationId xmlns:a16="http://schemas.microsoft.com/office/drawing/2014/main" id="{98988BE0-BCC3-B941-A387-DDB0B8541BC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363508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4"/>
          </p:nvPr>
        </p:nvSpPr>
        <p:spPr/>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075" y="5667375"/>
            <a:ext cx="81915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845" t="-109" r="30525" b="109"/>
          <a:stretch/>
        </p:blipFill>
        <p:spPr bwMode="auto">
          <a:xfrm>
            <a:off x="514350" y="483348"/>
            <a:ext cx="12756536" cy="3841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656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123653-5182-DB47-8CD5-8AD973F7BFD8}"/>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ECF4844-E709-C142-B289-130F94B46290}"/>
              </a:ext>
            </a:extLst>
          </p:cNvPr>
          <p:cNvSpPr txBox="1"/>
          <p:nvPr/>
        </p:nvSpPr>
        <p:spPr>
          <a:xfrm>
            <a:off x="9228717" y="5811557"/>
            <a:ext cx="5920211" cy="2092881"/>
          </a:xfrm>
          <a:prstGeom prst="rect">
            <a:avLst/>
          </a:prstGeom>
          <a:noFill/>
          <a:ln>
            <a:noFill/>
          </a:ln>
        </p:spPr>
        <p:txBody>
          <a:bodyPr wrap="none" rtlCol="0">
            <a:spAutoFit/>
          </a:bodyPr>
          <a:lstStyle/>
          <a:p>
            <a:pPr algn="ctr"/>
            <a:r>
              <a:rPr lang="en-US" sz="13000" dirty="0">
                <a:solidFill>
                  <a:schemeClr val="bg1"/>
                </a:solidFill>
                <a:latin typeface="Montserrat" pitchFamily="2" charset="77"/>
                <a:ea typeface="Lato Black" charset="0"/>
                <a:cs typeface="Lato Black" charset="0"/>
              </a:rPr>
              <a:t>thanks</a:t>
            </a:r>
          </a:p>
        </p:txBody>
      </p:sp>
      <p:sp>
        <p:nvSpPr>
          <p:cNvPr id="4" name="Oval 3">
            <a:extLst>
              <a:ext uri="{FF2B5EF4-FFF2-40B4-BE49-F238E27FC236}">
                <a16:creationId xmlns:a16="http://schemas.microsoft.com/office/drawing/2014/main" id="{BC3CBABA-018A-4C4F-B4AE-07A2E56D0824}"/>
              </a:ext>
            </a:extLst>
          </p:cNvPr>
          <p:cNvSpPr/>
          <p:nvPr/>
        </p:nvSpPr>
        <p:spPr>
          <a:xfrm>
            <a:off x="8519332" y="3188511"/>
            <a:ext cx="7338978" cy="7338976"/>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04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07386CFE-CA40-FD41-A118-CB88C848210B}"/>
              </a:ext>
            </a:extLst>
          </p:cNvPr>
          <p:cNvSpPr txBox="1"/>
          <p:nvPr/>
        </p:nvSpPr>
        <p:spPr>
          <a:xfrm>
            <a:off x="2033021" y="2137295"/>
            <a:ext cx="6653779"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Data Veracity</a:t>
            </a:r>
          </a:p>
        </p:txBody>
      </p:sp>
      <p:sp>
        <p:nvSpPr>
          <p:cNvPr id="41" name="Rectangle 40">
            <a:extLst>
              <a:ext uri="{FF2B5EF4-FFF2-40B4-BE49-F238E27FC236}">
                <a16:creationId xmlns:a16="http://schemas.microsoft.com/office/drawing/2014/main" id="{B6D282B6-6BAF-E145-9B0D-F1C00B136929}"/>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4" name="Group 3">
            <a:extLst>
              <a:ext uri="{FF2B5EF4-FFF2-40B4-BE49-F238E27FC236}">
                <a16:creationId xmlns:a16="http://schemas.microsoft.com/office/drawing/2014/main" id="{5BC2E1C0-DDD4-B548-8BD5-6F5372C32F0D}"/>
              </a:ext>
            </a:extLst>
          </p:cNvPr>
          <p:cNvGrpSpPr/>
          <p:nvPr/>
        </p:nvGrpSpPr>
        <p:grpSpPr>
          <a:xfrm>
            <a:off x="13869757" y="3060625"/>
            <a:ext cx="8474872" cy="8501504"/>
            <a:chOff x="13869756" y="3060625"/>
            <a:chExt cx="8474872" cy="8501504"/>
          </a:xfrm>
        </p:grpSpPr>
        <p:sp>
          <p:nvSpPr>
            <p:cNvPr id="23" name="AutoShape 2">
              <a:extLst>
                <a:ext uri="{FF2B5EF4-FFF2-40B4-BE49-F238E27FC236}">
                  <a16:creationId xmlns:a16="http://schemas.microsoft.com/office/drawing/2014/main" id="{CA840557-C5FF-D147-906C-166A404252A6}"/>
                </a:ext>
              </a:extLst>
            </p:cNvPr>
            <p:cNvSpPr>
              <a:spLocks/>
            </p:cNvSpPr>
            <p:nvPr/>
          </p:nvSpPr>
          <p:spPr bwMode="auto">
            <a:xfrm>
              <a:off x="18776570" y="4539338"/>
              <a:ext cx="2658524" cy="2913633"/>
            </a:xfrm>
            <a:custGeom>
              <a:avLst/>
              <a:gdLst>
                <a:gd name="T0" fmla="*/ 17429 w 21600"/>
                <a:gd name="T1" fmla="*/ 15329 h 21600"/>
                <a:gd name="T2" fmla="*/ 0 w 21600"/>
                <a:gd name="T3" fmla="*/ 0 h 21600"/>
                <a:gd name="T4" fmla="*/ 0 w 21600"/>
                <a:gd name="T5" fmla="*/ 4605 h 21600"/>
                <a:gd name="T6" fmla="*/ 12372 w 21600"/>
                <a:gd name="T7" fmla="*/ 15329 h 21600"/>
                <a:gd name="T8" fmla="*/ 7839 w 21600"/>
                <a:gd name="T9" fmla="*/ 15329 h 21600"/>
                <a:gd name="T10" fmla="*/ 14719 w 21600"/>
                <a:gd name="T11" fmla="*/ 21600 h 21600"/>
                <a:gd name="T12" fmla="*/ 21600 w 21600"/>
                <a:gd name="T13" fmla="*/ 15329 h 21600"/>
                <a:gd name="T14" fmla="*/ 17429 w 21600"/>
                <a:gd name="T15" fmla="*/ 15329 h 21600"/>
                <a:gd name="T16" fmla="*/ 17429 w 21600"/>
                <a:gd name="T17" fmla="*/ 1532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7429" y="15329"/>
                  </a:moveTo>
                  <a:cubicBezTo>
                    <a:pt x="17069" y="6826"/>
                    <a:pt x="9410" y="30"/>
                    <a:pt x="0" y="0"/>
                  </a:cubicBezTo>
                  <a:lnTo>
                    <a:pt x="0" y="4605"/>
                  </a:lnTo>
                  <a:cubicBezTo>
                    <a:pt x="6619" y="4635"/>
                    <a:pt x="12017" y="9370"/>
                    <a:pt x="12372" y="15329"/>
                  </a:cubicBezTo>
                  <a:lnTo>
                    <a:pt x="7839" y="15329"/>
                  </a:lnTo>
                  <a:lnTo>
                    <a:pt x="14719" y="21600"/>
                  </a:lnTo>
                  <a:lnTo>
                    <a:pt x="21600" y="15329"/>
                  </a:lnTo>
                  <a:cubicBezTo>
                    <a:pt x="21600" y="15329"/>
                    <a:pt x="17429" y="15329"/>
                    <a:pt x="17429" y="15329"/>
                  </a:cubicBezTo>
                  <a:close/>
                  <a:moveTo>
                    <a:pt x="17429" y="15329"/>
                  </a:moveTo>
                </a:path>
              </a:pathLst>
            </a:custGeom>
            <a:solidFill>
              <a:srgbClr val="EFF1F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4" name="AutoShape 3">
              <a:extLst>
                <a:ext uri="{FF2B5EF4-FFF2-40B4-BE49-F238E27FC236}">
                  <a16:creationId xmlns:a16="http://schemas.microsoft.com/office/drawing/2014/main" id="{0870DA5D-3C19-2C40-B21B-B9F44C3A9E3C}"/>
                </a:ext>
              </a:extLst>
            </p:cNvPr>
            <p:cNvSpPr>
              <a:spLocks/>
            </p:cNvSpPr>
            <p:nvPr/>
          </p:nvSpPr>
          <p:spPr bwMode="auto">
            <a:xfrm rot="7235955">
              <a:off x="17261339" y="8775302"/>
              <a:ext cx="2656720" cy="2916934"/>
            </a:xfrm>
            <a:custGeom>
              <a:avLst/>
              <a:gdLst>
                <a:gd name="T0" fmla="*/ 17430 w 21595"/>
                <a:gd name="T1" fmla="*/ 15331 h 21596"/>
                <a:gd name="T2" fmla="*/ 0 w 21595"/>
                <a:gd name="T3" fmla="*/ 0 h 21596"/>
                <a:gd name="T4" fmla="*/ 2 w 21595"/>
                <a:gd name="T5" fmla="*/ 4604 h 21596"/>
                <a:gd name="T6" fmla="*/ 12375 w 21595"/>
                <a:gd name="T7" fmla="*/ 15329 h 21596"/>
                <a:gd name="T8" fmla="*/ 7842 w 21595"/>
                <a:gd name="T9" fmla="*/ 15328 h 21596"/>
                <a:gd name="T10" fmla="*/ 14723 w 21595"/>
                <a:gd name="T11" fmla="*/ 21600 h 21596"/>
                <a:gd name="T12" fmla="*/ 21600 w 21595"/>
                <a:gd name="T13" fmla="*/ 15332 h 21596"/>
                <a:gd name="T14" fmla="*/ 17430 w 21595"/>
                <a:gd name="T15" fmla="*/ 15331 h 21596"/>
                <a:gd name="T16" fmla="*/ 17430 w 21595"/>
                <a:gd name="T17" fmla="*/ 15331 h 2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5" h="21596">
                  <a:moveTo>
                    <a:pt x="17430" y="15331"/>
                  </a:moveTo>
                  <a:cubicBezTo>
                    <a:pt x="17067" y="6830"/>
                    <a:pt x="9407" y="33"/>
                    <a:pt x="0" y="0"/>
                  </a:cubicBezTo>
                  <a:lnTo>
                    <a:pt x="2" y="4604"/>
                  </a:lnTo>
                  <a:cubicBezTo>
                    <a:pt x="6619" y="4636"/>
                    <a:pt x="12017" y="9372"/>
                    <a:pt x="12375" y="15329"/>
                  </a:cubicBezTo>
                  <a:lnTo>
                    <a:pt x="7842" y="15328"/>
                  </a:lnTo>
                  <a:lnTo>
                    <a:pt x="14723" y="21600"/>
                  </a:lnTo>
                  <a:lnTo>
                    <a:pt x="21600" y="15332"/>
                  </a:lnTo>
                  <a:cubicBezTo>
                    <a:pt x="21600" y="15332"/>
                    <a:pt x="17430" y="15331"/>
                    <a:pt x="17430" y="15331"/>
                  </a:cubicBezTo>
                  <a:close/>
                  <a:moveTo>
                    <a:pt x="17430" y="15331"/>
                  </a:moveTo>
                </a:path>
              </a:pathLst>
            </a:custGeom>
            <a:solidFill>
              <a:srgbClr val="EFF1F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8" name="AutoShape 4">
              <a:extLst>
                <a:ext uri="{FF2B5EF4-FFF2-40B4-BE49-F238E27FC236}">
                  <a16:creationId xmlns:a16="http://schemas.microsoft.com/office/drawing/2014/main" id="{71C0B012-87FA-1F43-AD2C-144DF55455EE}"/>
                </a:ext>
              </a:extLst>
            </p:cNvPr>
            <p:cNvSpPr>
              <a:spLocks/>
            </p:cNvSpPr>
            <p:nvPr/>
          </p:nvSpPr>
          <p:spPr bwMode="auto">
            <a:xfrm rot="14431501">
              <a:off x="14315208" y="5340543"/>
              <a:ext cx="2656720" cy="2916934"/>
            </a:xfrm>
            <a:custGeom>
              <a:avLst/>
              <a:gdLst>
                <a:gd name="T0" fmla="*/ 17426 w 21605"/>
                <a:gd name="T1" fmla="*/ 15326 h 21605"/>
                <a:gd name="T2" fmla="*/ 0 w 21605"/>
                <a:gd name="T3" fmla="*/ 0 h 21605"/>
                <a:gd name="T4" fmla="*/ -2 w 21605"/>
                <a:gd name="T5" fmla="*/ 4606 h 21605"/>
                <a:gd name="T6" fmla="*/ 12368 w 21605"/>
                <a:gd name="T7" fmla="*/ 15328 h 21605"/>
                <a:gd name="T8" fmla="*/ 7834 w 21605"/>
                <a:gd name="T9" fmla="*/ 15330 h 21605"/>
                <a:gd name="T10" fmla="*/ 14713 w 21605"/>
                <a:gd name="T11" fmla="*/ 21600 h 21605"/>
                <a:gd name="T12" fmla="*/ 21598 w 21605"/>
                <a:gd name="T13" fmla="*/ 15325 h 21605"/>
                <a:gd name="T14" fmla="*/ 17426 w 21605"/>
                <a:gd name="T15" fmla="*/ 15326 h 21605"/>
                <a:gd name="T16" fmla="*/ 17426 w 21605"/>
                <a:gd name="T17" fmla="*/ 15326 h 2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5" h="21605">
                  <a:moveTo>
                    <a:pt x="17426" y="15326"/>
                  </a:moveTo>
                  <a:cubicBezTo>
                    <a:pt x="17070" y="6822"/>
                    <a:pt x="9412" y="27"/>
                    <a:pt x="0" y="0"/>
                  </a:cubicBezTo>
                  <a:lnTo>
                    <a:pt x="-2" y="4606"/>
                  </a:lnTo>
                  <a:cubicBezTo>
                    <a:pt x="6619" y="4634"/>
                    <a:pt x="12015" y="9368"/>
                    <a:pt x="12368" y="15328"/>
                  </a:cubicBezTo>
                  <a:lnTo>
                    <a:pt x="7834" y="15330"/>
                  </a:lnTo>
                  <a:lnTo>
                    <a:pt x="14713" y="21600"/>
                  </a:lnTo>
                  <a:lnTo>
                    <a:pt x="21598" y="15325"/>
                  </a:lnTo>
                  <a:cubicBezTo>
                    <a:pt x="21598" y="15325"/>
                    <a:pt x="17426" y="15326"/>
                    <a:pt x="17426" y="15326"/>
                  </a:cubicBezTo>
                  <a:close/>
                  <a:moveTo>
                    <a:pt x="17426" y="15326"/>
                  </a:moveTo>
                </a:path>
              </a:pathLst>
            </a:custGeom>
            <a:solidFill>
              <a:srgbClr val="EFF1F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9" name="AutoShape 5">
              <a:extLst>
                <a:ext uri="{FF2B5EF4-FFF2-40B4-BE49-F238E27FC236}">
                  <a16:creationId xmlns:a16="http://schemas.microsoft.com/office/drawing/2014/main" id="{C31DDC0D-0F08-1040-BE54-86153709C2F9}"/>
                </a:ext>
              </a:extLst>
            </p:cNvPr>
            <p:cNvSpPr>
              <a:spLocks/>
            </p:cNvSpPr>
            <p:nvPr/>
          </p:nvSpPr>
          <p:spPr bwMode="auto">
            <a:xfrm>
              <a:off x="16589599" y="3060625"/>
              <a:ext cx="3043946" cy="3042090"/>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30" name="AutoShape 6">
              <a:extLst>
                <a:ext uri="{FF2B5EF4-FFF2-40B4-BE49-F238E27FC236}">
                  <a16:creationId xmlns:a16="http://schemas.microsoft.com/office/drawing/2014/main" id="{9007373C-1D06-7B4A-8959-D99724C1B388}"/>
                </a:ext>
              </a:extLst>
            </p:cNvPr>
            <p:cNvSpPr>
              <a:spLocks/>
            </p:cNvSpPr>
            <p:nvPr/>
          </p:nvSpPr>
          <p:spPr bwMode="auto">
            <a:xfrm rot="7235955">
              <a:off x="19301611" y="7716256"/>
              <a:ext cx="3042090" cy="3043945"/>
            </a:xfrm>
            <a:custGeom>
              <a:avLst/>
              <a:gdLst>
                <a:gd name="T0" fmla="*/ 21599 w 21596"/>
                <a:gd name="T1" fmla="*/ 10806 h 21596"/>
                <a:gd name="T2" fmla="*/ 10804 w 21596"/>
                <a:gd name="T3" fmla="*/ 21600 h 21596"/>
                <a:gd name="T4" fmla="*/ 3 w 21596"/>
                <a:gd name="T5" fmla="*/ 10798 h 21596"/>
                <a:gd name="T6" fmla="*/ 10798 w 21596"/>
                <a:gd name="T7" fmla="*/ 4 h 21596"/>
                <a:gd name="T8" fmla="*/ 21599 w 21596"/>
                <a:gd name="T9" fmla="*/ 10806 h 21596"/>
                <a:gd name="T10" fmla="*/ 21599 w 21596"/>
                <a:gd name="T11" fmla="*/ 10806 h 21596"/>
              </a:gdLst>
              <a:ahLst/>
              <a:cxnLst>
                <a:cxn ang="0">
                  <a:pos x="T0" y="T1"/>
                </a:cxn>
                <a:cxn ang="0">
                  <a:pos x="T2" y="T3"/>
                </a:cxn>
                <a:cxn ang="0">
                  <a:pos x="T4" y="T5"/>
                </a:cxn>
                <a:cxn ang="0">
                  <a:pos x="T6" y="T7"/>
                </a:cxn>
                <a:cxn ang="0">
                  <a:pos x="T8" y="T9"/>
                </a:cxn>
                <a:cxn ang="0">
                  <a:pos x="T10" y="T11"/>
                </a:cxn>
              </a:cxnLst>
              <a:rect l="0" t="0" r="r" b="b"/>
              <a:pathLst>
                <a:path w="21596" h="21596">
                  <a:moveTo>
                    <a:pt x="21599" y="10806"/>
                  </a:moveTo>
                  <a:cubicBezTo>
                    <a:pt x="21601" y="16769"/>
                    <a:pt x="16768" y="21602"/>
                    <a:pt x="10804" y="21600"/>
                  </a:cubicBezTo>
                  <a:cubicBezTo>
                    <a:pt x="4840" y="21598"/>
                    <a:pt x="5" y="16762"/>
                    <a:pt x="3" y="10798"/>
                  </a:cubicBezTo>
                  <a:cubicBezTo>
                    <a:pt x="1" y="4835"/>
                    <a:pt x="4834" y="2"/>
                    <a:pt x="10798" y="4"/>
                  </a:cubicBezTo>
                  <a:cubicBezTo>
                    <a:pt x="16762" y="6"/>
                    <a:pt x="21597" y="4842"/>
                    <a:pt x="21599" y="10806"/>
                  </a:cubicBezTo>
                  <a:close/>
                  <a:moveTo>
                    <a:pt x="21599" y="10806"/>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31" name="AutoShape 7">
              <a:extLst>
                <a:ext uri="{FF2B5EF4-FFF2-40B4-BE49-F238E27FC236}">
                  <a16:creationId xmlns:a16="http://schemas.microsoft.com/office/drawing/2014/main" id="{2480A608-AC95-474B-BF59-E132C2158B95}"/>
                </a:ext>
              </a:extLst>
            </p:cNvPr>
            <p:cNvSpPr>
              <a:spLocks/>
            </p:cNvSpPr>
            <p:nvPr/>
          </p:nvSpPr>
          <p:spPr bwMode="auto">
            <a:xfrm rot="14431501">
              <a:off x="13870684" y="7706037"/>
              <a:ext cx="3042090" cy="3043945"/>
            </a:xfrm>
            <a:custGeom>
              <a:avLst/>
              <a:gdLst>
                <a:gd name="T0" fmla="*/ 21591 w 21595"/>
                <a:gd name="T1" fmla="*/ 10790 h 21596"/>
                <a:gd name="T2" fmla="*/ 10789 w 21595"/>
                <a:gd name="T3" fmla="*/ 21592 h 21596"/>
                <a:gd name="T4" fmla="*/ -5 w 21595"/>
                <a:gd name="T5" fmla="*/ 10798 h 21596"/>
                <a:gd name="T6" fmla="*/ 10797 w 21595"/>
                <a:gd name="T7" fmla="*/ -4 h 21596"/>
                <a:gd name="T8" fmla="*/ 21591 w 21595"/>
                <a:gd name="T9" fmla="*/ 10790 h 21596"/>
                <a:gd name="T10" fmla="*/ 21591 w 21595"/>
                <a:gd name="T11" fmla="*/ 10790 h 21596"/>
              </a:gdLst>
              <a:ahLst/>
              <a:cxnLst>
                <a:cxn ang="0">
                  <a:pos x="T0" y="T1"/>
                </a:cxn>
                <a:cxn ang="0">
                  <a:pos x="T2" y="T3"/>
                </a:cxn>
                <a:cxn ang="0">
                  <a:pos x="T4" y="T5"/>
                </a:cxn>
                <a:cxn ang="0">
                  <a:pos x="T6" y="T7"/>
                </a:cxn>
                <a:cxn ang="0">
                  <a:pos x="T8" y="T9"/>
                </a:cxn>
                <a:cxn ang="0">
                  <a:pos x="T10" y="T11"/>
                </a:cxn>
              </a:cxnLst>
              <a:rect l="0" t="0" r="r" b="b"/>
              <a:pathLst>
                <a:path w="21595" h="21596">
                  <a:moveTo>
                    <a:pt x="21591" y="10790"/>
                  </a:moveTo>
                  <a:cubicBezTo>
                    <a:pt x="21588" y="16754"/>
                    <a:pt x="16752" y="21590"/>
                    <a:pt x="10789" y="21592"/>
                  </a:cubicBezTo>
                  <a:cubicBezTo>
                    <a:pt x="4825" y="21594"/>
                    <a:pt x="-7" y="16761"/>
                    <a:pt x="-5" y="10798"/>
                  </a:cubicBezTo>
                  <a:cubicBezTo>
                    <a:pt x="-2" y="4834"/>
                    <a:pt x="4834" y="-2"/>
                    <a:pt x="10797" y="-4"/>
                  </a:cubicBezTo>
                  <a:cubicBezTo>
                    <a:pt x="16761" y="-6"/>
                    <a:pt x="21593" y="4827"/>
                    <a:pt x="21591" y="10790"/>
                  </a:cubicBezTo>
                  <a:close/>
                  <a:moveTo>
                    <a:pt x="21591" y="10790"/>
                  </a:moveTo>
                </a:path>
              </a:pathLst>
            </a:custGeom>
            <a:solidFill>
              <a:schemeClr val="accent4">
                <a:lumMod val="75000"/>
              </a:schemeClr>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47" name="Shape 2772">
              <a:extLst>
                <a:ext uri="{FF2B5EF4-FFF2-40B4-BE49-F238E27FC236}">
                  <a16:creationId xmlns:a16="http://schemas.microsoft.com/office/drawing/2014/main" id="{59487F57-EEAD-2C49-B326-F5443DC97AB9}"/>
                </a:ext>
              </a:extLst>
            </p:cNvPr>
            <p:cNvSpPr/>
            <p:nvPr/>
          </p:nvSpPr>
          <p:spPr>
            <a:xfrm>
              <a:off x="17574029" y="4046990"/>
              <a:ext cx="1075085" cy="107508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8" name="Shape 2617">
              <a:extLst>
                <a:ext uri="{FF2B5EF4-FFF2-40B4-BE49-F238E27FC236}">
                  <a16:creationId xmlns:a16="http://schemas.microsoft.com/office/drawing/2014/main" id="{9A447F71-8DBD-4F44-908F-50735B4EB7ED}"/>
                </a:ext>
              </a:extLst>
            </p:cNvPr>
            <p:cNvSpPr/>
            <p:nvPr/>
          </p:nvSpPr>
          <p:spPr>
            <a:xfrm>
              <a:off x="14787428" y="8769276"/>
              <a:ext cx="1183307" cy="968267"/>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9" name="Shape 2546">
              <a:extLst>
                <a:ext uri="{FF2B5EF4-FFF2-40B4-BE49-F238E27FC236}">
                  <a16:creationId xmlns:a16="http://schemas.microsoft.com/office/drawing/2014/main" id="{A7DA8226-0355-CA42-9071-B30A5C25CFC4}"/>
                </a:ext>
              </a:extLst>
            </p:cNvPr>
            <p:cNvSpPr/>
            <p:nvPr/>
          </p:nvSpPr>
          <p:spPr>
            <a:xfrm>
              <a:off x="20245950" y="8764254"/>
              <a:ext cx="1193060" cy="9761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50" name="Freeform: Shape 4149">
            <a:extLst>
              <a:ext uri="{FF2B5EF4-FFF2-40B4-BE49-F238E27FC236}">
                <a16:creationId xmlns:a16="http://schemas.microsoft.com/office/drawing/2014/main" id="{6CA2E9D7-A3D7-4648-B740-742179FAD1DC}"/>
              </a:ext>
            </a:extLst>
          </p:cNvPr>
          <p:cNvSpPr/>
          <p:nvPr/>
        </p:nvSpPr>
        <p:spPr>
          <a:xfrm>
            <a:off x="2122935" y="7590302"/>
            <a:ext cx="4354065" cy="1165694"/>
          </a:xfrm>
          <a:custGeom>
            <a:avLst/>
            <a:gdLst/>
            <a:ahLst/>
            <a:cxnLst>
              <a:cxn ang="3cd4">
                <a:pos x="hc" y="t"/>
              </a:cxn>
              <a:cxn ang="cd2">
                <a:pos x="l" y="vc"/>
              </a:cxn>
              <a:cxn ang="cd4">
                <a:pos x="hc" y="b"/>
              </a:cxn>
              <a:cxn ang="0">
                <a:pos x="r" y="vc"/>
              </a:cxn>
            </a:cxnLst>
            <a:rect l="l" t="t" r="r" b="b"/>
            <a:pathLst>
              <a:path w="1152" h="499">
                <a:moveTo>
                  <a:pt x="0" y="499"/>
                </a:moveTo>
                <a:lnTo>
                  <a:pt x="995" y="499"/>
                </a:lnTo>
                <a:lnTo>
                  <a:pt x="1152" y="250"/>
                </a:lnTo>
                <a:lnTo>
                  <a:pt x="1152" y="249"/>
                </a:lnTo>
                <a:lnTo>
                  <a:pt x="995" y="0"/>
                </a:lnTo>
                <a:lnTo>
                  <a:pt x="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1" name="Freeform: Shape 4150">
            <a:extLst>
              <a:ext uri="{FF2B5EF4-FFF2-40B4-BE49-F238E27FC236}">
                <a16:creationId xmlns:a16="http://schemas.microsoft.com/office/drawing/2014/main" id="{168FEAA7-408C-E34E-9090-57DFFCAA43DF}"/>
              </a:ext>
            </a:extLst>
          </p:cNvPr>
          <p:cNvSpPr/>
          <p:nvPr/>
        </p:nvSpPr>
        <p:spPr>
          <a:xfrm>
            <a:off x="2122935" y="5247267"/>
            <a:ext cx="4354065"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2" name="Freeform: Shape 4151">
            <a:extLst>
              <a:ext uri="{FF2B5EF4-FFF2-40B4-BE49-F238E27FC236}">
                <a16:creationId xmlns:a16="http://schemas.microsoft.com/office/drawing/2014/main" id="{0BB6DAB8-0F12-6D48-8121-6C002EF7C12A}"/>
              </a:ext>
            </a:extLst>
          </p:cNvPr>
          <p:cNvSpPr/>
          <p:nvPr/>
        </p:nvSpPr>
        <p:spPr>
          <a:xfrm>
            <a:off x="2122935" y="9930997"/>
            <a:ext cx="4354065"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4">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8" name="Rectangle 57">
            <a:extLst>
              <a:ext uri="{FF2B5EF4-FFF2-40B4-BE49-F238E27FC236}">
                <a16:creationId xmlns:a16="http://schemas.microsoft.com/office/drawing/2014/main" id="{BC308174-9FDF-E346-BD9F-0BBD61960139}"/>
              </a:ext>
            </a:extLst>
          </p:cNvPr>
          <p:cNvSpPr/>
          <p:nvPr/>
        </p:nvSpPr>
        <p:spPr>
          <a:xfrm>
            <a:off x="6803622" y="5017824"/>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1" name="Rectangle 60">
            <a:extLst>
              <a:ext uri="{FF2B5EF4-FFF2-40B4-BE49-F238E27FC236}">
                <a16:creationId xmlns:a16="http://schemas.microsoft.com/office/drawing/2014/main" id="{159EA6F4-39A1-B842-8597-44E966F5885A}"/>
              </a:ext>
            </a:extLst>
          </p:cNvPr>
          <p:cNvSpPr/>
          <p:nvPr/>
        </p:nvSpPr>
        <p:spPr>
          <a:xfrm>
            <a:off x="6803622" y="7393953"/>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2" name="Rectangle 61">
            <a:extLst>
              <a:ext uri="{FF2B5EF4-FFF2-40B4-BE49-F238E27FC236}">
                <a16:creationId xmlns:a16="http://schemas.microsoft.com/office/drawing/2014/main" id="{2489C418-5029-F84F-B04E-2FCDE2BF7251}"/>
              </a:ext>
            </a:extLst>
          </p:cNvPr>
          <p:cNvSpPr/>
          <p:nvPr/>
        </p:nvSpPr>
        <p:spPr>
          <a:xfrm>
            <a:off x="6803622" y="9701554"/>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3" name="Rectangle 62">
            <a:extLst>
              <a:ext uri="{FF2B5EF4-FFF2-40B4-BE49-F238E27FC236}">
                <a16:creationId xmlns:a16="http://schemas.microsoft.com/office/drawing/2014/main" id="{59BA2DCB-5809-FB4B-8F45-D3163A30783E}"/>
              </a:ext>
            </a:extLst>
          </p:cNvPr>
          <p:cNvSpPr/>
          <p:nvPr/>
        </p:nvSpPr>
        <p:spPr>
          <a:xfrm>
            <a:off x="2607692" y="5551714"/>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One</a:t>
            </a:r>
          </a:p>
        </p:txBody>
      </p:sp>
      <p:sp>
        <p:nvSpPr>
          <p:cNvPr id="64" name="Rectangle 63">
            <a:extLst>
              <a:ext uri="{FF2B5EF4-FFF2-40B4-BE49-F238E27FC236}">
                <a16:creationId xmlns:a16="http://schemas.microsoft.com/office/drawing/2014/main" id="{371FDF17-A193-1748-BC48-672BDFA117D7}"/>
              </a:ext>
            </a:extLst>
          </p:cNvPr>
          <p:cNvSpPr/>
          <p:nvPr/>
        </p:nvSpPr>
        <p:spPr>
          <a:xfrm>
            <a:off x="2607692" y="7849983"/>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Two</a:t>
            </a:r>
          </a:p>
        </p:txBody>
      </p:sp>
      <p:sp>
        <p:nvSpPr>
          <p:cNvPr id="65" name="Rectangle 64">
            <a:extLst>
              <a:ext uri="{FF2B5EF4-FFF2-40B4-BE49-F238E27FC236}">
                <a16:creationId xmlns:a16="http://schemas.microsoft.com/office/drawing/2014/main" id="{88766620-B974-754E-907B-7953CA402482}"/>
              </a:ext>
            </a:extLst>
          </p:cNvPr>
          <p:cNvSpPr/>
          <p:nvPr/>
        </p:nvSpPr>
        <p:spPr>
          <a:xfrm>
            <a:off x="2607692" y="10191848"/>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Three</a:t>
            </a:r>
          </a:p>
        </p:txBody>
      </p:sp>
    </p:spTree>
    <p:extLst>
      <p:ext uri="{BB962C8B-B14F-4D97-AF65-F5344CB8AC3E}">
        <p14:creationId xmlns:p14="http://schemas.microsoft.com/office/powerpoint/2010/main" val="752918305"/>
      </p:ext>
    </p:extLst>
  </p:cSld>
  <p:clrMapOvr>
    <a:masterClrMapping/>
  </p:clrMapOvr>
</p:sld>
</file>

<file path=ppt/theme/theme1.xml><?xml version="1.0" encoding="utf-8"?>
<a:theme xmlns:a="http://schemas.openxmlformats.org/drawingml/2006/main" name="Office Theme">
  <a:themeElements>
    <a:clrScheme name="LT - Investor Pro Light">
      <a:dk1>
        <a:srgbClr val="737572"/>
      </a:dk1>
      <a:lt1>
        <a:srgbClr val="FFFFFF"/>
      </a:lt1>
      <a:dk2>
        <a:srgbClr val="445469"/>
      </a:dk2>
      <a:lt2>
        <a:srgbClr val="F6F7FA"/>
      </a:lt2>
      <a:accent1>
        <a:srgbClr val="0D73B2"/>
      </a:accent1>
      <a:accent2>
        <a:srgbClr val="445468"/>
      </a:accent2>
      <a:accent3>
        <a:srgbClr val="33D1AD"/>
      </a:accent3>
      <a:accent4>
        <a:srgbClr val="F19A14"/>
      </a:accent4>
      <a:accent5>
        <a:srgbClr val="91CE55"/>
      </a:accent5>
      <a:accent6>
        <a:srgbClr val="CAC9D0"/>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4761</Words>
  <Application>Microsoft Macintosh PowerPoint</Application>
  <PresentationFormat>Benutzerdefiniert</PresentationFormat>
  <Paragraphs>603</Paragraphs>
  <Slides>80</Slides>
  <Notes>4</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80</vt:i4>
      </vt:variant>
    </vt:vector>
  </HeadingPairs>
  <TitlesOfParts>
    <vt:vector size="93" baseType="lpstr">
      <vt:lpstr>Arial</vt:lpstr>
      <vt:lpstr>Calibri</vt:lpstr>
      <vt:lpstr>Calibri Light</vt:lpstr>
      <vt:lpstr>Gill Sans</vt:lpstr>
      <vt:lpstr>Lato</vt:lpstr>
      <vt:lpstr>Lato Light</vt:lpstr>
      <vt:lpstr>Lato Regular</vt:lpstr>
      <vt:lpstr>Montserrat</vt:lpstr>
      <vt:lpstr>Montserrat Light</vt:lpstr>
      <vt:lpstr>Roboto</vt:lpstr>
      <vt:lpstr>Roboto Bold</vt:lpstr>
      <vt:lpstr>Roboto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Kron, Philipp</dc:creator>
  <cp:lastModifiedBy>Philipp Kron</cp:lastModifiedBy>
  <cp:revision>15669</cp:revision>
  <dcterms:created xsi:type="dcterms:W3CDTF">2014-11-12T21:47:38Z</dcterms:created>
  <dcterms:modified xsi:type="dcterms:W3CDTF">2020-02-06T21:46:17Z</dcterms:modified>
</cp:coreProperties>
</file>