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1"/>
  </p:normalViewPr>
  <p:slideViewPr>
    <p:cSldViewPr>
      <p:cViewPr varScale="1">
        <p:scale>
          <a:sx n="156" d="100"/>
          <a:sy n="156" d="100"/>
        </p:scale>
        <p:origin x="194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3B80-1A7E-462A-BDE6-E49A89885AE2}" type="datetimeFigureOut">
              <a:rPr lang="de-DE" smtClean="0"/>
              <a:t>21.01.2020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7CC5-56A3-443D-832A-36B688BF28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651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3B80-1A7E-462A-BDE6-E49A89885AE2}" type="datetimeFigureOut">
              <a:rPr lang="de-DE" smtClean="0"/>
              <a:t>21.01.2020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7CC5-56A3-443D-832A-36B688BF28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7298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3B80-1A7E-462A-BDE6-E49A89885AE2}" type="datetimeFigureOut">
              <a:rPr lang="de-DE" smtClean="0"/>
              <a:t>21.01.2020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7CC5-56A3-443D-832A-36B688BF28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34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3B80-1A7E-462A-BDE6-E49A89885AE2}" type="datetimeFigureOut">
              <a:rPr lang="de-DE" smtClean="0"/>
              <a:t>21.01.2020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7CC5-56A3-443D-832A-36B688BF28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983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3B80-1A7E-462A-BDE6-E49A89885AE2}" type="datetimeFigureOut">
              <a:rPr lang="de-DE" smtClean="0"/>
              <a:t>21.01.2020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7CC5-56A3-443D-832A-36B688BF28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6035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3B80-1A7E-462A-BDE6-E49A89885AE2}" type="datetimeFigureOut">
              <a:rPr lang="de-DE" smtClean="0"/>
              <a:t>21.01.2020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7CC5-56A3-443D-832A-36B688BF28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181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3B80-1A7E-462A-BDE6-E49A89885AE2}" type="datetimeFigureOut">
              <a:rPr lang="de-DE" smtClean="0"/>
              <a:t>21.01.2020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7CC5-56A3-443D-832A-36B688BF28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2285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3B80-1A7E-462A-BDE6-E49A89885AE2}" type="datetimeFigureOut">
              <a:rPr lang="de-DE" smtClean="0"/>
              <a:t>21.01.2020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7CC5-56A3-443D-832A-36B688BF28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69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3B80-1A7E-462A-BDE6-E49A89885AE2}" type="datetimeFigureOut">
              <a:rPr lang="de-DE" smtClean="0"/>
              <a:t>21.01.2020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7CC5-56A3-443D-832A-36B688BF28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830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3B80-1A7E-462A-BDE6-E49A89885AE2}" type="datetimeFigureOut">
              <a:rPr lang="de-DE" smtClean="0"/>
              <a:t>21.01.2020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7CC5-56A3-443D-832A-36B688BF28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0084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3B80-1A7E-462A-BDE6-E49A89885AE2}" type="datetimeFigureOut">
              <a:rPr lang="de-DE" smtClean="0"/>
              <a:t>21.01.2020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7CC5-56A3-443D-832A-36B688BF28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08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13B80-1A7E-462A-BDE6-E49A89885AE2}" type="datetimeFigureOut">
              <a:rPr lang="de-DE" smtClean="0"/>
              <a:t>21.01.2020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87CC5-56A3-443D-832A-36B688BF28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825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Himalaya </a:t>
            </a:r>
            <a:r>
              <a:rPr lang="de-DE" dirty="0" err="1"/>
              <a:t>Classification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8299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8775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DS Modell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 – Klassifikation</a:t>
            </a:r>
          </a:p>
          <a:p>
            <a:r>
              <a:rPr lang="de-DE" dirty="0"/>
              <a:t>Logistische Regression</a:t>
            </a:r>
          </a:p>
          <a:p>
            <a:endParaRPr lang="de-DE" dirty="0"/>
          </a:p>
          <a:p>
            <a:r>
              <a:rPr lang="de-DE" dirty="0"/>
              <a:t>Aus Sicht einer Versicherung wollen wir potentielle Kunden annehmen oder ablehnen, basierend auf einem DT Algorithmus den wir mit Daten bisheriger Everest Besteigungen füttern.</a:t>
            </a:r>
          </a:p>
        </p:txBody>
      </p:sp>
    </p:spTree>
    <p:extLst>
      <p:ext uri="{BB962C8B-B14F-4D97-AF65-F5344CB8AC3E}">
        <p14:creationId xmlns:p14="http://schemas.microsoft.com/office/powerpoint/2010/main" val="2386193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Exploration</a:t>
            </a:r>
            <a:br>
              <a:rPr lang="de-DE" dirty="0"/>
            </a:br>
            <a:r>
              <a:rPr lang="de-DE" dirty="0"/>
              <a:t>1.1 Domain Exploration (Philipp)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Datenbasis </a:t>
            </a:r>
          </a:p>
          <a:p>
            <a:r>
              <a:rPr lang="de-DE" dirty="0"/>
              <a:t>Validierung Indikatoren für Validität der Datenbasis</a:t>
            </a:r>
          </a:p>
          <a:p>
            <a:r>
              <a:rPr lang="de-DE" dirty="0"/>
              <a:t>Bereits für Wissenschaftliche Arbeit genutzt</a:t>
            </a:r>
          </a:p>
          <a:p>
            <a:r>
              <a:rPr lang="de-DE" dirty="0"/>
              <a:t>Ansehen in Bergsteiger Community</a:t>
            </a:r>
          </a:p>
          <a:p>
            <a:r>
              <a:rPr lang="de-DE" dirty="0"/>
              <a:t>Evtl. Fälle aus der Presse finden und diese in DB finden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6903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Exploration</a:t>
            </a:r>
            <a:br>
              <a:rPr lang="de-DE" dirty="0"/>
            </a:br>
            <a:r>
              <a:rPr lang="de-DE" dirty="0"/>
              <a:t>1.2 Data Exploration (Felix)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Wie stehen die Daten bereit</a:t>
            </a:r>
          </a:p>
          <a:p>
            <a:pPr marL="0" indent="0">
              <a:buNone/>
            </a:pPr>
            <a:r>
              <a:rPr lang="de-DE" dirty="0"/>
              <a:t>Wie kommen wir ran bzw. was wurde unternommen um die Rohdaten zu extrahieren</a:t>
            </a:r>
          </a:p>
          <a:p>
            <a:pPr marL="0" indent="0">
              <a:buNone/>
            </a:pPr>
            <a:r>
              <a:rPr lang="de-DE" dirty="0"/>
              <a:t>Was ist in den Daten enthalten</a:t>
            </a:r>
          </a:p>
          <a:p>
            <a:pPr marL="0" indent="0">
              <a:buNone/>
            </a:pPr>
            <a:r>
              <a:rPr lang="de-DE" dirty="0"/>
              <a:t>Bereinigung um Leerzeilen, „defekte Zeilen“, o.Ä.</a:t>
            </a:r>
          </a:p>
          <a:p>
            <a:pPr marL="0" indent="0">
              <a:buNone/>
            </a:pPr>
            <a:r>
              <a:rPr lang="de-DE" dirty="0" err="1"/>
              <a:t>Descriptive</a:t>
            </a:r>
            <a:r>
              <a:rPr lang="de-DE" dirty="0"/>
              <a:t> </a:t>
            </a:r>
            <a:r>
              <a:rPr lang="de-DE" dirty="0" err="1"/>
              <a:t>Statistics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7750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386715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4644008" y="2132856"/>
            <a:ext cx="38164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Umkodierung</a:t>
            </a:r>
            <a:r>
              <a:rPr lang="de-DE" b="1" dirty="0"/>
              <a:t> </a:t>
            </a:r>
            <a:r>
              <a:rPr lang="de-DE" b="1" dirty="0" err="1"/>
              <a:t>Predicted</a:t>
            </a:r>
            <a:r>
              <a:rPr lang="de-DE" b="1" dirty="0"/>
              <a:t> Variable</a:t>
            </a:r>
          </a:p>
          <a:p>
            <a:r>
              <a:rPr lang="de-DE" dirty="0"/>
              <a:t>Was erstatten wir?</a:t>
            </a:r>
          </a:p>
          <a:p>
            <a:r>
              <a:rPr lang="de-DE" dirty="0"/>
              <a:t>	</a:t>
            </a:r>
            <a:r>
              <a:rPr lang="de-DE" dirty="0" err="1"/>
              <a:t>Accident</a:t>
            </a:r>
            <a:endParaRPr lang="de-DE" dirty="0"/>
          </a:p>
          <a:p>
            <a:r>
              <a:rPr lang="de-DE" dirty="0"/>
              <a:t>	</a:t>
            </a:r>
            <a:r>
              <a:rPr lang="de-DE" dirty="0" err="1"/>
              <a:t>Illness</a:t>
            </a:r>
            <a:endParaRPr lang="de-DE" dirty="0"/>
          </a:p>
          <a:p>
            <a:endParaRPr lang="de-DE" dirty="0"/>
          </a:p>
          <a:p>
            <a:r>
              <a:rPr lang="de-DE" dirty="0"/>
              <a:t>Ereignis erstattungsrelevant? ja/nein</a:t>
            </a:r>
          </a:p>
          <a:p>
            <a:endParaRPr lang="de-DE" dirty="0"/>
          </a:p>
          <a:p>
            <a:r>
              <a:rPr lang="de-DE" dirty="0"/>
              <a:t>Wir wollen möglichst Relevant &gt; nein</a:t>
            </a:r>
          </a:p>
          <a:p>
            <a:endParaRPr lang="de-DE" dirty="0"/>
          </a:p>
          <a:p>
            <a:r>
              <a:rPr lang="de-DE" b="1" dirty="0"/>
              <a:t>Auswahl d. Variablen</a:t>
            </a:r>
          </a:p>
          <a:p>
            <a:r>
              <a:rPr lang="de-DE" b="1" dirty="0"/>
              <a:t>Ggf. </a:t>
            </a:r>
            <a:r>
              <a:rPr lang="de-DE" b="1" dirty="0" err="1"/>
              <a:t>Umkodierung</a:t>
            </a:r>
            <a:r>
              <a:rPr lang="de-DE" b="1" dirty="0"/>
              <a:t> der Variablen</a:t>
            </a:r>
          </a:p>
          <a:p>
            <a:r>
              <a:rPr lang="de-DE" b="1" dirty="0" err="1"/>
              <a:t>Subset</a:t>
            </a:r>
            <a:r>
              <a:rPr lang="de-DE" b="1" dirty="0"/>
              <a:t> an Besteigungen (Kundenkreis)</a:t>
            </a:r>
          </a:p>
          <a:p>
            <a:endParaRPr lang="de-DE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457200" y="116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Implementation</a:t>
            </a:r>
          </a:p>
          <a:p>
            <a:r>
              <a:rPr lang="de-DE" dirty="0"/>
              <a:t>2.1 Data </a:t>
            </a:r>
            <a:r>
              <a:rPr lang="de-DE" dirty="0" err="1"/>
              <a:t>Preparation</a:t>
            </a:r>
            <a:r>
              <a:rPr lang="de-DE" dirty="0"/>
              <a:t> (Philipp)</a:t>
            </a:r>
          </a:p>
        </p:txBody>
      </p:sp>
    </p:spTree>
    <p:extLst>
      <p:ext uri="{BB962C8B-B14F-4D97-AF65-F5344CB8AC3E}">
        <p14:creationId xmlns:p14="http://schemas.microsoft.com/office/powerpoint/2010/main" val="312149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Implementation</a:t>
            </a:r>
            <a:br>
              <a:rPr lang="de-DE" dirty="0"/>
            </a:br>
            <a:r>
              <a:rPr lang="de-DE" dirty="0"/>
              <a:t>2.2 Modeling (beide, </a:t>
            </a:r>
            <a:r>
              <a:rPr lang="de-DE" dirty="0" err="1"/>
              <a:t>Präs</a:t>
            </a:r>
            <a:r>
              <a:rPr lang="de-DE" dirty="0"/>
              <a:t>. Felix)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8117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Analysis</a:t>
            </a:r>
            <a:br>
              <a:rPr lang="de-DE" dirty="0"/>
            </a:br>
            <a:r>
              <a:rPr lang="de-DE" dirty="0"/>
              <a:t>3.1 Model </a:t>
            </a:r>
            <a:r>
              <a:rPr lang="de-DE" dirty="0" err="1"/>
              <a:t>evaluation</a:t>
            </a:r>
            <a:r>
              <a:rPr lang="de-DE" dirty="0"/>
              <a:t> (beide, </a:t>
            </a:r>
            <a:r>
              <a:rPr lang="de-DE" dirty="0" err="1"/>
              <a:t>Präs</a:t>
            </a:r>
            <a:r>
              <a:rPr lang="de-DE" dirty="0"/>
              <a:t>. Felix)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4500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Analysis</a:t>
            </a:r>
            <a:br>
              <a:rPr lang="de-DE" dirty="0"/>
            </a:br>
            <a:r>
              <a:rPr lang="de-DE" dirty="0"/>
              <a:t>3.2 </a:t>
            </a:r>
            <a:r>
              <a:rPr lang="de-DE" dirty="0" err="1"/>
              <a:t>Results</a:t>
            </a:r>
            <a:r>
              <a:rPr lang="de-DE" dirty="0"/>
              <a:t> Präsentation (beide, </a:t>
            </a:r>
            <a:r>
              <a:rPr lang="de-DE" dirty="0" err="1"/>
              <a:t>Präs</a:t>
            </a:r>
            <a:r>
              <a:rPr lang="de-DE" dirty="0"/>
              <a:t>. Philipp)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Klassifikationsmatrix</a:t>
            </a:r>
          </a:p>
          <a:p>
            <a:r>
              <a:rPr lang="de-DE" dirty="0"/>
              <a:t>Überlegen ob Precision, Recall nützlich</a:t>
            </a:r>
          </a:p>
          <a:p>
            <a:r>
              <a:rPr lang="de-DE" dirty="0"/>
              <a:t>Interpretation in Business </a:t>
            </a:r>
            <a:r>
              <a:rPr lang="de-DE" dirty="0" err="1"/>
              <a:t>case</a:t>
            </a:r>
            <a:r>
              <a:rPr lang="de-DE" dirty="0"/>
              <a:t>?</a:t>
            </a:r>
          </a:p>
          <a:p>
            <a:r>
              <a:rPr lang="de-DE" dirty="0" err="1"/>
              <a:t>Bspw</a:t>
            </a:r>
            <a:r>
              <a:rPr lang="de-DE" dirty="0"/>
              <a:t> x * Summe an Beiträgen, davon 2,7% Schadensfall = x*2,7 mal Auszahlungsbetrag</a:t>
            </a:r>
          </a:p>
          <a:p>
            <a:r>
              <a:rPr lang="de-DE" dirty="0"/>
              <a:t>Ggf. </a:t>
            </a:r>
            <a:r>
              <a:rPr lang="de-DE" dirty="0" err="1"/>
              <a:t>ermittlen</a:t>
            </a:r>
            <a:r>
              <a:rPr lang="de-DE" dirty="0"/>
              <a:t>, was so eine Versicherung wirklich kostet</a:t>
            </a:r>
          </a:p>
          <a:p>
            <a:r>
              <a:rPr lang="de-DE" dirty="0"/>
              <a:t>Vertriebsvorgabe o. ä.</a:t>
            </a:r>
          </a:p>
        </p:txBody>
      </p:sp>
    </p:spTree>
    <p:extLst>
      <p:ext uri="{BB962C8B-B14F-4D97-AF65-F5344CB8AC3E}">
        <p14:creationId xmlns:p14="http://schemas.microsoft.com/office/powerpoint/2010/main" val="250014233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Office PowerPoint</Application>
  <PresentationFormat>Bildschirmpräsentation (4:3)</PresentationFormat>
  <Paragraphs>42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Arial</vt:lpstr>
      <vt:lpstr>Calibri</vt:lpstr>
      <vt:lpstr>Larissa</vt:lpstr>
      <vt:lpstr>Himalaya Classification</vt:lpstr>
      <vt:lpstr>Agenda</vt:lpstr>
      <vt:lpstr>Introduction</vt:lpstr>
      <vt:lpstr>Exploration 1.1 Domain Exploration (Philipp)</vt:lpstr>
      <vt:lpstr>Exploration 1.2 Data Exploration (Felix)</vt:lpstr>
      <vt:lpstr>PowerPoint-Präsentation</vt:lpstr>
      <vt:lpstr>Implementation 2.2 Modeling (beide, Präs. Felix)</vt:lpstr>
      <vt:lpstr>Analysis 3.1 Model evaluation (beide, Präs. Felix)</vt:lpstr>
      <vt:lpstr>Analysis 3.2 Results Präsentation (beide, Präs. Philipp)</vt:lpstr>
    </vt:vector>
  </TitlesOfParts>
  <Company>Krauss-Maffei Wegmann GmbH &amp; Co. KG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Everest versicherung</dc:title>
  <dc:creator>Kron, Philipp</dc:creator>
  <cp:lastModifiedBy>Felix Grabscheit</cp:lastModifiedBy>
  <cp:revision>15</cp:revision>
  <dcterms:created xsi:type="dcterms:W3CDTF">2020-01-13T08:21:03Z</dcterms:created>
  <dcterms:modified xsi:type="dcterms:W3CDTF">2020-01-21T19:38:14Z</dcterms:modified>
</cp:coreProperties>
</file>