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593" r:id="rId2"/>
    <p:sldId id="594" r:id="rId3"/>
    <p:sldId id="595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21" r:id="rId24"/>
    <p:sldId id="622" r:id="rId25"/>
    <p:sldId id="623" r:id="rId26"/>
    <p:sldId id="625" r:id="rId27"/>
    <p:sldId id="626" r:id="rId28"/>
    <p:sldId id="627" r:id="rId29"/>
    <p:sldId id="628" r:id="rId30"/>
    <p:sldId id="629" r:id="rId3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392" y="76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06 CSS </a:t>
            </a:r>
            <a:r>
              <a:rPr lang="ko-KR" altLang="en-US" b="1" dirty="0"/>
              <a:t>레이아웃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57800"/>
            <a:ext cx="10670077" cy="28108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relative; left: 30px; background-color: yellow;</a:t>
            </a:r>
          </a:p>
          <a:p>
            <a:r>
              <a:rPr lang="en-US" altLang="ko-KR" sz="2339" dirty="0"/>
              <a:t>        width: 200px;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83" y="5622424"/>
            <a:ext cx="5373376" cy="2935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절대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79" y="3201227"/>
            <a:ext cx="10970774" cy="45013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    #two {</a:t>
            </a:r>
          </a:p>
          <a:p>
            <a:r>
              <a:rPr lang="en-US" altLang="ko-KR" sz="2339" dirty="0"/>
              <a:t>        position: absolute;</a:t>
            </a:r>
          </a:p>
          <a:p>
            <a:r>
              <a:rPr lang="en-US" altLang="ko-KR" sz="2339" dirty="0"/>
              <a:t>        top: 30px;</a:t>
            </a:r>
          </a:p>
          <a:p>
            <a:r>
              <a:rPr lang="en-US" altLang="ko-KR" sz="2339" dirty="0"/>
              <a:t>        left: 30px;</a:t>
            </a:r>
          </a:p>
          <a:p>
            <a:r>
              <a:rPr lang="en-US" altLang="ko-KR" sz="2339" dirty="0"/>
              <a:t>        background-color: yellow;</a:t>
            </a:r>
          </a:p>
          <a:p>
            <a:r>
              <a:rPr lang="en-US" altLang="ko-KR" sz="2339" dirty="0"/>
              <a:t>        width: 200px;</a:t>
            </a:r>
          </a:p>
          <a:p>
            <a:r>
              <a:rPr lang="en-US" altLang="ko-KR" sz="2339" dirty="0"/>
              <a:t>        height: 50px;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82" y="3279695"/>
            <a:ext cx="5426238" cy="2964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0" y="2881615"/>
            <a:ext cx="10949021" cy="37262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p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#two {background-color: yellow; </a:t>
            </a:r>
            <a:r>
              <a:rPr lang="en-US" altLang="ko-KR" sz="2339" dirty="0" err="1"/>
              <a:t>position:fixed</a:t>
            </a:r>
            <a:r>
              <a:rPr lang="en-US" altLang="ko-KR" sz="2339" dirty="0"/>
              <a:t>; top:0px; right:0px;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55" y="5809934"/>
            <a:ext cx="4167814" cy="2200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0" y="1732627"/>
            <a:ext cx="11029117" cy="62101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 id="two"&gt;block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&gt;position: fixed;&lt;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&gt;top:0px; right:10px;&lt;p&gt;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    &lt;p&gt;block #6&lt;/p&gt;</a:t>
            </a:r>
          </a:p>
          <a:p>
            <a:r>
              <a:rPr lang="en-US" altLang="ko-KR" sz="2339" dirty="0"/>
              <a:t>    &lt;p&gt;block #7&lt;/p&gt;</a:t>
            </a:r>
          </a:p>
          <a:p>
            <a:r>
              <a:rPr lang="en-US" altLang="ko-KR" sz="2339" dirty="0"/>
              <a:t>    &lt;p&gt;block #8&lt;/p&gt;</a:t>
            </a:r>
          </a:p>
          <a:p>
            <a:r>
              <a:rPr lang="en-US" altLang="ko-KR" sz="2339" dirty="0"/>
              <a:t>    &lt;p&gt;block #9&lt;/p&gt;</a:t>
            </a:r>
          </a:p>
          <a:p>
            <a:r>
              <a:rPr lang="en-US" altLang="ko-KR" sz="2339" dirty="0"/>
              <a:t>    &lt;p&gt;block #10&lt;/p&gt;</a:t>
            </a:r>
          </a:p>
          <a:p>
            <a:r>
              <a:rPr lang="en-US" altLang="ko-KR" sz="2339" dirty="0"/>
              <a:t>    &lt;p&gt;block #11&lt;/p&gt;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8" y="3202818"/>
            <a:ext cx="4519059" cy="2283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5814847"/>
            <a:ext cx="4519059" cy="2283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30702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551113"/>
            <a:ext cx="10799560" cy="69018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img.a</a:t>
            </a:r>
            <a:r>
              <a:rPr lang="en-US" altLang="ko-KR" sz="2339" dirty="0"/>
              <a:t> {float: left;}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class="a"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width="160" height="120" /&gt;</a:t>
            </a:r>
          </a:p>
          <a:p>
            <a:r>
              <a:rPr lang="en-US" altLang="ko-KR" sz="2339" dirty="0"/>
              <a:t>    &lt;p&gt;</a:t>
            </a:r>
          </a:p>
          <a:p>
            <a:r>
              <a:rPr lang="en-US" altLang="ko-KR" sz="2339" dirty="0"/>
              <a:t>      </a:t>
            </a:r>
            <a:r>
              <a:rPr lang="ko-KR" altLang="en-US" sz="2339" dirty="0"/>
              <a:t>생활이 그대를 속일지라도     </a:t>
            </a:r>
          </a:p>
          <a:p>
            <a:r>
              <a:rPr lang="ko-KR" altLang="en-US" sz="2339" dirty="0"/>
              <a:t>      슬퍼하거나 노여워 말라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23" y="1774759"/>
            <a:ext cx="5335038" cy="26734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596492"/>
            <a:ext cx="10670077" cy="66133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smtClean="0"/>
              <a:t>{</a:t>
            </a:r>
            <a:r>
              <a:rPr lang="en-US" altLang="ko-KR" sz="2339" dirty="0" err="1" smtClean="0"/>
              <a:t>float:left</a:t>
            </a:r>
            <a:r>
              <a:rPr lang="en-US" altLang="ko-KR" sz="2339" dirty="0" smtClean="0"/>
              <a:t>; width</a:t>
            </a:r>
            <a:r>
              <a:rPr lang="en-US" altLang="ko-KR" sz="2339" dirty="0"/>
              <a:t>: 110px; height: 90px; margin: 5px;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이미지 갤러리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655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25" y="2499931"/>
            <a:ext cx="5397949" cy="4859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6443"/>
            <a:ext cx="11202657" cy="40369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#box1 {position: absolute; top: 0px; left: 0px; width: 100px;</a:t>
            </a:r>
          </a:p>
          <a:p>
            <a:r>
              <a:rPr lang="en-US" altLang="ko-KR" sz="2339" dirty="0"/>
              <a:t>        height: 100px; background: blue; z-index: 200; }</a:t>
            </a:r>
          </a:p>
          <a:p>
            <a:r>
              <a:rPr lang="en-US" altLang="ko-KR" sz="2339" dirty="0"/>
              <a:t>#box2 {position: absolute; top: 30px; left: 30px;</a:t>
            </a:r>
          </a:p>
          <a:p>
            <a:r>
              <a:rPr lang="en-US" altLang="ko-KR" sz="2339" dirty="0"/>
              <a:t>        width: 100px; height: 100px; background: yellow; z-index: 100; }</a:t>
            </a:r>
          </a:p>
          <a:p>
            <a:r>
              <a:rPr lang="en-US" altLang="ko-KR" sz="2339" dirty="0"/>
              <a:t>#box3 {position: absolute; top: 60px; left: 60px;</a:t>
            </a:r>
          </a:p>
          <a:p>
            <a:r>
              <a:rPr lang="en-US" altLang="ko-KR" sz="2339" dirty="0"/>
              <a:t>        width: 100px; height: 100px; background: green; z-index: 0;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896" y="4729656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9829" y="1596491"/>
            <a:ext cx="11015767" cy="3316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box1</a:t>
            </a:r>
            <a:r>
              <a:rPr lang="en-US" altLang="ko-KR" sz="2339" dirty="0"/>
              <a:t>"&gt;box #1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box2</a:t>
            </a:r>
            <a:r>
              <a:rPr lang="en-US" altLang="ko-KR" sz="2339" dirty="0"/>
              <a:t>"&gt;box #2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box3</a:t>
            </a:r>
            <a:r>
              <a:rPr lang="en-US" altLang="ko-KR" sz="2339" dirty="0"/>
              <a:t>"&gt;box #3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32" y="2377278"/>
            <a:ext cx="5469380" cy="2778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1871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596489"/>
            <a:ext cx="11082514" cy="52383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{position: absolute; left: 0px; top: 0px; z-index: -1;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width="200" height="200" /&gt;</a:t>
            </a:r>
          </a:p>
          <a:p>
            <a:r>
              <a:rPr lang="en-US" altLang="ko-KR" sz="2339" dirty="0"/>
              <a:t>    &lt;p&gt;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ko-KR" altLang="en-US" sz="2339" dirty="0"/>
              <a:t>요소의 </a:t>
            </a:r>
            <a:r>
              <a:rPr lang="en-US" altLang="ko-KR" sz="2339" dirty="0"/>
              <a:t>z-index</a:t>
            </a:r>
            <a:r>
              <a:rPr lang="ko-KR" altLang="en-US" sz="2339" dirty="0"/>
              <a:t>가 </a:t>
            </a:r>
            <a:r>
              <a:rPr lang="en-US" altLang="ko-KR" sz="2339" dirty="0"/>
              <a:t>-1</a:t>
            </a:r>
            <a:r>
              <a:rPr lang="ko-KR" altLang="en-US" sz="2339" dirty="0"/>
              <a:t>이므로 다른 요소의 뒤에 위치한다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33" y="2058798"/>
            <a:ext cx="6666359" cy="215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부모 </a:t>
            </a:r>
            <a:r>
              <a:rPr lang="ko-KR" altLang="en-US" dirty="0"/>
              <a:t>영역을 벗어나는 부분을 스크롤 할 수 있도록 한다</a:t>
            </a:r>
            <a:r>
              <a:rPr lang="en-US" altLang="ko-KR" dirty="0" smtClean="0"/>
              <a:t>./</a:t>
            </a:r>
            <a:r>
              <a:rPr lang="ko-KR" altLang="en-US" dirty="0" err="1" smtClean="0"/>
              <a:t>안한다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      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smtClean="0"/>
              <a:t>스크롤 바가 </a:t>
            </a:r>
            <a:r>
              <a:rPr lang="ko-KR" altLang="en-US" dirty="0"/>
              <a:t>나타난다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          –</a:t>
            </a:r>
            <a:r>
              <a:rPr lang="ko-KR" altLang="en-US" dirty="0" err="1" smtClean="0"/>
              <a:t>생길수도</a:t>
            </a:r>
            <a:r>
              <a:rPr lang="ko-KR" altLang="en-US" dirty="0" smtClean="0"/>
              <a:t> 있고  </a:t>
            </a:r>
            <a:r>
              <a:rPr lang="ko-KR" altLang="en-US" dirty="0" err="1" smtClean="0"/>
              <a:t>안생길수</a:t>
            </a:r>
            <a:r>
              <a:rPr lang="ko-KR" altLang="en-US" dirty="0" smtClean="0"/>
              <a:t> 도 있다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551112"/>
            <a:ext cx="11004365" cy="67300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 {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        #target { border: 1px solid black; width: 300px;</a:t>
            </a:r>
          </a:p>
          <a:p>
            <a:r>
              <a:rPr lang="en-US" altLang="ko-KR" sz="2339" dirty="0"/>
              <a:t>                    height: 100px; overflow: scroll;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 id=target&gt;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&lt;p&gt;block #2&lt;/p&gt;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08" y="457070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51111"/>
            <a:ext cx="10670077" cy="65963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#content { width: 70%; background-color: blue;</a:t>
            </a:r>
          </a:p>
          <a:p>
            <a:r>
              <a:rPr lang="en-US" altLang="ko-KR" sz="2339" dirty="0"/>
              <a:t>            float: right; height: 100px;}</a:t>
            </a:r>
          </a:p>
          <a:p>
            <a:r>
              <a:rPr lang="en-US" altLang="ko-KR" sz="2339" dirty="0"/>
              <a:t>#footer { background-color: aqua; width: 100%;</a:t>
            </a:r>
          </a:p>
          <a:p>
            <a:r>
              <a:rPr lang="en-US" altLang="ko-KR" sz="2339" dirty="0"/>
              <a:t>            height: 50px; clear: both;}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id="wrapper"&gt;</a:t>
            </a:r>
          </a:p>
          <a:p>
            <a:r>
              <a:rPr lang="en-US" altLang="ko-KR" sz="2339" dirty="0"/>
              <a:t>        &lt;div id="header"&gt; header &lt;/div&gt;</a:t>
            </a:r>
          </a:p>
          <a:p>
            <a:r>
              <a:rPr lang="en-US" altLang="ko-KR" sz="2339" dirty="0"/>
              <a:t>        &lt;div id="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"&gt; 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&lt;/div&gt;</a:t>
            </a:r>
          </a:p>
          <a:p>
            <a:r>
              <a:rPr lang="en-US" altLang="ko-KR" sz="2339" dirty="0"/>
              <a:t>        &lt;div id="content"&gt; content &lt;/div&gt;</a:t>
            </a:r>
          </a:p>
          <a:p>
            <a:r>
              <a:rPr lang="en-US" altLang="ko-KR" sz="2339" dirty="0"/>
              <a:t>        &lt;div id="footer"&gt; footer &lt;/div&gt;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08" y="305632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57208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91503216"/>
              </p:ext>
            </p:extLst>
          </p:nvPr>
        </p:nvGraphicFramePr>
        <p:xfrm>
          <a:off x="542692" y="1745684"/>
          <a:ext cx="10768600" cy="52085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8165"/>
                <a:gridCol w="8580435"/>
              </a:tblGrid>
              <a:tr h="578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머리말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(header)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hgroup</a:t>
                      </a: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&lt;h6&gt;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요소들의 그룹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&lt;nav&gt;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내비게이션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링크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&lt;article&gt;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내용이나 </a:t>
                      </a: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포스트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섹션을 의미한다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사이드바와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같이 옆에 위치하는 내용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(footer)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그림이나 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도표  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 &lt;/figure&gt;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(Layout2)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602889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블록 </a:t>
            </a:r>
            <a:r>
              <a:rPr lang="ko-KR" altLang="en-US" dirty="0"/>
              <a:t>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</a:t>
            </a:r>
            <a:r>
              <a:rPr lang="ko-KR" altLang="en-US" dirty="0" smtClean="0"/>
              <a:t>간주됨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나타나지 않음 </a:t>
            </a:r>
            <a:endParaRPr lang="ko-KR" altLang="en-US" dirty="0"/>
          </a:p>
          <a:p>
            <a:pPr lvl="1"/>
            <a:r>
              <a:rPr lang="en-US" altLang="ko-KR" dirty="0" smtClean="0"/>
              <a:t>display: inline-block :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5318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510385"/>
            <a:ext cx="10967625" cy="69881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&lt;title&gt;display </a:t>
            </a:r>
            <a:r>
              <a:rPr lang="ko-KR" altLang="en-US" sz="2339" dirty="0"/>
              <a:t>속성</a:t>
            </a:r>
            <a:r>
              <a:rPr lang="en-US" altLang="ko-KR" sz="2339" dirty="0"/>
              <a:t>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.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 li {display: inline; background-color: yellow; margin: 0; </a:t>
            </a:r>
          </a:p>
          <a:p>
            <a:r>
              <a:rPr lang="en-US" altLang="ko-KR" sz="2339" dirty="0"/>
              <a:t>             border: 1px solid; border-color: red; padding: .5em;}</a:t>
            </a:r>
          </a:p>
          <a:p>
            <a:r>
              <a:rPr lang="en-US" altLang="ko-KR" sz="2339" dirty="0"/>
              <a:t>a {  text-decoration : none;  }</a:t>
            </a:r>
          </a:p>
          <a:p>
            <a:r>
              <a:rPr lang="en-US" altLang="ko-KR" sz="2339" dirty="0" smtClean="0"/>
              <a:t>&lt;/</a:t>
            </a:r>
            <a:r>
              <a:rPr lang="en-US" altLang="ko-KR" sz="2339" dirty="0"/>
              <a:t>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 class="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홈으로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회사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제품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질문과 대답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연락처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21" y="1314445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76628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981" y="3416301"/>
            <a:ext cx="11239367" cy="43663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static; background-color: yellow; width: 200px;</a:t>
            </a:r>
          </a:p>
          <a:p>
            <a:r>
              <a:rPr lang="en-US" altLang="ko-KR" sz="2339" dirty="0"/>
              <a:t>     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3" y="1435604"/>
            <a:ext cx="11095863" cy="38373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id="one"&gt;block #1&lt;/p&gt;</a:t>
            </a:r>
          </a:p>
          <a:p>
            <a:r>
              <a:rPr lang="en-US" altLang="ko-KR" sz="2339" dirty="0"/>
              <a:t>    &lt;div id="two"&gt;</a:t>
            </a:r>
          </a:p>
          <a:p>
            <a:r>
              <a:rPr lang="en-US" altLang="ko-KR" sz="2339" dirty="0"/>
              <a:t>        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position:static</a:t>
            </a:r>
            <a:r>
              <a:rPr lang="en-US" altLang="ko-KR" sz="2339" dirty="0"/>
              <a:t>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    &lt;p id="three"&gt;block #3&lt;/p&gt;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04" y="1626202"/>
            <a:ext cx="6676124" cy="3646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900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13532</TotalTime>
  <Words>1661</Words>
  <Application>Microsoft Office PowerPoint</Application>
  <PresentationFormat>사용자 지정</PresentationFormat>
  <Paragraphs>284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1_Crayons</vt:lpstr>
      <vt:lpstr>06 CSS 레이아웃 </vt:lpstr>
      <vt:lpstr>레이아웃이란?</vt:lpstr>
      <vt:lpstr>블록요소와 인라인 요소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시맨틱 요소 레이아웃</vt:lpstr>
      <vt:lpstr>시맨틱 요소</vt:lpstr>
      <vt:lpstr>연습(Layout2)</vt:lpstr>
      <vt:lpstr>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</cp:lastModifiedBy>
  <cp:revision>1094</cp:revision>
  <cp:lastPrinted>2015-02-24T08:02:21Z</cp:lastPrinted>
  <dcterms:created xsi:type="dcterms:W3CDTF">2007-06-29T06:43:39Z</dcterms:created>
  <dcterms:modified xsi:type="dcterms:W3CDTF">2020-12-09T08:12:16Z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