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904" r:id="rId2"/>
    <p:sldId id="667" r:id="rId3"/>
    <p:sldId id="668" r:id="rId4"/>
    <p:sldId id="890" r:id="rId5"/>
    <p:sldId id="900" r:id="rId6"/>
    <p:sldId id="891" r:id="rId7"/>
    <p:sldId id="905" r:id="rId8"/>
    <p:sldId id="820" r:id="rId9"/>
    <p:sldId id="892" r:id="rId10"/>
    <p:sldId id="675" r:id="rId11"/>
    <p:sldId id="901" r:id="rId12"/>
    <p:sldId id="872" r:id="rId13"/>
    <p:sldId id="821" r:id="rId14"/>
    <p:sldId id="819" r:id="rId15"/>
    <p:sldId id="906" r:id="rId16"/>
    <p:sldId id="676" r:id="rId17"/>
    <p:sldId id="879" r:id="rId18"/>
    <p:sldId id="877" r:id="rId19"/>
    <p:sldId id="908" r:id="rId20"/>
    <p:sldId id="880" r:id="rId21"/>
    <p:sldId id="867" r:id="rId22"/>
    <p:sldId id="864" r:id="rId23"/>
    <p:sldId id="907" r:id="rId24"/>
    <p:sldId id="868" r:id="rId25"/>
    <p:sldId id="814" r:id="rId26"/>
    <p:sldId id="815" r:id="rId27"/>
    <p:sldId id="818" r:id="rId28"/>
    <p:sldId id="816" r:id="rId29"/>
    <p:sldId id="869" r:id="rId30"/>
    <p:sldId id="325" r:id="rId3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 autoAdjust="0"/>
    <p:restoredTop sz="93525" autoAdjust="0"/>
  </p:normalViewPr>
  <p:slideViewPr>
    <p:cSldViewPr snapToGrid="0">
      <p:cViewPr>
        <p:scale>
          <a:sx n="87" d="100"/>
          <a:sy n="87" d="100"/>
        </p:scale>
        <p:origin x="-114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Ajax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90918"/>
            <a:ext cx="8639754" cy="352850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으로 표현된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1970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738" y="2841918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003847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246729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4868" y="282763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5551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938" y="877388"/>
            <a:ext cx="8693543" cy="5741126"/>
          </a:xfrm>
        </p:spPr>
        <p:txBody>
          <a:bodyPr/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를 이용해서 서버에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보낼때는</a:t>
            </a:r>
            <a:r>
              <a:rPr lang="ko-KR" altLang="en-US" sz="1600" dirty="0"/>
              <a:t>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요청으로 전송 할 수 있고 </a:t>
            </a:r>
          </a:p>
          <a:p>
            <a:pPr marL="0" indent="0">
              <a:buNone/>
            </a:pPr>
            <a:r>
              <a:rPr lang="ko-KR" altLang="en-US" sz="1600" dirty="0" smtClean="0"/>
              <a:t>        서버가 </a:t>
            </a:r>
            <a:r>
              <a:rPr lang="ko-KR" altLang="en-US" sz="1600" dirty="0"/>
              <a:t>이해 할 수 있는 형식으로 </a:t>
            </a:r>
            <a:r>
              <a:rPr lang="ko-KR" altLang="en-US" sz="1600" dirty="0" err="1"/>
              <a:t>바꿔야함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직렬화하면 하나의 객체로 모을 수 있고 따라서 </a:t>
            </a:r>
            <a:r>
              <a:rPr lang="en-US" altLang="ko-KR" sz="1600" dirty="0"/>
              <a:t>Ajax</a:t>
            </a:r>
            <a:r>
              <a:rPr lang="ko-KR" altLang="en-US" sz="1600" dirty="0"/>
              <a:t>요청에서 </a:t>
            </a:r>
          </a:p>
          <a:p>
            <a:pPr marL="0" indent="0">
              <a:buNone/>
            </a:pPr>
            <a:r>
              <a:rPr lang="ko-KR" altLang="en-US" sz="1600" dirty="0" smtClean="0"/>
              <a:t>        </a:t>
            </a: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한덩어리로</a:t>
            </a:r>
            <a:r>
              <a:rPr lang="ko-KR" altLang="en-US" sz="1600" dirty="0"/>
              <a:t> 보낼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jQuery</a:t>
            </a:r>
            <a:r>
              <a:rPr lang="en-US" altLang="ko-KR" sz="1600" dirty="0"/>
              <a:t> </a:t>
            </a:r>
            <a:r>
              <a:rPr lang="ko-KR" altLang="en-US" sz="1600" dirty="0"/>
              <a:t>에서 제공하는 직렬화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</a:t>
            </a:r>
            <a:r>
              <a:rPr lang="en-US" altLang="ko-KR" sz="1600" dirty="0"/>
              <a:t>serialize 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&lt;script </a:t>
            </a:r>
            <a:r>
              <a:rPr lang="en-US" altLang="ko-KR" sz="1600" i="1" dirty="0" err="1" smtClean="0"/>
              <a:t>src</a:t>
            </a:r>
            <a:r>
              <a:rPr lang="en-US" altLang="ko-KR" sz="1600" i="1" dirty="0"/>
              <a:t>="../</a:t>
            </a:r>
            <a:r>
              <a:rPr lang="en-US" altLang="ko-KR" sz="1600" i="1" dirty="0" err="1"/>
              <a:t>js</a:t>
            </a:r>
            <a:r>
              <a:rPr lang="en-US" altLang="ko-KR" sz="1600" i="1" dirty="0"/>
              <a:t>/jquery.serializejson.min.js"&gt;&lt;/script</a:t>
            </a:r>
            <a:r>
              <a:rPr lang="en-US" altLang="ko-KR" sz="1600" i="1" dirty="0" smtClean="0"/>
              <a:t>&gt;</a:t>
            </a:r>
            <a:r>
              <a:rPr lang="ko-KR" altLang="en-US" sz="1600" i="1" dirty="0" smtClean="0"/>
              <a:t>추가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&lt;</a:t>
            </a:r>
            <a:r>
              <a:rPr lang="en-US" altLang="ko-KR" sz="1600" dirty="0"/>
              <a:t>form id="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=“name"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=“82</a:t>
            </a:r>
            <a:r>
              <a:rPr lang="en-US" altLang="ko-KR" sz="1600" dirty="0"/>
              <a:t>" /&gt;</a:t>
            </a:r>
          </a:p>
          <a:p>
            <a:pPr marL="0" indent="0">
              <a:buNone/>
            </a:pPr>
            <a:r>
              <a:rPr lang="en-US" altLang="ko-KR" sz="1600" dirty="0"/>
              <a:t>&lt;input type="text" name</a:t>
            </a:r>
            <a:r>
              <a:rPr lang="en-US" altLang="ko-KR" sz="1600" dirty="0" smtClean="0"/>
              <a:t>=“eng"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</a:t>
            </a:r>
            <a:r>
              <a:rPr lang="en-US" altLang="ko-KR" sz="1600" dirty="0" smtClean="0"/>
              <a:t>/&gt;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smtClean="0"/>
              <a:t>serialize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                                name=</a:t>
            </a:r>
            <a:r>
              <a:rPr lang="en-US" altLang="ko-KR" sz="1600" dirty="0" err="1" smtClean="0"/>
              <a:t>korea&amp;kor</a:t>
            </a:r>
            <a:r>
              <a:rPr lang="en-US" altLang="ko-KR" sz="1600" dirty="0" smtClean="0"/>
              <a:t>=82&amp;eng=73</a:t>
            </a:r>
            <a:endParaRPr lang="en-US" altLang="ko-KR" sz="1600" dirty="0"/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/>
              <a:t>serializeArray</a:t>
            </a:r>
            <a:r>
              <a:rPr lang="en-US" altLang="ko-KR" sz="1600" dirty="0"/>
              <a:t>() : </a:t>
            </a:r>
            <a:r>
              <a:rPr lang="en-US" altLang="ko-KR" sz="1600" dirty="0" smtClean="0"/>
              <a:t>          [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:“name",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korera</a:t>
            </a:r>
            <a:r>
              <a:rPr lang="en-US" altLang="ko-KR" sz="1600" dirty="0" smtClean="0"/>
              <a:t>" },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    </a:t>
            </a:r>
            <a:r>
              <a:rPr lang="en-US" altLang="ko-KR" sz="1600" dirty="0"/>
              <a:t>{name</a:t>
            </a:r>
            <a:r>
              <a:rPr lang="en-US" altLang="ko-KR" sz="1600" dirty="0" smtClean="0"/>
              <a:t>:“</a:t>
            </a:r>
            <a:r>
              <a:rPr lang="en-US" altLang="ko-KR" sz="1600" dirty="0" err="1" smtClean="0"/>
              <a:t>kor</a:t>
            </a:r>
            <a:r>
              <a:rPr lang="en-US" altLang="ko-KR" sz="1600" dirty="0" smtClean="0"/>
              <a:t>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:“82</a:t>
            </a:r>
            <a:r>
              <a:rPr lang="en-US" altLang="ko-KR" sz="1600" dirty="0"/>
              <a:t>"} </a:t>
            </a:r>
            <a:r>
              <a:rPr lang="en-US" altLang="ko-KR" sz="1600" dirty="0" smtClean="0"/>
              <a:t>,  {</a:t>
            </a:r>
            <a:r>
              <a:rPr lang="en-US" altLang="ko-KR" sz="1600" dirty="0"/>
              <a:t>name</a:t>
            </a:r>
            <a:r>
              <a:rPr lang="en-US" altLang="ko-KR" sz="1600" dirty="0" smtClean="0"/>
              <a:t>:“eng", </a:t>
            </a:r>
            <a:r>
              <a:rPr lang="en-US" altLang="ko-KR" sz="1600" dirty="0"/>
              <a:t>value</a:t>
            </a:r>
            <a:r>
              <a:rPr lang="en-US" altLang="ko-KR" sz="1600" dirty="0" smtClean="0"/>
              <a:t>=“73</a:t>
            </a:r>
            <a:r>
              <a:rPr lang="en-US" altLang="ko-KR" sz="1600" dirty="0"/>
              <a:t>" } ]</a:t>
            </a:r>
          </a:p>
          <a:p>
            <a:r>
              <a:rPr lang="en-US" altLang="ko-KR" sz="1600" dirty="0"/>
              <a:t>$("#</a:t>
            </a:r>
            <a:r>
              <a:rPr lang="en-US" altLang="ko-KR" sz="1600" dirty="0" err="1"/>
              <a:t>my_form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serializeJSON</a:t>
            </a:r>
            <a:r>
              <a:rPr lang="en-US" altLang="ko-KR" sz="1600" dirty="0" smtClean="0"/>
              <a:t>() : 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Object </a:t>
            </a:r>
            <a:r>
              <a:rPr lang="en-US" altLang="ko-KR" sz="1600" dirty="0"/>
              <a:t>{name: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korea</a:t>
            </a:r>
            <a:r>
              <a:rPr lang="en-US" altLang="ko-KR" sz="1600" dirty="0" smtClean="0"/>
              <a:t>",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: "78",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: "67", mat: "56", com: "78"}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6960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$('#execute').click(function(){</a:t>
            </a:r>
          </a:p>
          <a:p>
            <a:pPr marL="400050" lvl="1" indent="0">
              <a:buNone/>
            </a:pPr>
            <a:r>
              <a:rPr lang="en-US" altLang="ko-KR" dirty="0"/>
              <a:t>$.</a:t>
            </a:r>
            <a:r>
              <a:rPr lang="en-US" altLang="ko-KR" dirty="0" err="1"/>
              <a:t>ajax</a:t>
            </a:r>
            <a:r>
              <a:rPr lang="en-US" altLang="ko-KR" dirty="0"/>
              <a:t>({</a:t>
            </a:r>
          </a:p>
          <a:p>
            <a:pPr marL="400050" lvl="1" indent="0">
              <a:buNone/>
            </a:pPr>
            <a:r>
              <a:rPr lang="en-US" altLang="ko-KR" dirty="0" smtClean="0"/>
              <a:t>	url: './time2.jsp',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type</a:t>
            </a:r>
            <a:r>
              <a:rPr lang="en-US" altLang="ko-KR" dirty="0" err="1"/>
              <a:t>:'post</a:t>
            </a:r>
            <a:r>
              <a:rPr lang="en-US" altLang="ko-KR" dirty="0"/>
              <a:t>',</a:t>
            </a:r>
          </a:p>
          <a:p>
            <a:pPr marL="400050" lvl="1" indent="0">
              <a:buNone/>
            </a:pPr>
            <a:r>
              <a:rPr lang="en-US" altLang="ko-KR" dirty="0" smtClean="0"/>
              <a:t>	data</a:t>
            </a:r>
            <a:r>
              <a:rPr lang="en-US" altLang="ko-KR" dirty="0"/>
              <a:t>:$('form').serialize(),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success:function</a:t>
            </a:r>
            <a:r>
              <a:rPr lang="en-US" altLang="ko-KR" dirty="0" smtClean="0"/>
              <a:t>(data</a:t>
            </a:r>
            <a:r>
              <a:rPr lang="en-US" altLang="ko-KR" dirty="0"/>
              <a:t>){</a:t>
            </a:r>
          </a:p>
          <a:p>
            <a:pPr marL="400050" lvl="1" indent="0">
              <a:buNone/>
            </a:pPr>
            <a:r>
              <a:rPr lang="en-US" altLang="ko-KR" dirty="0" smtClean="0"/>
              <a:t>		 $('#</a:t>
            </a:r>
            <a:r>
              <a:rPr lang="en-US" altLang="ko-KR" dirty="0"/>
              <a:t>time').text(data);</a:t>
            </a:r>
          </a:p>
          <a:p>
            <a:pPr marL="400050" lvl="1" indent="0">
              <a:buNone/>
            </a:pPr>
            <a:r>
              <a:rPr lang="en-US" altLang="ko-KR" dirty="0" smtClean="0"/>
              <a:t>		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	}),</a:t>
            </a:r>
          </a:p>
          <a:p>
            <a:pPr marL="40005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error: function(){   },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})</a:t>
            </a: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268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533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892884"/>
            <a:ext cx="8661270" cy="5766099"/>
          </a:xfrm>
        </p:spPr>
        <p:txBody>
          <a:bodyPr/>
          <a:lstStyle/>
          <a:p>
            <a:r>
              <a:rPr lang="en-US" altLang="ko-KR" b="1" dirty="0"/>
              <a:t> </a:t>
            </a:r>
            <a:r>
              <a:rPr lang="en-US" altLang="ko-KR" dirty="0" smtClean="0"/>
              <a:t>data :  </a:t>
            </a:r>
            <a:r>
              <a:rPr lang="ko-KR" altLang="en-US" dirty="0" smtClean="0"/>
              <a:t>서버로 </a:t>
            </a:r>
            <a:r>
              <a:rPr lang="ko-KR" altLang="en-US" dirty="0"/>
              <a:t>데이터를 전송할 때 </a:t>
            </a:r>
            <a:r>
              <a:rPr lang="ko-KR" altLang="en-US" dirty="0" smtClean="0"/>
              <a:t>사용한다</a:t>
            </a:r>
            <a:r>
              <a:rPr lang="en-US" altLang="ko-KR" dirty="0"/>
              <a:t>. </a:t>
            </a:r>
          </a:p>
          <a:p>
            <a:r>
              <a:rPr lang="en-US" altLang="ko-KR" dirty="0" err="1"/>
              <a:t>dataType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서버측에서</a:t>
            </a:r>
            <a:r>
              <a:rPr lang="ko-KR" altLang="en-US" dirty="0"/>
              <a:t> 전송한 </a:t>
            </a:r>
            <a:r>
              <a:rPr lang="ko-KR" altLang="en-US" dirty="0" smtClean="0"/>
              <a:t>응답데이터를 </a:t>
            </a:r>
            <a:r>
              <a:rPr lang="ko-KR" altLang="en-US" dirty="0"/>
              <a:t>어떤 형식의 데이터로 해석할 것인가를 지정한다</a:t>
            </a:r>
            <a:r>
              <a:rPr lang="en-US" altLang="ko-KR" dirty="0"/>
              <a:t>. </a:t>
            </a:r>
            <a:r>
              <a:rPr lang="ko-KR" altLang="en-US" dirty="0"/>
              <a:t>값으로 올 수 있는 것은 </a:t>
            </a:r>
            <a:r>
              <a:rPr lang="en-US" altLang="ko-KR" dirty="0"/>
              <a:t>xml, </a:t>
            </a:r>
            <a:r>
              <a:rPr lang="en-US" altLang="ko-KR" dirty="0" err="1"/>
              <a:t>json</a:t>
            </a:r>
            <a:r>
              <a:rPr lang="en-US" altLang="ko-KR" dirty="0"/>
              <a:t>, script, html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success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성공했을 때 호출할 </a:t>
            </a:r>
            <a:r>
              <a:rPr lang="ko-KR" altLang="en-US" dirty="0" err="1"/>
              <a:t>콜백을</a:t>
            </a:r>
            <a:r>
              <a:rPr lang="ko-KR" altLang="en-US" dirty="0"/>
              <a:t> 지정한다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 smtClean="0"/>
              <a:t>function</a:t>
            </a:r>
            <a:r>
              <a:rPr lang="en-US" altLang="ko-KR" dirty="0"/>
              <a:t>( </a:t>
            </a:r>
            <a:r>
              <a:rPr lang="en-US" altLang="ko-KR" dirty="0" err="1"/>
              <a:t>PlainObject</a:t>
            </a:r>
            <a:r>
              <a:rPr lang="en-US" altLang="ko-KR" dirty="0"/>
              <a:t> </a:t>
            </a:r>
            <a:r>
              <a:rPr lang="en-US" altLang="ko-KR" dirty="0" smtClean="0"/>
              <a:t>result, </a:t>
            </a:r>
            <a:r>
              <a:rPr lang="en-US" altLang="ko-KR" dirty="0"/>
              <a:t>String </a:t>
            </a:r>
            <a:r>
              <a:rPr lang="en-US" altLang="ko-KR" dirty="0" err="1"/>
              <a:t>textStatus</a:t>
            </a:r>
            <a:r>
              <a:rPr lang="en-US" altLang="ko-KR" dirty="0"/>
              <a:t>,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r>
              <a:rPr lang="en-US" altLang="ko-KR" dirty="0" err="1"/>
              <a:t>jqXHR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type</a:t>
            </a:r>
            <a:br>
              <a:rPr lang="en-US" altLang="ko-KR" dirty="0"/>
            </a:br>
            <a:r>
              <a:rPr lang="ko-KR" altLang="en-US" dirty="0"/>
              <a:t>데이터를 </a:t>
            </a:r>
            <a:r>
              <a:rPr lang="ko-KR" altLang="en-US" dirty="0">
                <a:solidFill>
                  <a:srgbClr val="FF0000"/>
                </a:solidFill>
              </a:rPr>
              <a:t>전송하는 방법을 </a:t>
            </a:r>
            <a:r>
              <a:rPr lang="ko-KR" altLang="en-US" dirty="0"/>
              <a:t>지정한다</a:t>
            </a:r>
            <a:r>
              <a:rPr lang="en-US" altLang="ko-KR" dirty="0"/>
              <a:t>. get, post</a:t>
            </a:r>
            <a:r>
              <a:rPr lang="ko-KR" altLang="en-US" dirty="0"/>
              <a:t>를 사용할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error 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 </a:t>
            </a:r>
            <a:r>
              <a:rPr lang="ko-KR" altLang="en-US" dirty="0" smtClean="0"/>
              <a:t>했을 때 호출할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지정한다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function(</a:t>
            </a:r>
            <a:r>
              <a:rPr lang="en-US" altLang="ko-KR" dirty="0" err="1" smtClean="0"/>
              <a:t>jqXHR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xhr</a:t>
            </a:r>
            <a:r>
              <a:rPr lang="en-US" altLang="ko-KR" dirty="0" smtClean="0"/>
              <a:t>,  String status,  String error)</a:t>
            </a:r>
          </a:p>
          <a:p>
            <a:pPr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074450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ajax</a:t>
            </a:r>
            <a:r>
              <a:rPr lang="ko-KR" altLang="en-US" dirty="0" smtClean="0"/>
              <a:t>의 단축메뉴 </a:t>
            </a:r>
            <a:r>
              <a:rPr lang="en-US" altLang="ko-KR" dirty="0" smtClean="0"/>
              <a:t>--------&gt;&gt; </a:t>
            </a:r>
          </a:p>
          <a:p>
            <a:pPr marL="0" indent="0">
              <a:buNone/>
            </a:pPr>
            <a:r>
              <a:rPr lang="en-US" altLang="ko-KR" dirty="0" smtClean="0"/>
              <a:t>           $.get(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$.post(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success,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	 $.</a:t>
            </a:r>
            <a:r>
              <a:rPr lang="en-US" altLang="ko-KR" dirty="0" err="1" smtClean="0"/>
              <a:t>getJSON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data, success)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를 이용한</a:t>
            </a:r>
            <a:r>
              <a:rPr lang="en-US" altLang="ko-KR" dirty="0" smtClean="0"/>
              <a:t> AJAX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8168" y="2129566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3281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01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3"/>
            <a:ext cx="8650512" cy="5121870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타입테스트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738" y="1866900"/>
            <a:ext cx="49625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6313" y="2562219"/>
            <a:ext cx="1000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724148"/>
            <a:ext cx="8001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967030"/>
            <a:ext cx="2590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0262" y="2667000"/>
            <a:ext cx="2652713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0628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MemberList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0343" y="925287"/>
            <a:ext cx="600891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90919"/>
            <a:ext cx="8661270" cy="5043206"/>
          </a:xfrm>
        </p:spPr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</a:t>
            </a:r>
            <a:r>
              <a:rPr lang="ko-KR" altLang="en-US" dirty="0" smtClean="0"/>
              <a:t>하나</a:t>
            </a:r>
            <a:endParaRPr lang="en-US" altLang="ko-KR" dirty="0" smtClean="0"/>
          </a:p>
          <a:p>
            <a:r>
              <a:rPr lang="ko-KR" altLang="en-US" dirty="0"/>
              <a:t>자바스크립트를 이용해서 비동기적으로 서버와 브라우저가 데이터를 주고 받는 방식을 의미한다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페이지를 다시 로드 하지 않고도 웹 페이지의 일부를 업데이트 할 수 있습니다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071" y="3252108"/>
            <a:ext cx="4462462" cy="27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577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61270" cy="4788498"/>
          </a:xfrm>
        </p:spPr>
        <p:txBody>
          <a:bodyPr/>
          <a:lstStyle/>
          <a:p>
            <a:r>
              <a:rPr lang="en-US" altLang="ko-KR" dirty="0" smtClean="0"/>
              <a:t>error   -&gt;  </a:t>
            </a:r>
            <a:r>
              <a:rPr lang="ko-KR" altLang="en-US" dirty="0" smtClean="0"/>
              <a:t>서버의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페이지가 존재 하지 </a:t>
            </a:r>
            <a:r>
              <a:rPr lang="ko-KR" altLang="en-US" dirty="0" err="1" smtClean="0"/>
              <a:t>않을때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'error' : 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, status, error){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alert("status :" + </a:t>
            </a:r>
            <a:r>
              <a:rPr lang="en-US" altLang="ko-KR" dirty="0" err="1"/>
              <a:t>xhr.status</a:t>
            </a:r>
            <a:r>
              <a:rPr lang="en-US" altLang="ko-KR" dirty="0"/>
              <a:t> +"\r\</a:t>
            </a:r>
            <a:r>
              <a:rPr lang="en-US" altLang="ko-KR" dirty="0" err="1"/>
              <a:t>ncode</a:t>
            </a:r>
            <a:r>
              <a:rPr lang="en-US" altLang="ko-KR" dirty="0"/>
              <a:t> : " +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xhr.statusText</a:t>
            </a:r>
            <a:r>
              <a:rPr lang="en-US" altLang="ko-KR" dirty="0"/>
              <a:t>  + "\r\</a:t>
            </a:r>
            <a:r>
              <a:rPr lang="en-US" altLang="ko-KR" dirty="0" err="1"/>
              <a:t>nmessage</a:t>
            </a:r>
            <a:r>
              <a:rPr lang="en-US" altLang="ko-KR" dirty="0"/>
              <a:t> : " +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status.responseText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95650"/>
            <a:ext cx="364251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872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5188548"/>
          </a:xfrm>
        </p:spPr>
        <p:txBody>
          <a:bodyPr/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516" y="1771649"/>
            <a:ext cx="2019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3267" y="1771649"/>
            <a:ext cx="1981200" cy="353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lprodList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5192" y="1894114"/>
            <a:ext cx="3126921" cy="39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1223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638" y="1269402"/>
            <a:ext cx="8704300" cy="4578948"/>
          </a:xfrm>
        </p:spPr>
        <p:txBody>
          <a:bodyPr/>
          <a:lstStyle/>
          <a:p>
            <a:r>
              <a:rPr lang="ko-KR" altLang="en-US" dirty="0" smtClean="0"/>
              <a:t>거래처관리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56" y="1600199"/>
            <a:ext cx="741317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14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                                                   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buyerInfo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08" y="1426029"/>
            <a:ext cx="8036378" cy="414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제품분류리스</a:t>
            </a:r>
            <a:r>
              <a:rPr lang="ko-KR" altLang="en-US" dirty="0"/>
              <a:t>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229" y="1709057"/>
            <a:ext cx="6977742" cy="421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제품분류리스트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lprod_prod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584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3415" y="219635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- bootstrap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919" y="1662945"/>
            <a:ext cx="6508376" cy="472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576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5990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우편번호검색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828800"/>
            <a:ext cx="4986337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7974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475" y="187362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2"/>
            <a:ext cx="8661270" cy="440749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 smtClean="0"/>
              <a:t>검색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결과에서 원하는 행을  클릭하면  우편번호와 주소를 </a:t>
            </a:r>
            <a:r>
              <a:rPr lang="ko-KR" altLang="en-US" sz="1600" dirty="0" err="1" smtClean="0"/>
              <a:t>부모창으로</a:t>
            </a:r>
            <a:r>
              <a:rPr lang="ko-KR" altLang="en-US" sz="1600" dirty="0" smtClean="0"/>
              <a:t> 전달한다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err="1" smtClean="0"/>
              <a:t>자식창에서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부모창에</a:t>
            </a:r>
            <a:r>
              <a:rPr lang="ko-KR" altLang="en-US" sz="1600" dirty="0" smtClean="0"/>
              <a:t> 데이터를 전달하는  방법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//</a:t>
            </a:r>
            <a:r>
              <a:rPr lang="ko-KR" altLang="en-US" sz="1600" dirty="0"/>
              <a:t>순수 자바 스크립트 </a:t>
            </a:r>
            <a:r>
              <a:rPr lang="ko-KR" altLang="en-US" sz="1600" dirty="0" smtClean="0"/>
              <a:t>코드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부모영역의 출력할 객체를 나타내는 이름 </a:t>
            </a:r>
            <a:r>
              <a:rPr lang="en-US" altLang="ko-KR" sz="1600" dirty="0" smtClean="0"/>
              <a:t>.value = </a:t>
            </a:r>
            <a:r>
              <a:rPr lang="ko-KR" altLang="en-US" sz="1600" dirty="0" err="1"/>
              <a:t>자식창에서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만든값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opener.document.memberForm.zip.value</a:t>
            </a:r>
            <a:r>
              <a:rPr lang="en-US" altLang="ko-KR" sz="1600" dirty="0" smtClean="0"/>
              <a:t>=zip //</a:t>
            </a:r>
            <a:r>
              <a:rPr lang="ko-KR" altLang="en-US" sz="1600" dirty="0" smtClean="0"/>
              <a:t>우편번호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opener.document.memberForm.add1.value=</a:t>
            </a:r>
            <a:r>
              <a:rPr lang="en-US" altLang="ko-KR" sz="1600" dirty="0" err="1" smtClean="0"/>
              <a:t>addr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주소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 smtClean="0"/>
              <a:t>$(“</a:t>
            </a:r>
            <a:r>
              <a:rPr lang="ko-KR" altLang="en-US" sz="1600" dirty="0" smtClean="0"/>
              <a:t>부모영역의 출력할 객체를 나타내는 </a:t>
            </a:r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”, </a:t>
            </a:r>
            <a:r>
              <a:rPr lang="en-US" altLang="ko-KR" sz="1600" dirty="0" err="1" smtClean="0"/>
              <a:t>opener.document</a:t>
            </a:r>
            <a:r>
              <a:rPr lang="en-US" altLang="ko-KR" sz="1600" dirty="0" smtClean="0"/>
              <a:t>).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출력할 값</a:t>
            </a:r>
            <a:r>
              <a:rPr lang="en-US" altLang="ko-KR" sz="1600" dirty="0" smtClean="0"/>
              <a:t>”)</a:t>
            </a:r>
          </a:p>
          <a:p>
            <a:pPr marL="0" indent="0">
              <a:buNone/>
            </a:pPr>
            <a:r>
              <a:rPr lang="en-US" altLang="ko-KR" sz="1800" dirty="0" smtClean="0"/>
              <a:t>$(‘#zip’, </a:t>
            </a:r>
            <a:r>
              <a:rPr lang="en-US" altLang="ko-KR" sz="1800" dirty="0" err="1" smtClean="0"/>
              <a:t>opener.document</a:t>
            </a:r>
            <a:r>
              <a:rPr lang="en-US" altLang="ko-KR" sz="1800" dirty="0" smtClean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(zip)</a:t>
            </a:r>
          </a:p>
          <a:p>
            <a:pPr marL="0" indent="0">
              <a:buNone/>
            </a:pPr>
            <a:r>
              <a:rPr lang="en-US" altLang="ko-KR" sz="1800" dirty="0" smtClean="0"/>
              <a:t>$(‘#add1’, </a:t>
            </a:r>
            <a:r>
              <a:rPr lang="en-US" altLang="ko-KR" sz="1800" dirty="0" err="1"/>
              <a:t>opener.document</a:t>
            </a:r>
            <a:r>
              <a:rPr lang="en-US" altLang="ko-KR" sz="1800" dirty="0"/>
              <a:t>).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)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584413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2201" y="198120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회원가입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80159"/>
            <a:ext cx="8628997" cy="5320665"/>
          </a:xfrm>
        </p:spPr>
        <p:txBody>
          <a:bodyPr/>
          <a:lstStyle/>
          <a:p>
            <a:r>
              <a:rPr lang="ko-KR" altLang="en-US" sz="1600" dirty="0" smtClean="0"/>
              <a:t>가입 신청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&lt;script </a:t>
            </a:r>
            <a:r>
              <a:rPr lang="en-US" altLang="ko-KR" sz="1800" dirty="0" smtClean="0"/>
              <a:t>  </a:t>
            </a:r>
            <a:r>
              <a:rPr lang="en-US" altLang="ko-KR" sz="1800" i="1" dirty="0" err="1" smtClean="0"/>
              <a:t>src</a:t>
            </a:r>
            <a:r>
              <a:rPr lang="en-US" altLang="ko-KR" sz="1800" i="1" dirty="0"/>
              <a:t>="../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/jquery.serializejson.min.js"&gt;&lt;/script&gt;</a:t>
            </a:r>
            <a:r>
              <a:rPr lang="ko-KR" altLang="en-US" sz="1800" i="1" dirty="0"/>
              <a:t>추가 </a:t>
            </a: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endParaRPr lang="en-US" altLang="ko-KR" sz="1800" i="1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/>
              <a:t>serialize() :  </a:t>
            </a:r>
            <a:r>
              <a:rPr lang="ko-KR" altLang="en-US" sz="1600" dirty="0"/>
              <a:t>모든 필드를 문자열 하나로 </a:t>
            </a:r>
            <a:r>
              <a:rPr lang="ko-KR" altLang="en-US" sz="1600" dirty="0" smtClean="0"/>
              <a:t>합침</a:t>
            </a: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1600" dirty="0"/>
              <a:t>$("#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memberform</a:t>
            </a:r>
            <a:r>
              <a:rPr lang="en-US" altLang="ko-KR" sz="1600" i="1" dirty="0"/>
              <a:t> </a:t>
            </a:r>
            <a:r>
              <a:rPr lang="en-US" altLang="ko-KR" sz="1600" dirty="0"/>
              <a:t>"). </a:t>
            </a:r>
            <a:r>
              <a:rPr lang="en-US" altLang="ko-KR" sz="1600" dirty="0" err="1" smtClean="0"/>
              <a:t>SerializeArray</a:t>
            </a:r>
            <a:r>
              <a:rPr lang="en-US" altLang="ko-KR" sz="1600" dirty="0" smtClean="0"/>
              <a:t>() </a:t>
            </a:r>
            <a:r>
              <a:rPr lang="en-US" altLang="ko-KR" sz="1600" dirty="0"/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 smtClean="0"/>
              <a:t>$("#</a:t>
            </a:r>
            <a:r>
              <a:rPr lang="en-US" altLang="ko-KR" sz="1800" i="1" dirty="0" smtClean="0"/>
              <a:t> </a:t>
            </a:r>
            <a:r>
              <a:rPr lang="en-US" altLang="ko-KR" sz="1800" i="1" dirty="0" err="1"/>
              <a:t>memberform</a:t>
            </a:r>
            <a:r>
              <a:rPr lang="en-US" altLang="ko-KR" sz="1800" i="1" dirty="0"/>
              <a:t> </a:t>
            </a:r>
            <a:r>
              <a:rPr lang="en-US" altLang="ko-KR" sz="1800" dirty="0" smtClean="0"/>
              <a:t>"). </a:t>
            </a:r>
            <a:r>
              <a:rPr lang="en-US" altLang="ko-KR" sz="1800" dirty="0" err="1"/>
              <a:t>serializeJSON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363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396" y="122816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우편번호검색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3151" y="1957276"/>
            <a:ext cx="7529107" cy="318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6050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1142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152912"/>
          </a:xfrm>
        </p:spPr>
        <p:txBody>
          <a:bodyPr/>
          <a:lstStyle/>
          <a:p>
            <a:pPr>
              <a:buNone/>
            </a:pPr>
            <a:r>
              <a:rPr lang="en-US" altLang="ko-KR" b="1" dirty="0" err="1"/>
              <a:t>var</a:t>
            </a:r>
            <a:r>
              <a:rPr lang="en-US" altLang="ko-KR" b="1" dirty="0"/>
              <a:t> </a:t>
            </a:r>
            <a:r>
              <a:rPr lang="en-US" altLang="ko-KR" b="1" dirty="0" err="1"/>
              <a:t>xhttp</a:t>
            </a:r>
            <a:r>
              <a:rPr lang="en-US" altLang="ko-KR" b="1" dirty="0"/>
              <a:t> = new </a:t>
            </a:r>
            <a:r>
              <a:rPr lang="en-US" altLang="ko-KR" b="1" dirty="0" err="1"/>
              <a:t>XMLHttpRequest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 </a:t>
            </a:r>
            <a:r>
              <a:rPr lang="en-US" altLang="ko-KR" sz="3200" b="1" dirty="0"/>
              <a:t>get</a:t>
            </a:r>
            <a:r>
              <a:rPr lang="en-US" altLang="ko-KR" sz="2800" b="1" dirty="0"/>
              <a:t>-</a:t>
            </a:r>
            <a:r>
              <a:rPr lang="en-US" altLang="ko-KR" dirty="0"/>
              <a:t>----------------------------------------------</a:t>
            </a:r>
          </a:p>
          <a:p>
            <a:pPr marL="0" indent="0">
              <a:buNone/>
            </a:pPr>
            <a:r>
              <a:rPr lang="en-US" altLang="ko-KR" dirty="0" err="1"/>
              <a:t>xhttp.open</a:t>
            </a:r>
            <a:r>
              <a:rPr lang="en-US" altLang="ko-KR" dirty="0"/>
              <a:t>("GET", "</a:t>
            </a:r>
            <a:r>
              <a:rPr lang="en-US" altLang="ko-KR" dirty="0" err="1" smtClean="0"/>
              <a:t>textData.jsp?name</a:t>
            </a:r>
            <a:r>
              <a:rPr lang="en-US" altLang="ko-KR" dirty="0" smtClean="0"/>
              <a:t>=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 err="1"/>
              <a:t>xhttp.send</a:t>
            </a:r>
            <a:r>
              <a:rPr lang="en-US" altLang="ko-KR" dirty="0"/>
              <a:t>(); </a:t>
            </a:r>
            <a:r>
              <a:rPr lang="en-US" altLang="ko-KR" dirty="0" smtClean="0"/>
              <a:t>  //</a:t>
            </a:r>
            <a:r>
              <a:rPr lang="en-US" altLang="ko-KR" dirty="0"/>
              <a:t>get</a:t>
            </a:r>
            <a:r>
              <a:rPr lang="ko-KR" altLang="en-US" dirty="0" err="1"/>
              <a:t>일때는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ko-KR" altLang="en-US" dirty="0" err="1" smtClean="0"/>
              <a:t>쿼리스트링으로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3200" b="1" dirty="0" smtClean="0"/>
              <a:t> 요청</a:t>
            </a:r>
            <a:r>
              <a:rPr lang="en-US" altLang="ko-KR" sz="3200" b="1" dirty="0" smtClean="0"/>
              <a:t>post-</a:t>
            </a:r>
            <a:r>
              <a:rPr lang="en-US" altLang="ko-KR" dirty="0" smtClean="0"/>
              <a:t>--------------------------------------------------</a:t>
            </a:r>
          </a:p>
          <a:p>
            <a:pPr marL="0" indent="0">
              <a:buNone/>
            </a:pPr>
            <a:r>
              <a:rPr lang="en-US" altLang="ko-KR" dirty="0" smtClean="0"/>
              <a:t> data </a:t>
            </a:r>
            <a:r>
              <a:rPr lang="en-US" altLang="ko-KR" dirty="0"/>
              <a:t>= "</a:t>
            </a:r>
            <a:r>
              <a:rPr lang="en-US" altLang="ko-KR" dirty="0" smtClean="0"/>
              <a:t>name=</a:t>
            </a:r>
            <a:r>
              <a:rPr lang="en-US" altLang="ko-KR" dirty="0" err="1" smtClean="0"/>
              <a:t>korea&amp;age</a:t>
            </a:r>
            <a:r>
              <a:rPr lang="en-US" altLang="ko-KR" dirty="0" smtClean="0"/>
              <a:t>=15“;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/>
              <a:t>xhttp.open</a:t>
            </a:r>
            <a:r>
              <a:rPr lang="en-US" altLang="ko-KR" dirty="0"/>
              <a:t>("POST", "</a:t>
            </a:r>
            <a:r>
              <a:rPr lang="en-US" altLang="ko-KR" dirty="0" err="1"/>
              <a:t>first.jsp</a:t>
            </a:r>
            <a:r>
              <a:rPr lang="en-US" altLang="ko-KR" dirty="0"/>
              <a:t>", </a:t>
            </a:r>
            <a:r>
              <a:rPr lang="en-US" altLang="ko-KR" b="1" dirty="0"/>
              <a:t>true);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xhttp.setRequestHeader</a:t>
            </a:r>
            <a:r>
              <a:rPr lang="en-US" altLang="ko-KR" dirty="0"/>
              <a:t>("Content-type",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"application/x-www-form-</a:t>
            </a:r>
            <a:r>
              <a:rPr lang="en-US" altLang="ko-KR" dirty="0" err="1" smtClean="0"/>
              <a:t>urlencoded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xhttp.send</a:t>
            </a:r>
            <a:r>
              <a:rPr lang="en-US" altLang="ko-KR" dirty="0"/>
              <a:t>(data);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9901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Font typeface="Wingdings" pitchFamily="2" charset="2"/>
              <a:buChar char="v"/>
            </a:pPr>
            <a:r>
              <a:rPr lang="ko-KR" altLang="en-US" sz="2800" b="1" dirty="0" smtClean="0"/>
              <a:t> 응답</a:t>
            </a:r>
            <a:r>
              <a:rPr lang="en-US" altLang="ko-KR" dirty="0" smtClean="0"/>
              <a:t>-------------------------------------------------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xhttp.onreadystatechange</a:t>
            </a:r>
            <a:r>
              <a:rPr lang="en-US" altLang="ko-KR" dirty="0"/>
              <a:t> =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b="1" dirty="0"/>
              <a:t>if (</a:t>
            </a:r>
            <a:r>
              <a:rPr lang="en-US" altLang="ko-KR" b="1" dirty="0" err="1"/>
              <a:t>this.readyState</a:t>
            </a:r>
            <a:r>
              <a:rPr lang="en-US" altLang="ko-KR" b="1" dirty="0"/>
              <a:t> == 4 &amp;&amp; </a:t>
            </a:r>
            <a:r>
              <a:rPr lang="en-US" altLang="ko-KR" b="1" dirty="0" err="1"/>
              <a:t>this.status</a:t>
            </a:r>
            <a:r>
              <a:rPr lang="en-US" altLang="ko-KR" b="1" dirty="0"/>
              <a:t> == 200) </a:t>
            </a:r>
            <a:r>
              <a:rPr lang="en-US" altLang="ko-KR" b="1" dirty="0" smtClean="0"/>
              <a:t>{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 res =        </a:t>
            </a:r>
            <a:r>
              <a:rPr lang="en-US" altLang="ko-KR" b="1" dirty="0" err="1" smtClean="0"/>
              <a:t>this.responseText</a:t>
            </a:r>
            <a:r>
              <a:rPr lang="en-US" altLang="ko-KR" b="1" dirty="0" smtClean="0"/>
              <a:t>;</a:t>
            </a:r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           </a:t>
            </a:r>
            <a:r>
              <a:rPr lang="en-US" altLang="ko-KR" b="1" dirty="0" err="1" smtClean="0"/>
              <a:t>resjson</a:t>
            </a:r>
            <a:r>
              <a:rPr lang="en-US" altLang="ko-KR" b="1" dirty="0" smtClean="0"/>
              <a:t> = </a:t>
            </a:r>
            <a:r>
              <a:rPr lang="en-US" altLang="ko-KR" b="1" dirty="0" err="1" smtClean="0"/>
              <a:t>JSON.parse</a:t>
            </a:r>
            <a:r>
              <a:rPr lang="en-US" altLang="ko-KR" b="1" dirty="0" smtClean="0"/>
              <a:t>(res)    ; 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65949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readyState</a:t>
            </a:r>
            <a:r>
              <a:rPr lang="en-US" altLang="ko-KR" sz="2800" dirty="0" smtClean="0"/>
              <a:t>-</a:t>
            </a:r>
            <a:r>
              <a:rPr lang="en-US" altLang="ko-KR" dirty="0"/>
              <a:t>----------------------</a:t>
            </a:r>
          </a:p>
          <a:p>
            <a:pPr marL="0" indent="0">
              <a:buNone/>
            </a:pPr>
            <a:r>
              <a:rPr lang="en-US" altLang="ko-KR" dirty="0"/>
              <a:t>0 : open()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수행전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 : </a:t>
            </a:r>
            <a:r>
              <a:rPr lang="ko-KR" altLang="en-US" dirty="0" err="1"/>
              <a:t>로딩중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 : </a:t>
            </a:r>
            <a:r>
              <a:rPr lang="ko-KR" altLang="en-US" dirty="0"/>
              <a:t>로딩완료</a:t>
            </a:r>
          </a:p>
          <a:p>
            <a:pPr marL="0" indent="0">
              <a:buNone/>
            </a:pPr>
            <a:r>
              <a:rPr lang="en-US" altLang="ko-KR" dirty="0"/>
              <a:t>3 : </a:t>
            </a:r>
            <a:r>
              <a:rPr lang="ko-KR" altLang="en-US" dirty="0" err="1"/>
              <a:t>서버처리중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 : </a:t>
            </a:r>
            <a:r>
              <a:rPr lang="ko-KR" altLang="en-US" dirty="0" err="1" smtClean="0"/>
              <a:t>서버처리끝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Wingdings" pitchFamily="2" charset="2"/>
              <a:buChar char="v"/>
            </a:pPr>
            <a:r>
              <a:rPr lang="en-US" altLang="ko-KR" sz="2800" dirty="0" smtClean="0"/>
              <a:t> status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서버의 처리결과</a:t>
            </a:r>
            <a:r>
              <a:rPr lang="en-US" altLang="ko-KR" dirty="0" smtClean="0"/>
              <a:t>)--------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200 : </a:t>
            </a:r>
            <a:r>
              <a:rPr lang="ko-KR" altLang="en-US" dirty="0"/>
              <a:t>성공</a:t>
            </a:r>
          </a:p>
          <a:p>
            <a:pPr marL="0" indent="0">
              <a:buNone/>
            </a:pPr>
            <a:r>
              <a:rPr lang="en-US" altLang="ko-KR" dirty="0"/>
              <a:t>403 : </a:t>
            </a:r>
            <a:r>
              <a:rPr lang="ko-KR" altLang="en-US" dirty="0"/>
              <a:t>접근거부</a:t>
            </a:r>
          </a:p>
          <a:p>
            <a:pPr marL="0" indent="0">
              <a:buNone/>
            </a:pPr>
            <a:r>
              <a:rPr lang="en-US" altLang="ko-KR" dirty="0"/>
              <a:t>404 : </a:t>
            </a:r>
            <a:r>
              <a:rPr lang="ko-KR" altLang="en-US" dirty="0"/>
              <a:t>파일</a:t>
            </a:r>
            <a:r>
              <a:rPr lang="en-US" altLang="ko-KR" dirty="0"/>
              <a:t>/</a:t>
            </a:r>
            <a:r>
              <a:rPr lang="ko-KR" altLang="en-US" dirty="0"/>
              <a:t>페이지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5002" y="193638"/>
            <a:ext cx="7526255" cy="47333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err="1" smtClean="0"/>
              <a:t>비동기통신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응답 상태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4226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5" y="1280160"/>
            <a:ext cx="8670663" cy="488251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first.html 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기존의 방식에서는 새로운  페이지로 이동되어 응답결과를 받고  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방식인 경우 페이지 </a:t>
            </a:r>
            <a:r>
              <a:rPr lang="ko-KR" altLang="en-US" dirty="0" err="1" smtClean="0"/>
              <a:t>이동없이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전체페이지를 다시 로드 하지  않으면서  페이지의 일부분의 영역에    응답결과를 받는다 </a:t>
            </a:r>
            <a:r>
              <a:rPr lang="en-US" altLang="ko-KR" dirty="0" smtClean="0"/>
              <a:t>        </a:t>
            </a:r>
          </a:p>
          <a:p>
            <a:pPr marL="0" indent="0">
              <a:buNone/>
            </a:pPr>
            <a:r>
              <a:rPr lang="en-US" altLang="ko-KR" dirty="0" smtClean="0"/>
              <a:t>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94302" y="1802521"/>
            <a:ext cx="8029574" cy="2638425"/>
            <a:chOff x="762000" y="1781175"/>
            <a:chExt cx="8029574" cy="2638425"/>
          </a:xfrm>
        </p:grpSpPr>
        <p:grpSp>
          <p:nvGrpSpPr>
            <p:cNvPr id="5" name="그룹 4"/>
            <p:cNvGrpSpPr/>
            <p:nvPr/>
          </p:nvGrpSpPr>
          <p:grpSpPr>
            <a:xfrm>
              <a:off x="762000" y="1781175"/>
              <a:ext cx="4010025" cy="2638425"/>
              <a:chOff x="952500" y="1771650"/>
              <a:chExt cx="4010025" cy="2638425"/>
            </a:xfrm>
          </p:grpSpPr>
          <p:sp>
            <p:nvSpPr>
              <p:cNvPr id="4" name="직사각형 3"/>
              <p:cNvSpPr/>
              <p:nvPr/>
            </p:nvSpPr>
            <p:spPr bwMode="auto">
              <a:xfrm>
                <a:off x="952500" y="1771650"/>
                <a:ext cx="4010025" cy="263842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6325" y="1943100"/>
                <a:ext cx="3771900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900611" y="1804987"/>
              <a:ext cx="3890963" cy="1552575"/>
              <a:chOff x="4967287" y="3333750"/>
              <a:chExt cx="3890963" cy="1552575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967287" y="3333750"/>
                <a:ext cx="3890963" cy="155257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3011" y="4162425"/>
                <a:ext cx="3586164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967287" y="3447931"/>
                <a:ext cx="3671888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/>
                  <a:t>기존의 방식인경우 별도의 페이지로 응답결과를 받는다</a:t>
                </a:r>
                <a:endParaRPr lang="en-US" altLang="ko-KR" sz="1400" smtClean="0"/>
              </a:p>
              <a:p>
                <a:r>
                  <a:rPr lang="en-US" altLang="ko-KR" smtClean="0"/>
                  <a:t>first.jsp</a:t>
                </a:r>
              </a:p>
            </p:txBody>
          </p:sp>
        </p:grpSp>
        <p:sp>
          <p:nvSpPr>
            <p:cNvPr id="14" name="자유형 13"/>
            <p:cNvSpPr/>
            <p:nvPr/>
          </p:nvSpPr>
          <p:spPr bwMode="auto">
            <a:xfrm>
              <a:off x="1437248" y="2581274"/>
              <a:ext cx="3721879" cy="936132"/>
            </a:xfrm>
            <a:custGeom>
              <a:avLst/>
              <a:gdLst>
                <a:gd name="connsiteX0" fmla="*/ 134377 w 3721879"/>
                <a:gd name="connsiteY0" fmla="*/ 539054 h 936132"/>
                <a:gd name="connsiteX1" fmla="*/ 201052 w 3721879"/>
                <a:gd name="connsiteY1" fmla="*/ 920054 h 936132"/>
                <a:gd name="connsiteX2" fmla="*/ 2048902 w 3721879"/>
                <a:gd name="connsiteY2" fmla="*/ 805754 h 936132"/>
                <a:gd name="connsiteX3" fmla="*/ 2572777 w 3721879"/>
                <a:gd name="connsiteY3" fmla="*/ 272354 h 936132"/>
                <a:gd name="connsiteX4" fmla="*/ 3382402 w 3721879"/>
                <a:gd name="connsiteY4" fmla="*/ 91379 h 936132"/>
                <a:gd name="connsiteX5" fmla="*/ 3706252 w 3721879"/>
                <a:gd name="connsiteY5" fmla="*/ 100904 h 936132"/>
                <a:gd name="connsiteX6" fmla="*/ 3544327 w 3721879"/>
                <a:gd name="connsiteY6" fmla="*/ 5654 h 936132"/>
                <a:gd name="connsiteX7" fmla="*/ 3591952 w 3721879"/>
                <a:gd name="connsiteY7" fmla="*/ 34229 h 936132"/>
                <a:gd name="connsiteX8" fmla="*/ 3601477 w 3721879"/>
                <a:gd name="connsiteY8" fmla="*/ 224729 h 936132"/>
                <a:gd name="connsiteX9" fmla="*/ 3715777 w 3721879"/>
                <a:gd name="connsiteY9" fmla="*/ 91379 h 936132"/>
                <a:gd name="connsiteX10" fmla="*/ 3706252 w 3721879"/>
                <a:gd name="connsiteY10" fmla="*/ 91379 h 936132"/>
                <a:gd name="connsiteX11" fmla="*/ 3706252 w 3721879"/>
                <a:gd name="connsiteY11" fmla="*/ 100904 h 936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879" h="936132">
                  <a:moveTo>
                    <a:pt x="134377" y="539054"/>
                  </a:moveTo>
                  <a:cubicBezTo>
                    <a:pt x="8171" y="707329"/>
                    <a:pt x="-118035" y="875604"/>
                    <a:pt x="201052" y="920054"/>
                  </a:cubicBezTo>
                  <a:cubicBezTo>
                    <a:pt x="520139" y="964504"/>
                    <a:pt x="1653615" y="913704"/>
                    <a:pt x="2048902" y="805754"/>
                  </a:cubicBezTo>
                  <a:cubicBezTo>
                    <a:pt x="2444189" y="697804"/>
                    <a:pt x="2350527" y="391417"/>
                    <a:pt x="2572777" y="272354"/>
                  </a:cubicBezTo>
                  <a:cubicBezTo>
                    <a:pt x="2795027" y="153291"/>
                    <a:pt x="3193490" y="119954"/>
                    <a:pt x="3382402" y="91379"/>
                  </a:cubicBezTo>
                  <a:cubicBezTo>
                    <a:pt x="3571315" y="62804"/>
                    <a:pt x="3679265" y="115191"/>
                    <a:pt x="3706252" y="100904"/>
                  </a:cubicBezTo>
                  <a:cubicBezTo>
                    <a:pt x="3733240" y="86616"/>
                    <a:pt x="3563377" y="16766"/>
                    <a:pt x="3544327" y="5654"/>
                  </a:cubicBezTo>
                  <a:cubicBezTo>
                    <a:pt x="3525277" y="-5458"/>
                    <a:pt x="3582427" y="-2283"/>
                    <a:pt x="3591952" y="34229"/>
                  </a:cubicBezTo>
                  <a:cubicBezTo>
                    <a:pt x="3601477" y="70741"/>
                    <a:pt x="3580840" y="215204"/>
                    <a:pt x="3601477" y="224729"/>
                  </a:cubicBezTo>
                  <a:cubicBezTo>
                    <a:pt x="3622114" y="234254"/>
                    <a:pt x="3698315" y="113604"/>
                    <a:pt x="3715777" y="91379"/>
                  </a:cubicBezTo>
                  <a:cubicBezTo>
                    <a:pt x="3733239" y="69154"/>
                    <a:pt x="3707839" y="89792"/>
                    <a:pt x="3706252" y="91379"/>
                  </a:cubicBezTo>
                  <a:cubicBezTo>
                    <a:pt x="3704665" y="92966"/>
                    <a:pt x="3603065" y="78679"/>
                    <a:pt x="3706252" y="1009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6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80160"/>
            <a:ext cx="8618239" cy="437769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JSON(JavaScript </a:t>
            </a:r>
            <a:r>
              <a:rPr lang="en-US" altLang="ko-KR" dirty="0"/>
              <a:t>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RFC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3942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2729" y="1075765"/>
            <a:ext cx="8575209" cy="5260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</a:t>
            </a:r>
          </a:p>
          <a:p>
            <a:pPr marL="0" indent="0">
              <a:buNone/>
            </a:pPr>
            <a:r>
              <a:rPr lang="en-US" altLang="ko-KR" sz="1800" dirty="0" smtClean="0"/>
              <a:t>{ “name” : 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    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 : “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”,    “</a:t>
            </a:r>
            <a:r>
              <a:rPr lang="en-US" altLang="ko-KR" sz="1800" dirty="0" err="1" smtClean="0"/>
              <a:t>tel</a:t>
            </a:r>
            <a:r>
              <a:rPr lang="en-US" altLang="ko-KR" sz="1800" dirty="0" smtClean="0"/>
              <a:t>”     : “010-1234-5678”}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배</a:t>
            </a:r>
            <a:r>
              <a:rPr lang="ko-KR" altLang="en-US" sz="1800" dirty="0"/>
              <a:t>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[“</a:t>
            </a:r>
            <a:r>
              <a:rPr lang="ko-KR" altLang="en-US" sz="1800" dirty="0" smtClean="0"/>
              <a:t>홍길동</a:t>
            </a:r>
            <a:r>
              <a:rPr lang="en-US" altLang="ko-KR" sz="1800" dirty="0" smtClean="0"/>
              <a:t>”, “</a:t>
            </a:r>
            <a:r>
              <a:rPr lang="ko-KR" altLang="en-US" sz="1800" dirty="0" smtClean="0"/>
              <a:t>개나리</a:t>
            </a:r>
            <a:r>
              <a:rPr lang="en-US" altLang="ko-KR" sz="1800" dirty="0" smtClean="0"/>
              <a:t>”,”</a:t>
            </a:r>
            <a:r>
              <a:rPr lang="ko-KR" altLang="en-US" sz="1800" dirty="0" smtClean="0"/>
              <a:t>진달래</a:t>
            </a:r>
            <a:r>
              <a:rPr lang="en-US" altLang="ko-KR" sz="1800" dirty="0" smtClean="0"/>
              <a:t>”, “</a:t>
            </a:r>
            <a:r>
              <a:rPr lang="ko-KR" altLang="en-US" sz="1800" dirty="0" err="1" smtClean="0"/>
              <a:t>이도령</a:t>
            </a:r>
            <a:r>
              <a:rPr lang="en-US" altLang="ko-KR" sz="1800" dirty="0" smtClean="0"/>
              <a:t>” ]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Json</a:t>
            </a:r>
            <a:r>
              <a:rPr lang="en-US" altLang="ko-KR" sz="1800" dirty="0" smtClean="0"/>
              <a:t> object </a:t>
            </a:r>
            <a:r>
              <a:rPr lang="ko-KR" altLang="en-US" sz="1800" dirty="0" smtClean="0"/>
              <a:t>배열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[</a:t>
            </a:r>
          </a:p>
          <a:p>
            <a:pPr marL="0" indent="0">
              <a:buNone/>
            </a:pPr>
            <a:r>
              <a:rPr lang="en-US" altLang="ko-KR" sz="1800" dirty="0" smtClean="0"/>
              <a:t> 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aaa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ko-KR" altLang="en-US" sz="1800" dirty="0"/>
              <a:t>대전</a:t>
            </a:r>
            <a:r>
              <a:rPr lang="en-US" altLang="ko-KR" sz="1800" dirty="0"/>
              <a:t>”,   </a:t>
            </a:r>
            <a:r>
              <a:rPr lang="en-US" altLang="ko-KR" sz="1800" dirty="0" smtClean="0"/>
              <a:t>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“010-1234-5678</a:t>
            </a:r>
            <a:r>
              <a:rPr lang="en-US" altLang="ko-KR" sz="1800" dirty="0" smtClean="0"/>
              <a:t>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bbb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서울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/>
              <a:t>”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010-6789-3456”},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{ “</a:t>
            </a:r>
            <a:r>
              <a:rPr lang="en-US" altLang="ko-KR" sz="1800" dirty="0"/>
              <a:t>name” : </a:t>
            </a:r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kkk</a:t>
            </a:r>
            <a:r>
              <a:rPr lang="en-US" altLang="ko-KR" sz="1800" dirty="0" smtClean="0"/>
              <a:t>”,       </a:t>
            </a:r>
            <a:r>
              <a:rPr lang="en-US" altLang="ko-KR" sz="1800" dirty="0"/>
              <a:t>“</a:t>
            </a:r>
            <a:r>
              <a:rPr lang="en-US" altLang="ko-KR" sz="1800" dirty="0" err="1" smtClean="0"/>
              <a:t>addr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부산</a:t>
            </a:r>
            <a:r>
              <a:rPr lang="en-US" altLang="ko-KR" sz="1800" dirty="0" smtClean="0"/>
              <a:t>”,     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tel</a:t>
            </a:r>
            <a:r>
              <a:rPr lang="en-US" altLang="ko-KR" sz="1800" dirty="0" smtClean="0"/>
              <a:t>”  </a:t>
            </a:r>
            <a:r>
              <a:rPr lang="en-US" altLang="ko-KR" sz="1800" dirty="0"/>
              <a:t>: “</a:t>
            </a:r>
            <a:r>
              <a:rPr lang="en-US" altLang="ko-KR" sz="1800" dirty="0" smtClean="0"/>
              <a:t>010-8900-3421”}</a:t>
            </a:r>
          </a:p>
          <a:p>
            <a:pPr marL="0" indent="0">
              <a:buNone/>
            </a:pP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367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20751</TotalTime>
  <Words>889</Words>
  <Application>Microsoft Office PowerPoint</Application>
  <PresentationFormat>화면 슬라이드 쇼(4:3)</PresentationFormat>
  <Paragraphs>202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1_Crayons</vt:lpstr>
      <vt:lpstr>슬라이드 1</vt:lpstr>
      <vt:lpstr>AJAX 개요</vt:lpstr>
      <vt:lpstr>AJAX의 동작 원리</vt:lpstr>
      <vt:lpstr>JavaScript비동기통신(요청)</vt:lpstr>
      <vt:lpstr>JavaScript비동기통신(응답)</vt:lpstr>
      <vt:lpstr>JavaScript비동기통신(응답 상태)</vt:lpstr>
      <vt:lpstr>예제</vt:lpstr>
      <vt:lpstr>json</vt:lpstr>
      <vt:lpstr>json 형식 </vt:lpstr>
      <vt:lpstr>json으로 표현된 객체</vt:lpstr>
      <vt:lpstr>예제 </vt:lpstr>
      <vt:lpstr>jQuery를 이용한 AJAX</vt:lpstr>
      <vt:lpstr>jQuery를 이용한 AJAX</vt:lpstr>
      <vt:lpstr>jQuery를 이용한 AJAX</vt:lpstr>
      <vt:lpstr>jQuery를 이용한 AJAX</vt:lpstr>
      <vt:lpstr>json의 사용</vt:lpstr>
      <vt:lpstr>예제</vt:lpstr>
      <vt:lpstr>예제</vt:lpstr>
      <vt:lpstr>MemberList</vt:lpstr>
      <vt:lpstr>ERROR</vt:lpstr>
      <vt:lpstr>lprodList</vt:lpstr>
      <vt:lpstr>buyerInfo</vt:lpstr>
      <vt:lpstr>buyerInfo</vt:lpstr>
      <vt:lpstr>제품분류리스트(lprod_prod)</vt:lpstr>
      <vt:lpstr>회원가입</vt:lpstr>
      <vt:lpstr>우편번호검색</vt:lpstr>
      <vt:lpstr>우편번호검색</vt:lpstr>
      <vt:lpstr>회원가입 신청</vt:lpstr>
      <vt:lpstr>우편번호검색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2056</cp:revision>
  <dcterms:created xsi:type="dcterms:W3CDTF">2007-06-29T06:43:39Z</dcterms:created>
  <dcterms:modified xsi:type="dcterms:W3CDTF">2020-08-21T01:03:46Z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