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912" r:id="rId2"/>
    <p:sldId id="829" r:id="rId3"/>
    <p:sldId id="919" r:id="rId4"/>
    <p:sldId id="709" r:id="rId5"/>
    <p:sldId id="711" r:id="rId6"/>
    <p:sldId id="712" r:id="rId7"/>
    <p:sldId id="713" r:id="rId8"/>
    <p:sldId id="924" r:id="rId9"/>
    <p:sldId id="716" r:id="rId10"/>
    <p:sldId id="717" r:id="rId11"/>
    <p:sldId id="925" r:id="rId12"/>
    <p:sldId id="721" r:id="rId13"/>
    <p:sldId id="806" r:id="rId14"/>
    <p:sldId id="926" r:id="rId15"/>
    <p:sldId id="728" r:id="rId16"/>
    <p:sldId id="733" r:id="rId17"/>
    <p:sldId id="734" r:id="rId18"/>
    <p:sldId id="921" r:id="rId19"/>
    <p:sldId id="835" r:id="rId20"/>
    <p:sldId id="729" r:id="rId21"/>
    <p:sldId id="736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34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필터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69402"/>
            <a:ext cx="8661270" cy="50345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포함된 </a:t>
            </a:r>
            <a:r>
              <a:rPr lang="en-US" altLang="ko-KR" dirty="0"/>
              <a:t>span</a:t>
            </a:r>
            <a:r>
              <a:rPr lang="ko-KR" altLang="en-US" dirty="0"/>
              <a:t>태그 의 테두리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포함되지 않은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ko-KR" altLang="en-US" dirty="0"/>
              <a:t>의 </a:t>
            </a:r>
            <a:r>
              <a:rPr lang="ko-KR" altLang="en-US" dirty="0" smtClean="0"/>
              <a:t>테두리 빨강 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을 갖는 </a:t>
            </a:r>
            <a:r>
              <a:rPr lang="en-US" altLang="ko-KR" dirty="0"/>
              <a:t>div</a:t>
            </a:r>
            <a:r>
              <a:rPr lang="ko-KR" altLang="en-US" dirty="0"/>
              <a:t>요소 태그 의 테두리 </a:t>
            </a:r>
            <a:r>
              <a:rPr lang="ko-KR" altLang="en-US" dirty="0" smtClean="0"/>
              <a:t>  그린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아무것도 </a:t>
            </a:r>
            <a:r>
              <a:rPr lang="ko-KR" altLang="en-US" dirty="0"/>
              <a:t>없는 빈 </a:t>
            </a:r>
            <a:r>
              <a:rPr lang="en-US" altLang="ko-KR" dirty="0"/>
              <a:t>div </a:t>
            </a:r>
            <a:r>
              <a:rPr lang="ko-KR" altLang="en-US" dirty="0"/>
              <a:t>태그 의 테두리 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 smtClean="0"/>
              <a:t>div </a:t>
            </a:r>
            <a:r>
              <a:rPr lang="ko-KR" altLang="en-US" dirty="0"/>
              <a:t>후손 </a:t>
            </a:r>
            <a:r>
              <a:rPr lang="en-US" altLang="ko-KR" dirty="0"/>
              <a:t>span </a:t>
            </a:r>
            <a:r>
              <a:rPr lang="ko-KR" altLang="en-US" dirty="0"/>
              <a:t>태그 의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굵게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자식을 </a:t>
            </a:r>
            <a:r>
              <a:rPr lang="ko-KR" altLang="en-US" sz="1400" dirty="0"/>
              <a:t>갖는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의 테두리           </a:t>
            </a:r>
            <a:r>
              <a:rPr lang="en-US" altLang="ko-KR" sz="1400" dirty="0" err="1"/>
              <a:t>div:parent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ko-KR" altLang="en-US" sz="1400" dirty="0"/>
              <a:t>자식</a:t>
            </a:r>
            <a:r>
              <a:rPr lang="en-US" altLang="ko-KR" sz="1400" dirty="0"/>
              <a:t> </a:t>
            </a:r>
            <a:r>
              <a:rPr lang="ko-KR" altLang="en-US" sz="1400" dirty="0"/>
              <a:t>을 갖는 </a:t>
            </a:r>
            <a:r>
              <a:rPr lang="en-US" altLang="ko-KR" sz="1400" dirty="0"/>
              <a:t>span </a:t>
            </a:r>
            <a:r>
              <a:rPr lang="ko-KR" altLang="en-US" sz="1400" dirty="0"/>
              <a:t>태그의 테두리         </a:t>
            </a:r>
            <a:r>
              <a:rPr lang="en-US" altLang="ko-KR" sz="1400" dirty="0"/>
              <a:t>span</a:t>
            </a:r>
            <a:r>
              <a:rPr lang="ko-KR" altLang="en-US" sz="1400" dirty="0"/>
              <a:t> </a:t>
            </a:r>
            <a:r>
              <a:rPr lang="en-US" altLang="ko-KR" sz="1400" dirty="0"/>
              <a:t>:parent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0034" y="3130475"/>
            <a:ext cx="3324000" cy="267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854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smtClean="0"/>
              <a:t>요소를 자식으로 갖는 부모의 </a:t>
            </a:r>
            <a:r>
              <a:rPr lang="ko-KR" altLang="en-US" dirty="0" err="1" smtClean="0"/>
              <a:t>구룹안에서</a:t>
            </a:r>
            <a:r>
              <a:rPr lang="ko-KR" altLang="en-US" dirty="0" smtClean="0"/>
              <a:t>  해당 자식을 찾는다 </a:t>
            </a:r>
            <a:endParaRPr lang="en-US" altLang="ko-KR" dirty="0" smtClean="0"/>
          </a:p>
          <a:p>
            <a:r>
              <a:rPr lang="en-US" altLang="ko-KR" dirty="0" smtClean="0"/>
              <a:t>$(“</a:t>
            </a:r>
            <a:r>
              <a:rPr lang="en-US" altLang="ko-KR" dirty="0" err="1" smtClean="0"/>
              <a:t>td:first</a:t>
            </a:r>
            <a:r>
              <a:rPr lang="en-US" altLang="ko-KR" dirty="0" smtClean="0"/>
              <a:t>-child”)  :  td</a:t>
            </a:r>
            <a:r>
              <a:rPr lang="ko-KR" altLang="en-US" dirty="0" err="1" smtClean="0"/>
              <a:t>를자식으로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 그룹에서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자식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first : 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선택되는 요소는 반드시 하나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자식필터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294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12"/>
                <a:gridCol w="6208526"/>
              </a:tblGrid>
              <a:tr h="53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935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:nth-child( index /even/odd/ equation)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자식 중</a:t>
                      </a:r>
                      <a:r>
                        <a:rPr lang="en-US" altLang="ko-KR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로 지정된 위치의 요소들과  일치하거나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짝수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홀수 번째의 </a:t>
                      </a:r>
                      <a:r>
                        <a:rPr lang="ko-KR" altLang="en-US" dirty="0" smtClean="0"/>
                        <a:t>요소들과 일치하거나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방정식 값 </a:t>
                      </a:r>
                      <a:r>
                        <a:rPr lang="ko-KR" altLang="en-US" dirty="0" smtClean="0"/>
                        <a:t>위치의 요소들과 일치</a:t>
                      </a:r>
                      <a:endParaRPr lang="ko-KR" altLang="en-US" dirty="0"/>
                    </a:p>
                  </a:txBody>
                  <a:tcPr/>
                </a:tc>
              </a:tr>
              <a:tr h="471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</a:t>
                      </a:r>
                      <a:r>
                        <a:rPr lang="ko-KR" altLang="en-US" smtClean="0"/>
                        <a:t>속한 자식 중 첫번째</a:t>
                      </a:r>
                      <a:r>
                        <a:rPr lang="ko-KR" altLang="en-US" dirty="0" smtClean="0"/>
                        <a:t> 자식요소와 일치 </a:t>
                      </a:r>
                      <a:endParaRPr lang="ko-KR" altLang="en-US" dirty="0"/>
                    </a:p>
                  </a:txBody>
                  <a:tcPr/>
                </a:tc>
              </a:tr>
              <a:tr h="564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부모에 속한 자식 중 마지막 자식요소와 일치</a:t>
                      </a:r>
                      <a:endParaRPr lang="ko-KR" altLang="en-US" dirty="0"/>
                    </a:p>
                  </a:txBody>
                  <a:tcPr/>
                </a:tc>
              </a:tr>
              <a:tr h="437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:only-child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자신이 부모요소의 유일한 자식요소인 것과 일치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:first,   first-child,  last ,  last-child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762" y="1660253"/>
            <a:ext cx="3144644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837" y="1660253"/>
            <a:ext cx="3578496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51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882105"/>
          </a:xfrm>
        </p:spPr>
        <p:txBody>
          <a:bodyPr/>
          <a:lstStyle/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514" y="1700335"/>
            <a:ext cx="6360409" cy="210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7408" y="4092855"/>
            <a:ext cx="6272515" cy="20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0388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입력양식의  현재 상태에 따라 선택되어진다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Form</a:t>
            </a:r>
            <a:r>
              <a:rPr lang="ko-KR" altLang="en-US" dirty="0" smtClean="0"/>
              <a:t>상태필터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262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618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:enabled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사용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가능한 </a:t>
                      </a:r>
                      <a:r>
                        <a:rPr lang="ko-KR" altLang="en-US" dirty="0" smtClean="0"/>
                        <a:t>요소와 </a:t>
                      </a:r>
                      <a:r>
                        <a:rPr lang="ko-KR" altLang="en-US" dirty="0" err="1" smtClean="0"/>
                        <a:t>알치</a:t>
                      </a:r>
                      <a:endParaRPr lang="ko-KR" altLang="en-US" dirty="0"/>
                    </a:p>
                  </a:txBody>
                  <a:tcPr/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:disabled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사용 불가능한 요소와 일치</a:t>
                      </a:r>
                      <a:endParaRPr lang="ko-KR" altLang="en-US" dirty="0"/>
                    </a:p>
                  </a:txBody>
                  <a:tcPr/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:checked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체크된 요소와 일치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checkedbox</a:t>
                      </a:r>
                      <a:r>
                        <a:rPr lang="en-US" altLang="ko-KR" dirty="0" smtClean="0"/>
                        <a:t>, radio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50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:selected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요소들과 일치</a:t>
                      </a:r>
                      <a:r>
                        <a:rPr lang="en-US" altLang="ko-KR" dirty="0" smtClean="0"/>
                        <a:t>-select option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37129"/>
            <a:ext cx="8704300" cy="52082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form&gt; </a:t>
            </a:r>
          </a:p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input type</a:t>
            </a:r>
            <a:r>
              <a:rPr lang="en-US" altLang="ko-KR" sz="1800" b="1" dirty="0" smtClean="0"/>
              <a:t>=“text"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=“id" &gt;&lt;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&lt;input type</a:t>
            </a:r>
            <a:r>
              <a:rPr lang="en-US" altLang="ko-KR" sz="1800" b="1" dirty="0" smtClean="0"/>
              <a:t>=“password" </a:t>
            </a:r>
            <a:r>
              <a:rPr lang="en-US" altLang="ko-KR" sz="1800" b="1" dirty="0"/>
              <a:t>name</a:t>
            </a:r>
            <a:r>
              <a:rPr lang="en-US" altLang="ko-KR" sz="1800" b="1" dirty="0" smtClean="0"/>
              <a:t>=“pass"  </a:t>
            </a:r>
            <a:r>
              <a:rPr lang="en-US" altLang="ko-KR" sz="1800" b="1" dirty="0"/>
              <a:t>&gt;&lt;</a:t>
            </a:r>
            <a:r>
              <a:rPr lang="en-US" altLang="ko-KR" sz="1800" b="1" dirty="0" err="1"/>
              <a:t>br</a:t>
            </a:r>
            <a:r>
              <a:rPr lang="en-US" altLang="ko-KR" sz="1800" b="1" dirty="0" smtClean="0"/>
              <a:t>&gt;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select name="</a:t>
            </a:r>
            <a:r>
              <a:rPr lang="en-US" altLang="ko-KR" sz="1800" dirty="0" err="1"/>
              <a:t>disSelect</a:t>
            </a:r>
            <a:r>
              <a:rPr lang="en-US" altLang="ko-KR" sz="1800" dirty="0"/>
              <a:t>" </a:t>
            </a:r>
            <a:r>
              <a:rPr lang="en-US" altLang="ko-KR" sz="1800" dirty="0" smtClean="0"/>
              <a:t>disabled&gt;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smtClean="0"/>
              <a:t>&lt;option&gt;Option1&lt;/</a:t>
            </a:r>
            <a:r>
              <a:rPr lang="en-US" altLang="ko-KR" sz="1800" dirty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   &lt;option&gt;Option2&lt;/</a:t>
            </a:r>
            <a:r>
              <a:rPr lang="en-US" altLang="ko-KR" sz="1800" dirty="0" smtClean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&lt;option&gt;Option3&lt;/</a:t>
            </a:r>
            <a:r>
              <a:rPr lang="en-US" altLang="ko-KR" sz="1800" dirty="0" smtClean="0"/>
              <a:t>option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      &lt;option&gt;Option4&lt;/</a:t>
            </a:r>
            <a:r>
              <a:rPr lang="en-US" altLang="ko-KR" sz="1800" dirty="0" smtClean="0"/>
              <a:t>option&gt;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select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 name="</a:t>
            </a:r>
            <a:r>
              <a:rPr lang="en-US" altLang="ko-KR" sz="1800" dirty="0" err="1"/>
              <a:t>enTextarea</a:t>
            </a:r>
            <a:r>
              <a:rPr lang="en-US" altLang="ko-KR" sz="1800" dirty="0"/>
              <a:t>" rows=10 cols=20 &gt;text&lt;/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&lt;input type</a:t>
            </a:r>
            <a:r>
              <a:rPr lang="en-US" altLang="ko-KR" sz="1800" dirty="0" smtClean="0"/>
              <a:t>=“button“ value=“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" </a:t>
            </a:r>
            <a:r>
              <a:rPr lang="en-US" altLang="ko-KR" sz="1800" dirty="0" smtClean="0"/>
              <a:t>disabled&gt;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smtClean="0"/>
              <a:t>form&gt;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390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52098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체크한 값을 가져오기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&lt;form&gt;</a:t>
            </a:r>
          </a:p>
          <a:p>
            <a:pPr marL="0" indent="0">
              <a:buNone/>
            </a:pPr>
            <a:r>
              <a:rPr lang="ko-KR" altLang="en-US" dirty="0" err="1"/>
              <a:t>취</a:t>
            </a:r>
            <a:r>
              <a:rPr lang="ko-KR" altLang="en-US" dirty="0"/>
              <a:t> 미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&lt;input type="checkbox" name="hobby" value="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“ checked </a:t>
            </a:r>
            <a:r>
              <a:rPr lang="en-US" altLang="ko-KR" dirty="0"/>
              <a:t>&gt;</a:t>
            </a:r>
            <a:r>
              <a:rPr lang="ko-KR" altLang="en-US" dirty="0"/>
              <a:t>여행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장기</a:t>
            </a:r>
            <a:r>
              <a:rPr lang="en-US" altLang="ko-KR" dirty="0"/>
              <a:t>"&gt;</a:t>
            </a:r>
            <a:r>
              <a:rPr lang="ko-KR" altLang="en-US" dirty="0"/>
              <a:t>장기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바둑</a:t>
            </a:r>
            <a:r>
              <a:rPr lang="en-US" altLang="ko-KR" dirty="0"/>
              <a:t>"&gt;</a:t>
            </a:r>
            <a:r>
              <a:rPr lang="ko-KR" altLang="en-US" dirty="0"/>
              <a:t>바둑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독서</a:t>
            </a:r>
            <a:r>
              <a:rPr lang="en-US" altLang="ko-KR" dirty="0"/>
              <a:t>" &gt;</a:t>
            </a:r>
            <a:r>
              <a:rPr lang="ko-KR" altLang="en-US" dirty="0"/>
              <a:t>독서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낚시</a:t>
            </a:r>
            <a:r>
              <a:rPr lang="en-US" altLang="ko-KR" dirty="0"/>
              <a:t>"&gt;</a:t>
            </a:r>
            <a:r>
              <a:rPr lang="ko-KR" altLang="en-US" dirty="0"/>
              <a:t>낚시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type="button"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194544" y="1160881"/>
            <a:ext cx="4658492" cy="2211470"/>
            <a:chOff x="3205302" y="1246943"/>
            <a:chExt cx="4658492" cy="221147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839096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4-3(:</a:t>
            </a:r>
            <a:r>
              <a:rPr lang="en-US" altLang="ko-KR" dirty="0" err="1" smtClean="0"/>
              <a:t>checkbox:checked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95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90918"/>
            <a:ext cx="8650512" cy="50345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&lt;body</a:t>
            </a:r>
            <a:r>
              <a:rPr lang="en-US" altLang="ko-KR" dirty="0" smtClean="0"/>
              <a:t>&gt;        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ko-KR" altLang="en-US" dirty="0" smtClean="0"/>
              <a:t>봄소식 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/>
              <a:t>select name="spring" id="spring" multiple size="6"&gt;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smtClean="0"/>
              <a:t>option  &gt;</a:t>
            </a:r>
            <a:r>
              <a:rPr lang="ko-KR" altLang="en-US" dirty="0"/>
              <a:t>개나리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진달래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민들레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벚꽃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목련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철쭉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select&gt;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746580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4-4(</a:t>
            </a:r>
            <a:r>
              <a:rPr lang="en-US" altLang="ko-KR" dirty="0" err="1" smtClean="0"/>
              <a:t>option:selected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6279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Visibility 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보임 상태에 따라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선택한다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기타 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06101" y="2097292"/>
          <a:ext cx="8212139" cy="338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8"/>
                <a:gridCol w="6412921"/>
              </a:tblGrid>
              <a:tr h="4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220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1) display : none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2) type=hidden </a:t>
                      </a:r>
                      <a:r>
                        <a:rPr lang="ko-KR" altLang="en-US" dirty="0" smtClean="0"/>
                        <a:t>인 것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 smtClean="0"/>
                        <a:t>3) width=0</a:t>
                      </a:r>
                      <a:r>
                        <a:rPr lang="en-US" altLang="ko-KR" baseline="0" dirty="0" smtClean="0"/>
                        <a:t> height=0 </a:t>
                      </a:r>
                      <a:r>
                        <a:rPr lang="ko-KR" altLang="en-US" baseline="0" dirty="0" smtClean="0"/>
                        <a:t>인 것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baseline="0" dirty="0" smtClean="0"/>
                        <a:t>4)</a:t>
                      </a: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인 것</a:t>
                      </a:r>
                      <a:endParaRPr lang="ko-KR" altLang="en-US" dirty="0"/>
                    </a:p>
                  </a:txBody>
                  <a:tcPr/>
                </a:tc>
              </a:tr>
              <a:tr h="1705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:visible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display :none </a:t>
                      </a:r>
                      <a:r>
                        <a:rPr lang="ko-KR" altLang="en-US" dirty="0" smtClean="0"/>
                        <a:t>이 아니 것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 type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=hidden </a:t>
                      </a:r>
                      <a:r>
                        <a:rPr lang="ko-KR" altLang="en-US" dirty="0" smtClean="0"/>
                        <a:t>이 아니 것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dirty="0" smtClean="0"/>
                        <a:t>width=0 height=0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baseline="0" dirty="0" smtClean="0"/>
                        <a:t>부모요소가</a:t>
                      </a:r>
                      <a:r>
                        <a:rPr lang="en-US" altLang="ko-KR" baseline="0" dirty="0" smtClean="0"/>
                        <a:t> hidden </a:t>
                      </a:r>
                      <a:r>
                        <a:rPr lang="ko-KR" altLang="en-US" baseline="0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아닌 것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baseline="0" dirty="0" smtClean="0"/>
                        <a:t>Visibility =hidden opacity=0 </a:t>
                      </a:r>
                      <a:r>
                        <a:rPr lang="ko-KR" altLang="en-US" baseline="0" dirty="0" smtClean="0"/>
                        <a:t>인 것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89845" cy="4970033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script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/jquery-1.11.1.min.js"&gt;&lt;/script&gt;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 &lt;p&gt; </a:t>
            </a:r>
            <a:r>
              <a:rPr lang="ko-KR" altLang="en-US" sz="1800" dirty="0"/>
              <a:t>보이는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;"&gt;</a:t>
            </a:r>
            <a:r>
              <a:rPr lang="ko-KR" altLang="en-US" sz="1800" dirty="0"/>
              <a:t>숨겨진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;"&gt; </a:t>
            </a:r>
            <a:r>
              <a:rPr lang="ko-KR" altLang="en-US" sz="1800" dirty="0"/>
              <a:t>자리를 차지 하지 못한 문단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style="opacity:0;"&gt; </a:t>
            </a:r>
            <a:r>
              <a:rPr lang="ko-KR" altLang="en-US" sz="1800" dirty="0"/>
              <a:t>투명한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&lt;hr/&gt;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&lt;script </a:t>
            </a:r>
            <a:r>
              <a:rPr lang="en-US" altLang="ko-KR" sz="1800" dirty="0" smtClean="0"/>
              <a:t>&gt; &lt;/script&gt;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/>
            <a:r>
              <a:rPr lang="en-US" altLang="ko-KR" sz="1800" dirty="0" smtClean="0"/>
              <a:t> hidden 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visiible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필터를 이용하여 각 수행 결과를 출력  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820810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기타 필터</a:t>
            </a:r>
            <a:r>
              <a:rPr lang="en-US" altLang="ko-KR" dirty="0" smtClean="0"/>
              <a:t>5-1 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9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입력상태필터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기타필터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선택자보다</a:t>
            </a:r>
            <a:r>
              <a:rPr lang="ko-KR" altLang="en-US" dirty="0" smtClean="0"/>
              <a:t> 더 정밀한 선택이 필요한 경우 필터와 선택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활용한다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뒤의 콜론다음에 기술하여 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식으로 사용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필터는 이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905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0663" cy="4936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&lt;body&gt;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form id="</a:t>
            </a:r>
            <a:r>
              <a:rPr lang="en-US" altLang="ko-KR" sz="1800" dirty="0" err="1"/>
              <a:t>testForm</a:t>
            </a:r>
            <a:r>
              <a:rPr lang="en-US" altLang="ko-KR" sz="1800" dirty="0"/>
              <a:t>"&gt; 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type="hidden" name="</a:t>
            </a:r>
            <a:r>
              <a:rPr lang="en-US" altLang="ko-KR" sz="1800" dirty="0" err="1"/>
              <a:t>userAge</a:t>
            </a:r>
            <a:r>
              <a:rPr lang="en-US" altLang="ko-KR" sz="1800" dirty="0"/>
              <a:t>" value="33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&lt;input type="hidden" name="</a:t>
            </a:r>
            <a:r>
              <a:rPr lang="en-US" altLang="ko-KR" sz="1800" dirty="0" err="1"/>
              <a:t>userCity</a:t>
            </a:r>
            <a:r>
              <a:rPr lang="en-US" altLang="ko-KR" sz="1800" dirty="0"/>
              <a:t>" value="</a:t>
            </a:r>
            <a:r>
              <a:rPr lang="ko-KR" altLang="en-US" sz="1800" dirty="0"/>
              <a:t>대전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I </a:t>
            </a:r>
            <a:r>
              <a:rPr lang="en-US" altLang="ko-KR" sz="1800" dirty="0"/>
              <a:t>D : &lt;input type="text" name="</a:t>
            </a:r>
            <a:r>
              <a:rPr lang="en-US" altLang="ko-KR" sz="1800" dirty="0" err="1"/>
              <a:t>userID</a:t>
            </a:r>
            <a:r>
              <a:rPr lang="en-US" altLang="ko-KR" sz="1800" dirty="0"/>
              <a:t>" value="</a:t>
            </a:r>
            <a:r>
              <a:rPr lang="en-US" altLang="ko-KR" sz="1800" dirty="0" err="1"/>
              <a:t>hong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"&gt;ID</a:t>
            </a:r>
            <a:r>
              <a:rPr lang="ko-KR" altLang="en-US" sz="1800" dirty="0"/>
              <a:t>가 중복됩니다</a:t>
            </a:r>
            <a:r>
              <a:rPr lang="en-US" altLang="ko-KR" sz="1800" dirty="0"/>
              <a:t>. &lt;/span&gt;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이름 </a:t>
            </a:r>
            <a:r>
              <a:rPr lang="en-US" altLang="ko-KR" sz="1800" dirty="0"/>
              <a:t>: &lt;input type="text" name="</a:t>
            </a:r>
            <a:r>
              <a:rPr lang="en-US" altLang="ko-KR" sz="1800" dirty="0" err="1"/>
              <a:t>userName</a:t>
            </a:r>
            <a:r>
              <a:rPr lang="en-US" altLang="ko-KR" sz="1800" dirty="0"/>
              <a:t>" value="</a:t>
            </a:r>
            <a:r>
              <a:rPr lang="ko-KR" altLang="en-US" sz="1800" dirty="0"/>
              <a:t>홍길동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"&gt;</a:t>
            </a:r>
            <a:r>
              <a:rPr lang="ko-KR" altLang="en-US" sz="1800" dirty="0"/>
              <a:t>이름을 입력하세요</a:t>
            </a:r>
            <a:r>
              <a:rPr lang="en-US" altLang="ko-KR" sz="1800" dirty="0"/>
              <a:t>&lt;/span&gt;&lt;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성별 </a:t>
            </a:r>
            <a:r>
              <a:rPr lang="en-US" altLang="ko-KR" sz="1800" dirty="0"/>
              <a:t>: &lt;input type="radio" name="sung" value="</a:t>
            </a:r>
            <a:r>
              <a:rPr lang="ko-KR" altLang="en-US" sz="1800" dirty="0"/>
              <a:t>남</a:t>
            </a:r>
            <a:r>
              <a:rPr lang="en-US" altLang="ko-KR" sz="1800" dirty="0"/>
              <a:t>" checked&gt;</a:t>
            </a:r>
            <a:r>
              <a:rPr lang="ko-KR" altLang="en-US" sz="1800" dirty="0"/>
              <a:t>남자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type="radio" name="sung" value="</a:t>
            </a:r>
            <a:r>
              <a:rPr lang="ko-KR" altLang="en-US" sz="1800" dirty="0"/>
              <a:t>여</a:t>
            </a:r>
            <a:r>
              <a:rPr lang="en-US" altLang="ko-KR" sz="1800" dirty="0"/>
              <a:t>"&gt;</a:t>
            </a:r>
            <a:r>
              <a:rPr lang="ko-KR" altLang="en-US" sz="1800" dirty="0"/>
              <a:t>여자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form&gt;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5-2(hidden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546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80161"/>
            <a:ext cx="8661270" cy="507603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5-3(hidden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85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49132" y="2194111"/>
          <a:ext cx="8212138" cy="394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527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첫번째요소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마지막요소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괄호의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가 일치되는 모든요소를 제외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짝수요소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홀수요소 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  <a:tr h="427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64" y="957431"/>
            <a:ext cx="8456874" cy="5577184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&lt;li&gt; one &lt;/li&gt;</a:t>
            </a:r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two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li</a:t>
            </a:r>
            <a:r>
              <a:rPr lang="en-US" altLang="ko-KR" dirty="0" smtClean="0"/>
              <a:t>&gt;  three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&lt;li</a:t>
            </a:r>
            <a:r>
              <a:rPr lang="en-US" altLang="ko-KR" dirty="0" smtClean="0"/>
              <a:t>&gt; four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five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six&lt;/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seven&lt;/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li&gt;eight&lt;/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li&gt;nine&lt;/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2314" y="1438901"/>
            <a:ext cx="2410764" cy="34608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4225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  </a:t>
            </a:r>
            <a:r>
              <a:rPr lang="en-US" altLang="ko-KR" dirty="0" smtClean="0"/>
              <a:t>: first, last ,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lt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1068" y="1993753"/>
            <a:ext cx="4593517" cy="348188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3480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109065"/>
          </a:xfrm>
        </p:spPr>
        <p:txBody>
          <a:bodyPr/>
          <a:lstStyle/>
          <a:p>
            <a:r>
              <a:rPr lang="ko-KR" altLang="en-US" dirty="0" smtClean="0"/>
              <a:t>짝수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짝수로 평가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8035" y="2115626"/>
            <a:ext cx="6289288" cy="361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250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58645"/>
            <a:ext cx="8692179" cy="49700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243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41556" y="2463053"/>
          <a:ext cx="8212138" cy="299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49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656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:contains(text)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테스트를 포함하는 요소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대소문자 구분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9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대상요소 중 자식요소도 없고 텍스트도 없는 요소 </a:t>
                      </a:r>
                      <a:endParaRPr lang="ko-KR" altLang="en-US" dirty="0"/>
                    </a:p>
                  </a:txBody>
                  <a:tcPr/>
                </a:tc>
              </a:tr>
              <a:tr h="590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:has(selector)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에 해당하는 요소를 갖는 모든 요소와 일치</a:t>
                      </a:r>
                      <a:endParaRPr lang="ko-KR" altLang="en-US" dirty="0"/>
                    </a:p>
                  </a:txBody>
                  <a:tcPr/>
                </a:tc>
              </a:tr>
              <a:tr h="656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:parent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대상요소 중 자식요소를 갖거나 텍스트를 갖고 있는 요소와 일치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925159"/>
            <a:ext cx="8672027" cy="5540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&lt;style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        div{ width:300px; height:30px; </a:t>
            </a:r>
          </a:p>
          <a:p>
            <a:pPr marL="0" indent="0">
              <a:buNone/>
            </a:pPr>
            <a:r>
              <a:rPr lang="en-US" altLang="ko-KR" dirty="0" smtClean="0"/>
              <a:t>                 border:1px solid green; }</a:t>
            </a:r>
          </a:p>
          <a:p>
            <a:pPr marL="0" indent="0">
              <a:buNone/>
            </a:pPr>
            <a:r>
              <a:rPr lang="en-US" altLang="ko-KR" dirty="0" smtClean="0"/>
              <a:t>&lt;/style&gt;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div&gt;&lt;/div&gt;</a:t>
            </a:r>
          </a:p>
          <a:p>
            <a:pPr marL="0" indent="0">
              <a:buNone/>
            </a:pPr>
            <a:r>
              <a:rPr lang="en-US" altLang="ko-KR" dirty="0"/>
              <a:t>&lt;div&gt;</a:t>
            </a:r>
            <a:r>
              <a:rPr lang="ko-KR" altLang="en-US" dirty="0" err="1"/>
              <a:t>헬로우</a:t>
            </a:r>
            <a:r>
              <a:rPr lang="en-US" altLang="ko-KR" dirty="0" smtClean="0"/>
              <a:t>~~</a:t>
            </a:r>
          </a:p>
          <a:p>
            <a:pPr marL="0" indent="0">
              <a:buNone/>
            </a:pPr>
            <a:r>
              <a:rPr lang="en-US" altLang="ko-KR" dirty="0" smtClean="0"/>
              <a:t>      &lt;</a:t>
            </a:r>
            <a:r>
              <a:rPr lang="en-US" altLang="ko-KR" dirty="0"/>
              <a:t>span&gt;</a:t>
            </a:r>
            <a:r>
              <a:rPr lang="ko-KR" altLang="en-US" dirty="0"/>
              <a:t>오늘도  즐겁게</a:t>
            </a:r>
            <a:r>
              <a:rPr lang="en-US" altLang="ko-KR" dirty="0"/>
              <a:t>~</a:t>
            </a:r>
            <a:r>
              <a:rPr lang="ko-KR" altLang="en-US" dirty="0"/>
              <a:t>열심히</a:t>
            </a:r>
            <a:r>
              <a:rPr lang="en-US" altLang="ko-KR" dirty="0"/>
              <a:t>!&lt;/span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div&gt;</a:t>
            </a:r>
          </a:p>
          <a:p>
            <a:pPr marL="0" indent="0">
              <a:buNone/>
            </a:pPr>
            <a:r>
              <a:rPr lang="en-US" altLang="ko-KR" dirty="0"/>
              <a:t>&lt;p&gt;Hello </a:t>
            </a:r>
            <a:r>
              <a:rPr lang="en-US" altLang="ko-KR" dirty="0" err="1"/>
              <a:t>jQuery</a:t>
            </a:r>
            <a:r>
              <a:rPr lang="en-US" altLang="ko-KR" dirty="0"/>
              <a:t>! &lt;span&gt;Thanks, </a:t>
            </a:r>
            <a:r>
              <a:rPr lang="en-US" altLang="ko-KR" dirty="0" err="1"/>
              <a:t>jQuery</a:t>
            </a:r>
            <a:r>
              <a:rPr lang="en-US" altLang="ko-KR" dirty="0"/>
              <a:t>!&lt;/span&gt;&lt;/p&gt;</a:t>
            </a:r>
          </a:p>
          <a:p>
            <a:pPr marL="0" indent="0">
              <a:buNone/>
            </a:pPr>
            <a:r>
              <a:rPr lang="en-US" altLang="ko-KR" dirty="0"/>
              <a:t>&lt;div class="</a:t>
            </a:r>
            <a:r>
              <a:rPr lang="en-US" altLang="ko-KR" dirty="0" err="1"/>
              <a:t>myClass</a:t>
            </a:r>
            <a:r>
              <a:rPr lang="en-US" altLang="ko-KR" dirty="0"/>
              <a:t>"&gt;</a:t>
            </a:r>
            <a:r>
              <a:rPr lang="en-US" altLang="ko-KR" dirty="0" err="1"/>
              <a:t>jQuery</a:t>
            </a:r>
            <a:r>
              <a:rPr lang="en-US" altLang="ko-KR" dirty="0"/>
              <a:t>!&lt;/div&gt;</a:t>
            </a:r>
          </a:p>
          <a:p>
            <a:pPr marL="0" indent="0">
              <a:buNone/>
            </a:pPr>
            <a:r>
              <a:rPr lang="en-US" altLang="ko-KR" dirty="0"/>
              <a:t>&lt;span class="</a:t>
            </a:r>
            <a:r>
              <a:rPr lang="en-US" altLang="ko-KR" dirty="0" err="1"/>
              <a:t>notMyClass</a:t>
            </a:r>
            <a:r>
              <a:rPr lang="en-US" altLang="ko-KR" dirty="0"/>
              <a:t>"&gt;</a:t>
            </a:r>
            <a:r>
              <a:rPr lang="ko-KR" altLang="en-US" dirty="0"/>
              <a:t>쉬운 </a:t>
            </a:r>
            <a:r>
              <a:rPr lang="en-US" altLang="ko-KR" dirty="0" err="1"/>
              <a:t>jQuery</a:t>
            </a:r>
            <a:r>
              <a:rPr lang="en-US" altLang="ko-KR" dirty="0"/>
              <a:t>~~!&lt;/span&gt;</a:t>
            </a:r>
          </a:p>
          <a:p>
            <a:pPr marL="0" indent="0">
              <a:buNone/>
            </a:pPr>
            <a:r>
              <a:rPr lang="en-US" altLang="ko-KR" dirty="0"/>
              <a:t>&lt;div&gt;&lt;/div&gt;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&gt;&lt;hr color="blue"&gt;&lt;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8673" y="999675"/>
            <a:ext cx="3313355" cy="302368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655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20603</TotalTime>
  <Words>1189</Words>
  <Application>Microsoft Office PowerPoint</Application>
  <PresentationFormat>화면 슬라이드 쇼(4:3)</PresentationFormat>
  <Paragraphs>242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1_Crayons</vt:lpstr>
      <vt:lpstr>슬라이드 1</vt:lpstr>
      <vt:lpstr>필터</vt:lpstr>
      <vt:lpstr>1. 기본필터</vt:lpstr>
      <vt:lpstr>기본필터1-1</vt:lpstr>
      <vt:lpstr>기본필터1-2</vt:lpstr>
      <vt:lpstr>기본필터 1-3</vt:lpstr>
      <vt:lpstr>기본필터 1-4</vt:lpstr>
      <vt:lpstr>2. 내용 필터</vt:lpstr>
      <vt:lpstr>내용필터 2-1</vt:lpstr>
      <vt:lpstr>내용필터 2-2</vt:lpstr>
      <vt:lpstr>3. 자식필터</vt:lpstr>
      <vt:lpstr>자식필터 3-1</vt:lpstr>
      <vt:lpstr>자식필터 3-2</vt:lpstr>
      <vt:lpstr>4. Form상태필터</vt:lpstr>
      <vt:lpstr>Form상태4-1</vt:lpstr>
      <vt:lpstr>Form상태 4-3(:checkbox:checked)</vt:lpstr>
      <vt:lpstr>Form상태 4-4(option:selected)</vt:lpstr>
      <vt:lpstr>5. 기타 필터</vt:lpstr>
      <vt:lpstr>기타 필터5-1 (hidden visible)</vt:lpstr>
      <vt:lpstr>기타필터 5-2(hidden visible)</vt:lpstr>
      <vt:lpstr>기타필터 5-3(hidden visible)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2091</cp:revision>
  <dcterms:created xsi:type="dcterms:W3CDTF">2007-06-29T06:43:39Z</dcterms:created>
  <dcterms:modified xsi:type="dcterms:W3CDTF">2020-07-03T11:48:37Z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