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1"/>
  </p:sldMasterIdLst>
  <p:notesMasterIdLst>
    <p:notesMasterId r:id="rId20"/>
  </p:notesMasterIdLst>
  <p:handoutMasterIdLst>
    <p:handoutMasterId r:id="rId21"/>
  </p:handoutMasterIdLst>
  <p:sldIdLst>
    <p:sldId id="646" r:id="rId2"/>
    <p:sldId id="648" r:id="rId3"/>
    <p:sldId id="649" r:id="rId4"/>
    <p:sldId id="650" r:id="rId5"/>
    <p:sldId id="956" r:id="rId6"/>
    <p:sldId id="957" r:id="rId7"/>
    <p:sldId id="936" r:id="rId8"/>
    <p:sldId id="937" r:id="rId9"/>
    <p:sldId id="954" r:id="rId10"/>
    <p:sldId id="938" r:id="rId11"/>
    <p:sldId id="939" r:id="rId12"/>
    <p:sldId id="940" r:id="rId13"/>
    <p:sldId id="942" r:id="rId14"/>
    <p:sldId id="941" r:id="rId15"/>
    <p:sldId id="950" r:id="rId16"/>
    <p:sldId id="945" r:id="rId17"/>
    <p:sldId id="946" r:id="rId18"/>
    <p:sldId id="947" r:id="rId19"/>
  </p:sldIdLst>
  <p:sldSz cx="11879263" cy="8910638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59399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879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78198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3759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969971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3563965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4157960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4751954" algn="l" defTabSz="1187988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HTML5" id="{3BF30400-1CD3-4976-A1DB-0224292285D2}">
          <p14:sldIdLst/>
        </p14:section>
        <p14:section name="CSS3" id="{D2C78D48-A115-4072-A02C-4ED1383C6250}">
          <p14:sldIdLst>
            <p14:sldId id="646"/>
            <p14:sldId id="648"/>
            <p14:sldId id="649"/>
            <p14:sldId id="650"/>
            <p14:sldId id="883"/>
            <p14:sldId id="936"/>
            <p14:sldId id="937"/>
            <p14:sldId id="938"/>
            <p14:sldId id="939"/>
            <p14:sldId id="940"/>
            <p14:sldId id="941"/>
            <p14:sldId id="942"/>
          </p14:sldIdLst>
        </p14:section>
        <p14:section name="Javascript" id="{21A0D544-C98B-4767-8E9B-BFA545D479FA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807" userDrawn="1">
          <p15:clr>
            <a:srgbClr val="A4A3A4"/>
          </p15:clr>
        </p15:guide>
        <p15:guide id="2" pos="3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9E00"/>
    <a:srgbClr val="0000FF"/>
    <a:srgbClr val="6600FF"/>
    <a:srgbClr val="CC9900"/>
    <a:srgbClr val="FF9999"/>
    <a:srgbClr val="CCFFCC"/>
    <a:srgbClr val="6699FF"/>
    <a:srgbClr val="FFFFFF"/>
    <a:srgbClr val="CCCCFF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286" autoAdjust="0"/>
    <p:restoredTop sz="93514" autoAdjust="0"/>
  </p:normalViewPr>
  <p:slideViewPr>
    <p:cSldViewPr snapToGrid="0">
      <p:cViewPr>
        <p:scale>
          <a:sx n="73" d="100"/>
          <a:sy n="73" d="100"/>
        </p:scale>
        <p:origin x="-2148" y="-378"/>
      </p:cViewPr>
      <p:guideLst>
        <p:guide orient="horz" pos="2807"/>
        <p:guide pos="3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2136" y="72"/>
      </p:cViewPr>
      <p:guideLst>
        <p:guide orient="horz" pos="3224"/>
        <p:guide pos="223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61819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84" y="0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33" y="4861795"/>
            <a:ext cx="5682600" cy="460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defTabSz="989945" eaLnBrk="1" hangingPunct="1">
              <a:defRPr sz="13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84" y="9721826"/>
            <a:ext cx="3078753" cy="5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75" tIns="49537" rIns="99075" bIns="49537" numCol="1" anchor="b" anchorCtr="0" compatLnSpc="1">
            <a:prstTxWarp prst="textNoShape">
              <a:avLst/>
            </a:prstTxWarp>
          </a:bodyPr>
          <a:lstStyle>
            <a:lvl1pPr algn="r" defTabSz="989945" eaLnBrk="1" hangingPunct="1">
              <a:defRPr sz="1300">
                <a:ea typeface="굴림" pitchFamily="50" charset="-127"/>
              </a:defRPr>
            </a:lvl1pPr>
          </a:lstStyle>
          <a:p>
            <a:fld id="{949F3908-8432-46C2-9A97-2AAB410800A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5433862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593994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87988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781983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375977" algn="l" rtl="0" fontAlgn="base" latinLnBrk="1">
      <a:spcBef>
        <a:spcPct val="30000"/>
      </a:spcBef>
      <a:spcAft>
        <a:spcPct val="0"/>
      </a:spcAft>
      <a:defRPr kumimoji="1" sz="1559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969971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6pPr>
    <a:lvl7pPr marL="3563965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7pPr>
    <a:lvl8pPr marL="4157960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8pPr>
    <a:lvl9pPr marL="4751954" algn="l" defTabSz="1187988" rtl="0" eaLnBrk="1" latinLnBrk="1" hangingPunct="1">
      <a:defRPr sz="15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90945" y="2768074"/>
            <a:ext cx="10097374" cy="1910012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81890" y="5049365"/>
            <a:ext cx="8315484" cy="2277163"/>
          </a:xfrm>
        </p:spPr>
        <p:txBody>
          <a:bodyPr/>
          <a:lstStyle>
            <a:lvl1pPr marL="0" indent="0" algn="ctr">
              <a:buNone/>
              <a:defRPr/>
            </a:lvl1pPr>
            <a:lvl2pPr marL="594068" indent="0" algn="ctr">
              <a:buNone/>
              <a:defRPr/>
            </a:lvl2pPr>
            <a:lvl3pPr marL="1188134" indent="0" algn="ctr">
              <a:buNone/>
              <a:defRPr/>
            </a:lvl3pPr>
            <a:lvl4pPr marL="1782203" indent="0" algn="ctr">
              <a:buNone/>
              <a:defRPr/>
            </a:lvl4pPr>
            <a:lvl5pPr marL="2376269" indent="0" algn="ctr">
              <a:buNone/>
              <a:defRPr/>
            </a:lvl5pPr>
            <a:lvl6pPr marL="2970337" indent="0" algn="ctr">
              <a:buNone/>
              <a:defRPr/>
            </a:lvl6pPr>
            <a:lvl7pPr marL="3564404" indent="0" algn="ctr">
              <a:buNone/>
              <a:defRPr/>
            </a:lvl7pPr>
            <a:lvl8pPr marL="4158472" indent="0" algn="ctr">
              <a:buNone/>
              <a:defRPr/>
            </a:lvl8pPr>
            <a:lvl9pPr marL="4752539" indent="0" algn="ctr">
              <a:buNone/>
              <a:defRPr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4F29E8-5A29-4A5A-BA64-C916EB160DD5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954518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124285" y="8366102"/>
            <a:ext cx="2447686" cy="544539"/>
          </a:xfrm>
        </p:spPr>
        <p:txBody>
          <a:bodyPr anchor="ctr"/>
          <a:lstStyle>
            <a:lvl1pPr>
              <a:defRPr/>
            </a:lvl1pPr>
          </a:lstStyle>
          <a:p>
            <a:fld id="{80CEC61B-8E5B-428C-BF4B-91CC7F06BD3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2492112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EB8132-3E69-42D4-86FC-16113E9DD66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6888753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71E074-CA2B-4440-94E7-E49724C4F16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1331492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6941" y="561043"/>
            <a:ext cx="9701398" cy="99007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6983" y="1732624"/>
            <a:ext cx="11262614" cy="645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4608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97124" y="8366102"/>
            <a:ext cx="2474846" cy="54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2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56D23D7-10E6-485D-80C1-8CCF7E24002C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5" r:id="rId4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5717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594068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1188134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782203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2376269" algn="ctr" rtl="0" fontAlgn="base" latinLnBrk="1">
        <a:spcBef>
          <a:spcPct val="0"/>
        </a:spcBef>
        <a:spcAft>
          <a:spcPct val="0"/>
        </a:spcAft>
        <a:defRPr kumimoji="1" sz="5197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445550" indent="-44555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311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965359" indent="-371292" algn="l" rtl="0" fontAlgn="base" latinLnBrk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599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2pPr>
      <a:lvl3pPr marL="1485168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3pPr>
      <a:lvl4pPr marL="2079236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08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4pPr>
      <a:lvl5pPr marL="267330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</a:defRPr>
      </a:lvl5pPr>
      <a:lvl6pPr marL="3267371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6pPr>
      <a:lvl7pPr marL="3861437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7pPr>
      <a:lvl8pPr marL="4455505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8pPr>
      <a:lvl9pPr marL="5049572" indent="-297034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82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068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13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203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26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0337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4404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8472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2539" algn="l" defTabSz="1188134" rtl="0" eaLnBrk="1" latinLnBrk="1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07 HTML</a:t>
            </a:r>
            <a:r>
              <a:rPr lang="ko-KR" altLang="en-US" dirty="0"/>
              <a:t>와 </a:t>
            </a:r>
            <a:r>
              <a:rPr lang="en-US" altLang="ko-KR" dirty="0"/>
              <a:t>CSS</a:t>
            </a:r>
            <a:r>
              <a:rPr lang="ko-KR" altLang="en-US" dirty="0"/>
              <a:t>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웹사이트 </a:t>
            </a:r>
            <a:r>
              <a:rPr lang="ko-KR" altLang="en-US" dirty="0"/>
              <a:t>만들기</a:t>
            </a: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14213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섹션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76319" y="1639101"/>
            <a:ext cx="10668651" cy="2959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1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>
                <a:solidFill>
                  <a:srgbClr val="000000"/>
                </a:solidFill>
              </a:rPr>
              <a:t>&lt;section id="main"&gt;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&lt;article id="</a:t>
            </a:r>
            <a:r>
              <a:rPr lang="en-US" altLang="ko-KR" sz="2800" kern="0" dirty="0" err="1">
                <a:solidFill>
                  <a:srgbClr val="000000"/>
                </a:solidFill>
              </a:rPr>
              <a:t>article1</a:t>
            </a:r>
            <a:r>
              <a:rPr lang="en-US" altLang="ko-KR" sz="2800" kern="0" dirty="0">
                <a:solidFill>
                  <a:srgbClr val="000000"/>
                </a:solidFill>
              </a:rPr>
              <a:t>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iframe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src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=“computer.html” name=“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ifr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”&gt; 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     &lt;/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iframe</a:t>
            </a:r>
            <a:r>
              <a:rPr lang="en-US" altLang="ko-KR" sz="28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&lt;/article&gt;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&lt;/section&gt;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0971" y="4754880"/>
            <a:ext cx="9836332" cy="3396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xmlns="" val="223761120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/>
              <a:t>오른쪽 </a:t>
            </a:r>
            <a:r>
              <a:rPr lang="en-US" altLang="ko-KR" b="1" i="1" dirty="0" smtClean="0"/>
              <a:t>aside</a:t>
            </a:r>
            <a:r>
              <a:rPr lang="ko-KR" altLang="en-US" b="1" i="1" dirty="0" smtClean="0"/>
              <a:t> </a:t>
            </a:r>
            <a:r>
              <a:rPr lang="ko-KR" altLang="en-US" b="1" i="1" dirty="0"/>
              <a:t>메뉴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27007" y="1717766"/>
            <a:ext cx="10668651" cy="65771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&lt;aside id="right"&gt;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&lt;div id="</a:t>
            </a:r>
            <a:r>
              <a:rPr lang="en-US" altLang="ko-KR" sz="2400" kern="0" dirty="0" err="1">
                <a:solidFill>
                  <a:srgbClr val="000000"/>
                </a:solidFill>
              </a:rPr>
              <a:t>shopcart</a:t>
            </a:r>
            <a:r>
              <a:rPr lang="en-US" altLang="ko-KR" sz="2400" kern="0" dirty="0">
                <a:solidFill>
                  <a:srgbClr val="000000"/>
                </a:solidFill>
              </a:rPr>
              <a:t>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 smtClean="0">
                <a:solidFill>
                  <a:srgbClr val="000000"/>
                </a:solidFill>
              </a:rPr>
              <a:t>        &lt;/</a:t>
            </a:r>
            <a:r>
              <a:rPr lang="en-US" altLang="ko-KR" sz="2400" kern="0" dirty="0">
                <a:solidFill>
                  <a:srgbClr val="000000"/>
                </a:solidFill>
              </a:rPr>
              <a:t>div</a:t>
            </a:r>
            <a:r>
              <a:rPr lang="en-US" altLang="ko-KR" sz="24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endParaRPr lang="en-US" altLang="ko-KR" sz="2400" kern="0" dirty="0" smtClea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2400" kern="0" dirty="0">
                <a:solidFill>
                  <a:srgbClr val="000000"/>
                </a:solidFill>
              </a:rPr>
              <a:t>&lt;div id="login"&gt;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h4</a:t>
            </a:r>
            <a:r>
              <a:rPr lang="en-US" altLang="ko-KR" sz="2400" kern="0" dirty="0">
                <a:solidFill>
                  <a:srgbClr val="000000"/>
                </a:solidFill>
              </a:rPr>
              <a:t>&gt;Log In&lt;/</a:t>
            </a:r>
            <a:r>
              <a:rPr lang="en-US" altLang="ko-KR" sz="2400" kern="0" dirty="0" err="1">
                <a:solidFill>
                  <a:srgbClr val="000000"/>
                </a:solidFill>
              </a:rPr>
              <a:t>h4</a:t>
            </a:r>
            <a:r>
              <a:rPr lang="en-US" altLang="ko-KR" sz="24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    &lt;form action="#"&gt;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 smtClean="0">
                <a:solidFill>
                  <a:srgbClr val="000000"/>
                </a:solidFill>
              </a:rPr>
              <a:t>            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</a:t>
            </a:r>
            <a:r>
              <a:rPr lang="en-US" altLang="ko-KR" sz="2400" kern="0" dirty="0" smtClean="0">
                <a:solidFill>
                  <a:srgbClr val="000000"/>
                </a:solidFill>
              </a:rPr>
              <a:t>           &lt;/</a:t>
            </a:r>
            <a:r>
              <a:rPr lang="en-US" altLang="ko-KR" sz="2400" kern="0" dirty="0">
                <a:solidFill>
                  <a:srgbClr val="000000"/>
                </a:solidFill>
              </a:rPr>
              <a:t>form&gt;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    &lt;/div&gt;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   &lt;/aside&gt;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63535"/>
            <a:ext cx="4958217" cy="5021035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553334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회원가입</a:t>
            </a:r>
            <a:r>
              <a:rPr lang="en-US" altLang="ko-KR" dirty="0" smtClean="0"/>
              <a:t>register.html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2880" y="1606732"/>
            <a:ext cx="11376717" cy="6577854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12</a:t>
            </a:fld>
            <a:endParaRPr lang="en-US" altLang="ko-KR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6914" y="1959429"/>
            <a:ext cx="8778240" cy="623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8581858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shopcart.html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13</a:t>
            </a:fld>
            <a:endParaRPr lang="en-US" altLang="ko-KR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6731" y="2194560"/>
            <a:ext cx="8595359" cy="560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8401470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computer.html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6983" y="1732624"/>
            <a:ext cx="11262614" cy="6551405"/>
          </a:xfrm>
        </p:spPr>
        <p:txBody>
          <a:bodyPr/>
          <a:lstStyle/>
          <a:p>
            <a:r>
              <a:rPr lang="en-US" altLang="ko-KR" dirty="0" smtClean="0"/>
              <a:t>computer.html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14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2674" y="2515506"/>
            <a:ext cx="8164286" cy="453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5969329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clothing.html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clothing.html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15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63041" y="2491421"/>
            <a:ext cx="7811588" cy="51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스프츠</a:t>
            </a:r>
            <a:r>
              <a:rPr lang="en-US" altLang="ko-KR" dirty="0" smtClean="0"/>
              <a:t>/</a:t>
            </a:r>
            <a:r>
              <a:rPr lang="ko-KR" altLang="en-US" dirty="0" smtClean="0"/>
              <a:t>레저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16</a:t>
            </a:fld>
            <a:endParaRPr lang="en-US" altLang="ko-KR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4663" y="2505869"/>
            <a:ext cx="8634548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3249" y="587168"/>
            <a:ext cx="9701398" cy="990071"/>
          </a:xfrm>
        </p:spPr>
        <p:txBody>
          <a:bodyPr/>
          <a:lstStyle/>
          <a:p>
            <a:r>
              <a:rPr lang="ko-KR" altLang="en-US" dirty="0" smtClean="0"/>
              <a:t>가구</a:t>
            </a:r>
            <a:r>
              <a:rPr lang="en-US" altLang="ko-KR" dirty="0" smtClean="0"/>
              <a:t>/</a:t>
            </a:r>
            <a:r>
              <a:rPr lang="ko-KR" altLang="en-US" dirty="0" smtClean="0"/>
              <a:t>인테리어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17</a:t>
            </a:fld>
            <a:endParaRPr lang="en-US" altLang="ko-K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0159" y="2626835"/>
            <a:ext cx="8908869" cy="3943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식품</a:t>
            </a:r>
            <a:r>
              <a:rPr lang="en-US" altLang="ko-KR" dirty="0" smtClean="0"/>
              <a:t>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18</a:t>
            </a:fld>
            <a:endParaRPr lang="en-US" altLang="ko-KR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2857" y="2608875"/>
            <a:ext cx="7210697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웹사이트 구축 과정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3694" y="2970214"/>
            <a:ext cx="10531878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34469691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내비게이션</a:t>
            </a:r>
            <a:r>
              <a:rPr lang="ko-KR" altLang="en-US" dirty="0" smtClean="0"/>
              <a:t> 구조도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88517" y="1664559"/>
            <a:ext cx="8898262" cy="17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4705" y="3523006"/>
            <a:ext cx="10705140" cy="3112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12756564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홈페이지 레이아웃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9192" y="1856384"/>
            <a:ext cx="7338899" cy="5816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xmlns="" val="40662373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5</a:t>
            </a:fld>
            <a:endParaRPr lang="en-US" altLang="ko-K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6863" y="2182243"/>
            <a:ext cx="11263312" cy="6308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index.html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6</a:t>
            </a:fld>
            <a:endParaRPr lang="en-US" altLang="ko-K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6863" y="1837806"/>
            <a:ext cx="11263312" cy="6548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헤더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66196" y="1709056"/>
            <a:ext cx="10668651" cy="31111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lnSpc>
                <a:spcPts val="2079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100" kern="0" dirty="0">
                <a:solidFill>
                  <a:srgbClr val="000000"/>
                </a:solidFill>
              </a:rPr>
              <a:t> </a:t>
            </a:r>
            <a:endParaRPr lang="en-US" altLang="ko-KR" sz="2100" kern="0" dirty="0" smtClea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2800" kern="0" dirty="0">
                <a:solidFill>
                  <a:srgbClr val="000000"/>
                </a:solidFill>
              </a:rPr>
              <a:t>header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2800" kern="0" dirty="0">
                <a:solidFill>
                  <a:srgbClr val="000000"/>
                </a:solidFill>
              </a:rPr>
              <a:t>&lt;h1&gt;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</a:t>
            </a:r>
            <a:r>
              <a:rPr lang="en-US" altLang="ko-KR" sz="2800" kern="0" dirty="0" err="1" smtClean="0">
                <a:solidFill>
                  <a:srgbClr val="000000"/>
                </a:solidFill>
              </a:rPr>
              <a:t>img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arc=“ ”&gt;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     &lt;</a:t>
            </a:r>
            <a:r>
              <a:rPr lang="en-US" altLang="ko-KR" sz="2800" kern="0" dirty="0">
                <a:solidFill>
                  <a:srgbClr val="000000"/>
                </a:solidFill>
              </a:rPr>
              <a:t>a </a:t>
            </a:r>
            <a:r>
              <a:rPr lang="en-US" altLang="ko-KR" sz="28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=""&gt;</a:t>
            </a:r>
            <a:r>
              <a:rPr lang="en-US" altLang="ko-KR" sz="2800" kern="0" dirty="0">
                <a:solidFill>
                  <a:srgbClr val="000000"/>
                </a:solidFill>
              </a:rPr>
              <a:t>Web Shop&lt;/a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      &lt;/</a:t>
            </a:r>
            <a:r>
              <a:rPr lang="en-US" altLang="ko-KR" sz="2800" kern="0" dirty="0">
                <a:solidFill>
                  <a:srgbClr val="000000"/>
                </a:solidFill>
              </a:rPr>
              <a:t>h1</a:t>
            </a:r>
            <a:r>
              <a:rPr lang="en-US" altLang="ko-KR" sz="28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 smtClean="0">
                <a:solidFill>
                  <a:srgbClr val="000000"/>
                </a:solidFill>
              </a:rPr>
              <a:t>   </a:t>
            </a:r>
            <a:r>
              <a:rPr lang="en-US" altLang="ko-KR" sz="2800" kern="0" dirty="0">
                <a:solidFill>
                  <a:srgbClr val="000000"/>
                </a:solidFill>
              </a:rPr>
              <a:t>&lt;/header&gt;</a:t>
            </a:r>
          </a:p>
        </p:txBody>
      </p:sp>
      <p:pic>
        <p:nvPicPr>
          <p:cNvPr id="5123" name="_x264927936" descr="EMB00000a945ef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6446" y="4998649"/>
            <a:ext cx="4734263" cy="1567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57981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err="1"/>
              <a:t>내비게이션</a:t>
            </a:r>
            <a:r>
              <a:rPr lang="ko-KR" altLang="en-US" b="1" i="1" dirty="0"/>
              <a:t> </a:t>
            </a:r>
            <a:r>
              <a:rPr lang="ko-KR" altLang="en-US" b="1" i="1" dirty="0" smtClean="0"/>
              <a:t>메뉴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831055" y="2004862"/>
            <a:ext cx="10668651" cy="43959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400" kern="0" dirty="0">
                <a:solidFill>
                  <a:srgbClr val="000000"/>
                </a:solidFill>
              </a:rPr>
              <a:t> </a:t>
            </a:r>
            <a:r>
              <a:rPr lang="en-US" altLang="ko-KR" sz="2800" kern="0" dirty="0">
                <a:solidFill>
                  <a:srgbClr val="000000"/>
                </a:solidFill>
              </a:rPr>
              <a:t>&lt;</a:t>
            </a:r>
            <a:r>
              <a:rPr lang="en-US" altLang="ko-KR" sz="28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28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&lt;</a:t>
            </a:r>
            <a:r>
              <a:rPr lang="en-US" altLang="ko-KR" sz="2800" kern="0" dirty="0" err="1">
                <a:solidFill>
                  <a:srgbClr val="000000"/>
                </a:solidFill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</a:rPr>
              <a:t>"&gt;Home&lt;/a&gt;&lt;/li&gt;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</a:rPr>
              <a:t>"&gt;About Us&lt;/a&gt;&lt;/li&gt;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</a:rPr>
              <a:t>"&gt;News&lt;/a&gt;&lt;/li&gt;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</a:rPr>
              <a:t>"&gt;My Account&lt;/a&gt;&lt;/li&gt;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    &lt;li&gt;&lt;a </a:t>
            </a:r>
            <a:r>
              <a:rPr lang="en-US" altLang="ko-KR" sz="28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2800" kern="0" dirty="0">
                <a:solidFill>
                  <a:srgbClr val="000000"/>
                </a:solidFill>
              </a:rPr>
              <a:t>="</a:t>
            </a:r>
            <a:r>
              <a:rPr lang="en-US" altLang="ko-KR" sz="2800" kern="0" dirty="0" err="1">
                <a:solidFill>
                  <a:srgbClr val="000000"/>
                </a:solidFill>
              </a:rPr>
              <a:t>index.html</a:t>
            </a:r>
            <a:r>
              <a:rPr lang="en-US" altLang="ko-KR" sz="2800" kern="0" dirty="0">
                <a:solidFill>
                  <a:srgbClr val="000000"/>
                </a:solidFill>
              </a:rPr>
              <a:t>"&gt;Contacts&lt;/a&gt;&lt;/li&gt;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    &lt;/</a:t>
            </a:r>
            <a:r>
              <a:rPr lang="en-US" altLang="ko-KR" sz="2800" kern="0" dirty="0" err="1">
                <a:solidFill>
                  <a:srgbClr val="000000"/>
                </a:solidFill>
              </a:rPr>
              <a:t>ul</a:t>
            </a:r>
            <a:r>
              <a:rPr lang="en-US" altLang="ko-KR" sz="28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2800" kern="0" dirty="0">
                <a:solidFill>
                  <a:srgbClr val="000000"/>
                </a:solidFill>
              </a:rPr>
              <a:t>    &lt;/</a:t>
            </a:r>
            <a:r>
              <a:rPr lang="en-US" altLang="ko-KR" sz="2800" kern="0" dirty="0" err="1">
                <a:solidFill>
                  <a:srgbClr val="000000"/>
                </a:solidFill>
              </a:rPr>
              <a:t>nav</a:t>
            </a:r>
            <a:r>
              <a:rPr lang="en-US" altLang="ko-KR" sz="2800" kern="0" dirty="0">
                <a:solidFill>
                  <a:srgbClr val="000000"/>
                </a:solidFill>
              </a:rPr>
              <a:t>&gt;</a:t>
            </a:r>
          </a:p>
        </p:txBody>
      </p:sp>
      <p:pic>
        <p:nvPicPr>
          <p:cNvPr id="6145" name="_x264928816" descr="EMB00000a945f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504311" y="5652000"/>
            <a:ext cx="3005791" cy="208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524063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1" dirty="0" smtClean="0"/>
              <a:t>왼쪽 </a:t>
            </a:r>
            <a:r>
              <a:rPr lang="en-US" altLang="ko-KR" b="1" i="1" dirty="0" smtClean="0"/>
              <a:t>aside</a:t>
            </a:r>
            <a:r>
              <a:rPr lang="ko-KR" altLang="en-US" b="1" i="1" dirty="0" smtClean="0"/>
              <a:t>메뉴</a:t>
            </a:r>
            <a:endParaRPr lang="ko-KR" altLang="en-US" b="1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CEC61B-8E5B-428C-BF4B-91CC7F06BD36}" type="slidenum">
              <a:rPr lang="ko-KR" altLang="en-US" smtClean="0"/>
              <a:pPr/>
              <a:t>9</a:t>
            </a:fld>
            <a:endParaRPr lang="en-US" altLang="ko-KR"/>
          </a:p>
        </p:txBody>
      </p:sp>
      <p:sp>
        <p:nvSpPr>
          <p:cNvPr id="9" name="내용 개체 틀 2"/>
          <p:cNvSpPr txBox="1">
            <a:spLocks noGrp="1"/>
          </p:cNvSpPr>
          <p:nvPr>
            <p:ph idx="1"/>
          </p:nvPr>
        </p:nvSpPr>
        <p:spPr bwMode="auto">
          <a:xfrm>
            <a:off x="296983" y="1732624"/>
            <a:ext cx="11262614" cy="61834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xtLst/>
        </p:spPr>
        <p:txBody>
          <a:bodyPr vert="horz" wrap="square" lIns="118799" tIns="59399" rIns="118799" bIns="59399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lvl1pPr>
            <a:lvl2pPr marL="742950" indent="-28575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2pPr>
            <a:lvl3pPr marL="1143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3pPr>
            <a:lvl4pPr marL="1600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4pPr>
            <a:lvl5pPr marL="20574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3200" dirty="0" smtClean="0">
                <a:solidFill>
                  <a:srgbClr val="000000"/>
                </a:solidFill>
              </a:rPr>
              <a:t>aside  id=“left”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&gt;</a:t>
            </a:r>
            <a:endParaRPr lang="en-US" altLang="ko-KR" sz="3200" kern="0" dirty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3200" kern="0" dirty="0" err="1">
                <a:solidFill>
                  <a:srgbClr val="000000"/>
                </a:solidFill>
              </a:rPr>
              <a:t>ul</a:t>
            </a:r>
            <a:r>
              <a:rPr lang="en-US" altLang="ko-KR" sz="32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kern="0" dirty="0" smtClean="0">
                <a:solidFill>
                  <a:srgbClr val="000000"/>
                </a:solidFill>
              </a:rPr>
              <a:t>    &lt;</a:t>
            </a:r>
            <a:r>
              <a:rPr lang="en-US" altLang="ko-KR" sz="3200" kern="0" dirty="0" err="1">
                <a:solidFill>
                  <a:srgbClr val="000000"/>
                </a:solidFill>
              </a:rPr>
              <a:t>li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dirty="0" smtClean="0">
                <a:solidFill>
                  <a:srgbClr val="000000"/>
                </a:solidFill>
              </a:rPr>
              <a:t>        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&lt;</a:t>
            </a:r>
            <a:r>
              <a:rPr lang="en-US" altLang="ko-KR" sz="3200" kern="0" dirty="0">
                <a:solidFill>
                  <a:srgbClr val="000000"/>
                </a:solidFill>
              </a:rPr>
              <a:t>a </a:t>
            </a:r>
            <a:r>
              <a:rPr lang="en-US" altLang="ko-KR" sz="32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=“</a:t>
            </a:r>
            <a:r>
              <a:rPr lang="en-US" altLang="ko-KR" sz="3200" dirty="0" err="1" smtClean="0">
                <a:solidFill>
                  <a:srgbClr val="000000"/>
                </a:solidFill>
              </a:rPr>
              <a:t>computer.html“target</a:t>
            </a:r>
            <a:r>
              <a:rPr lang="en-US" altLang="ko-KR" sz="3200" dirty="0" smtClean="0">
                <a:solidFill>
                  <a:srgbClr val="000000"/>
                </a:solidFill>
              </a:rPr>
              <a:t>=“”&gt; &gt;</a:t>
            </a:r>
            <a:r>
              <a:rPr lang="ko-KR" altLang="en-US" sz="3200" kern="0" dirty="0" smtClean="0">
                <a:solidFill>
                  <a:srgbClr val="000000"/>
                </a:solidFill>
              </a:rPr>
              <a:t>컴퓨터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3200" kern="0" dirty="0">
                <a:solidFill>
                  <a:srgbClr val="000000"/>
                </a:solidFill>
              </a:rPr>
              <a:t>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kern="0" dirty="0" smtClean="0">
                <a:solidFill>
                  <a:srgbClr val="000000"/>
                </a:solidFill>
              </a:rPr>
              <a:t>    &lt;</a:t>
            </a:r>
            <a:r>
              <a:rPr lang="en-US" altLang="ko-KR" sz="3200" kern="0" dirty="0">
                <a:solidFill>
                  <a:srgbClr val="000000"/>
                </a:solidFill>
              </a:rPr>
              <a:t>li&gt;&lt;a </a:t>
            </a:r>
            <a:r>
              <a:rPr lang="en-US" altLang="ko-KR" sz="32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=““ target=“”&gt;</a:t>
            </a:r>
            <a:r>
              <a:rPr lang="ko-KR" altLang="en-US" sz="3200" kern="0" dirty="0" smtClean="0">
                <a:solidFill>
                  <a:srgbClr val="000000"/>
                </a:solidFill>
              </a:rPr>
              <a:t>의류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3200" kern="0" dirty="0">
                <a:solidFill>
                  <a:srgbClr val="000000"/>
                </a:solidFill>
              </a:rPr>
              <a:t>a&gt;&lt;/li&gt;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kern="0" dirty="0" smtClean="0">
                <a:solidFill>
                  <a:srgbClr val="000000"/>
                </a:solidFill>
              </a:rPr>
              <a:t>   &lt;</a:t>
            </a:r>
            <a:r>
              <a:rPr lang="en-US" altLang="ko-KR" sz="3200" kern="0" dirty="0">
                <a:solidFill>
                  <a:srgbClr val="000000"/>
                </a:solidFill>
              </a:rPr>
              <a:t>li&gt;&lt;a </a:t>
            </a:r>
            <a:r>
              <a:rPr lang="en-US" altLang="ko-KR" sz="3200" kern="0" dirty="0" err="1">
                <a:solidFill>
                  <a:srgbClr val="000000"/>
                </a:solidFill>
              </a:rPr>
              <a:t>href</a:t>
            </a:r>
            <a:r>
              <a:rPr lang="en-US" altLang="ko-KR" sz="3200" dirty="0" smtClean="0">
                <a:solidFill>
                  <a:srgbClr val="000000"/>
                </a:solidFill>
              </a:rPr>
              <a:t>=““ target=“”&gt; &gt;</a:t>
            </a:r>
            <a:r>
              <a:rPr lang="ko-KR" altLang="en-US" sz="3200" kern="0" dirty="0" smtClean="0">
                <a:solidFill>
                  <a:srgbClr val="000000"/>
                </a:solidFill>
              </a:rPr>
              <a:t>스포츠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/</a:t>
            </a:r>
            <a:r>
              <a:rPr lang="ko-KR" altLang="en-US" sz="3200" kern="0" dirty="0" err="1" smtClean="0">
                <a:solidFill>
                  <a:srgbClr val="000000"/>
                </a:solidFill>
              </a:rPr>
              <a:t>레져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3200" kern="0" dirty="0">
                <a:solidFill>
                  <a:srgbClr val="000000"/>
                </a:solidFill>
              </a:rPr>
              <a:t>a&gt;&lt;/</a:t>
            </a:r>
            <a:r>
              <a:rPr lang="en-US" altLang="ko-KR" sz="3200" kern="0" dirty="0" err="1">
                <a:solidFill>
                  <a:srgbClr val="000000"/>
                </a:solidFill>
              </a:rPr>
              <a:t>li</a:t>
            </a:r>
            <a:r>
              <a:rPr lang="en-US" altLang="ko-KR" sz="3200" kern="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dirty="0" smtClean="0">
                <a:solidFill>
                  <a:srgbClr val="000000"/>
                </a:solidFill>
              </a:rPr>
              <a:t>    &lt;</a:t>
            </a:r>
            <a:r>
              <a:rPr lang="en-US" altLang="ko-KR" sz="3200" dirty="0" err="1" smtClean="0">
                <a:solidFill>
                  <a:srgbClr val="000000"/>
                </a:solidFill>
              </a:rPr>
              <a:t>li</a:t>
            </a:r>
            <a:r>
              <a:rPr lang="en-US" altLang="ko-KR" sz="3200" dirty="0" smtClean="0">
                <a:solidFill>
                  <a:srgbClr val="000000"/>
                </a:solidFill>
              </a:rPr>
              <a:t>&gt;&lt;a </a:t>
            </a:r>
            <a:r>
              <a:rPr lang="en-US" altLang="ko-KR" sz="3200" dirty="0" err="1" smtClean="0">
                <a:solidFill>
                  <a:srgbClr val="000000"/>
                </a:solidFill>
              </a:rPr>
              <a:t>href</a:t>
            </a:r>
            <a:r>
              <a:rPr lang="en-US" altLang="ko-KR" sz="3200" dirty="0" smtClean="0">
                <a:solidFill>
                  <a:srgbClr val="000000"/>
                </a:solidFill>
              </a:rPr>
              <a:t>=““ target=“”&gt; &gt;</a:t>
            </a:r>
            <a:r>
              <a:rPr lang="ko-KR" altLang="en-US" sz="3200" dirty="0" smtClean="0">
                <a:solidFill>
                  <a:srgbClr val="000000"/>
                </a:solidFill>
              </a:rPr>
              <a:t>가구</a:t>
            </a:r>
            <a:r>
              <a:rPr lang="en-US" altLang="ko-KR" sz="3200" dirty="0" smtClean="0">
                <a:solidFill>
                  <a:srgbClr val="000000"/>
                </a:solidFill>
              </a:rPr>
              <a:t>/</a:t>
            </a:r>
            <a:r>
              <a:rPr lang="ko-KR" altLang="en-US" sz="3200" dirty="0" smtClean="0">
                <a:solidFill>
                  <a:srgbClr val="000000"/>
                </a:solidFill>
              </a:rPr>
              <a:t>인테리어</a:t>
            </a:r>
            <a:r>
              <a:rPr lang="en-US" altLang="ko-KR" sz="3200" dirty="0" smtClean="0">
                <a:solidFill>
                  <a:srgbClr val="000000"/>
                </a:solidFill>
              </a:rPr>
              <a:t>&lt;/a&gt;&lt;/</a:t>
            </a:r>
            <a:r>
              <a:rPr lang="en-US" altLang="ko-KR" sz="3200" dirty="0" err="1" smtClean="0">
                <a:solidFill>
                  <a:srgbClr val="000000"/>
                </a:solidFill>
              </a:rPr>
              <a:t>li</a:t>
            </a:r>
            <a:r>
              <a:rPr lang="en-US" altLang="ko-KR" sz="3200" dirty="0" smtClean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dirty="0" smtClean="0">
                <a:solidFill>
                  <a:srgbClr val="000000"/>
                </a:solidFill>
              </a:rPr>
              <a:t>	  &lt;</a:t>
            </a:r>
            <a:r>
              <a:rPr lang="en-US" altLang="ko-KR" sz="3200" dirty="0" err="1" smtClean="0">
                <a:solidFill>
                  <a:srgbClr val="000000"/>
                </a:solidFill>
              </a:rPr>
              <a:t>li</a:t>
            </a:r>
            <a:r>
              <a:rPr lang="en-US" altLang="ko-KR" sz="3200" dirty="0" smtClean="0">
                <a:solidFill>
                  <a:srgbClr val="000000"/>
                </a:solidFill>
              </a:rPr>
              <a:t>&gt;&lt;a </a:t>
            </a:r>
            <a:r>
              <a:rPr lang="en-US" altLang="ko-KR" sz="3200" dirty="0" err="1" smtClean="0">
                <a:solidFill>
                  <a:srgbClr val="000000"/>
                </a:solidFill>
              </a:rPr>
              <a:t>href</a:t>
            </a:r>
            <a:r>
              <a:rPr lang="en-US" altLang="ko-KR" sz="3200" dirty="0" smtClean="0">
                <a:solidFill>
                  <a:srgbClr val="000000"/>
                </a:solidFill>
              </a:rPr>
              <a:t>=“ “target=“”&gt; &gt;</a:t>
            </a:r>
            <a:r>
              <a:rPr lang="ko-KR" altLang="en-US" sz="3200" dirty="0" smtClean="0">
                <a:solidFill>
                  <a:srgbClr val="000000"/>
                </a:solidFill>
              </a:rPr>
              <a:t>식품</a:t>
            </a:r>
            <a:r>
              <a:rPr lang="en-US" altLang="ko-KR" sz="3200" dirty="0" smtClean="0">
                <a:solidFill>
                  <a:srgbClr val="000000"/>
                </a:solidFill>
              </a:rPr>
              <a:t>&lt;/a&gt;&lt;/</a:t>
            </a:r>
            <a:r>
              <a:rPr lang="en-US" altLang="ko-KR" sz="3200" dirty="0" err="1" smtClean="0">
                <a:solidFill>
                  <a:srgbClr val="000000"/>
                </a:solidFill>
              </a:rPr>
              <a:t>li</a:t>
            </a:r>
            <a:r>
              <a:rPr lang="en-US" altLang="ko-KR" sz="3200" dirty="0" smtClean="0">
                <a:solidFill>
                  <a:srgbClr val="000000"/>
                </a:solidFill>
              </a:rPr>
              <a:t>&gt;</a:t>
            </a:r>
            <a:endParaRPr lang="en-US" altLang="ko-KR" sz="3200" kern="0" dirty="0" smtClean="0">
              <a:solidFill>
                <a:srgbClr val="000000"/>
              </a:solidFill>
            </a:endParaRP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kern="0" dirty="0" smtClean="0">
                <a:solidFill>
                  <a:srgbClr val="000000"/>
                </a:solidFill>
              </a:rPr>
              <a:t>&lt;/</a:t>
            </a:r>
            <a:r>
              <a:rPr lang="en-US" altLang="ko-KR" sz="3200" kern="0" dirty="0" err="1">
                <a:solidFill>
                  <a:srgbClr val="000000"/>
                </a:solidFill>
              </a:rPr>
              <a:t>ul</a:t>
            </a:r>
            <a:r>
              <a:rPr lang="en-US" altLang="ko-KR" sz="3200" kern="0" dirty="0">
                <a:solidFill>
                  <a:srgbClr val="000000"/>
                </a:solidFill>
              </a:rPr>
              <a:t>&gt;</a:t>
            </a:r>
          </a:p>
          <a:p>
            <a:pPr marL="164998" indent="0" latinLnBrk="0">
              <a:spcBef>
                <a:spcPts val="0"/>
              </a:spcBef>
              <a:spcAft>
                <a:spcPts val="0"/>
              </a:spcAft>
              <a:buNone/>
              <a:tabLst>
                <a:tab pos="329997" algn="l"/>
                <a:tab pos="329997" algn="l"/>
              </a:tabLst>
            </a:pPr>
            <a:r>
              <a:rPr lang="en-US" altLang="ko-KR" sz="3200" kern="0" dirty="0" smtClean="0">
                <a:solidFill>
                  <a:srgbClr val="000000"/>
                </a:solidFill>
              </a:rPr>
              <a:t>&lt;/aside&gt;</a:t>
            </a:r>
            <a:endParaRPr lang="en-US" altLang="ko-KR" sz="3200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13584</TotalTime>
  <Words>348</Words>
  <Application>Microsoft Office PowerPoint</Application>
  <PresentationFormat>사용자 지정</PresentationFormat>
  <Paragraphs>77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1_Crayons</vt:lpstr>
      <vt:lpstr>07 HTML와 CSS로  웹사이트 만들기</vt:lpstr>
      <vt:lpstr>웹사이트 구축 과정</vt:lpstr>
      <vt:lpstr>내비게이션 구조도</vt:lpstr>
      <vt:lpstr>홈페이지 레이아웃</vt:lpstr>
      <vt:lpstr>index.html</vt:lpstr>
      <vt:lpstr>index.html</vt:lpstr>
      <vt:lpstr>헤더</vt:lpstr>
      <vt:lpstr>내비게이션 메뉴</vt:lpstr>
      <vt:lpstr>왼쪽 aside메뉴</vt:lpstr>
      <vt:lpstr>섹션</vt:lpstr>
      <vt:lpstr>오른쪽 aside 메뉴</vt:lpstr>
      <vt:lpstr>회원가입register.html</vt:lpstr>
      <vt:lpstr>shopcart.html</vt:lpstr>
      <vt:lpstr>computer.html</vt:lpstr>
      <vt:lpstr>clothing.html</vt:lpstr>
      <vt:lpstr>스프츠/레저.html</vt:lpstr>
      <vt:lpstr>가구/인테리어.html</vt:lpstr>
      <vt:lpstr>식품.html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chocojhkim@live.com</dc:creator>
  <cp:lastModifiedBy>821033476947</cp:lastModifiedBy>
  <cp:revision>1116</cp:revision>
  <cp:lastPrinted>2015-02-24T08:02:21Z</cp:lastPrinted>
  <dcterms:created xsi:type="dcterms:W3CDTF">2007-06-29T06:43:39Z</dcterms:created>
  <dcterms:modified xsi:type="dcterms:W3CDTF">2022-03-04T08:01:00Z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