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embeddedFontLst>
    <p:embeddedFont>
      <p:font typeface="Arial Black" pitchFamily="34" charset="0"/>
      <p:bold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d31d3aabebdbabc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d31d3aabebdbabc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31d3aabebdbabc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d31d3aabebdbabc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31d3aabebdbabc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1d31d3aabebdbabc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1259708" y="1628800"/>
            <a:ext cx="6624600" cy="1208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FF0000"/>
                </a:solidFill>
                <a:latin typeface="Arial Black"/>
                <a:ea typeface="Arial Black"/>
                <a:cs typeface="Arial Black"/>
                <a:sym typeface="Arial Black"/>
              </a:rPr>
              <a:t>Front End Engineering-I Project</a:t>
            </a:r>
            <a:endParaRPr sz="3600">
              <a:solidFill>
                <a:srgbClr val="FF0000"/>
              </a:solidFill>
              <a:latin typeface="Arial Black"/>
              <a:ea typeface="Arial Black"/>
              <a:cs typeface="Arial Black"/>
              <a:sym typeface="Arial Black"/>
            </a:endParaRPr>
          </a:p>
        </p:txBody>
      </p:sp>
      <p:sp>
        <p:nvSpPr>
          <p:cNvPr id="47" name="Google Shape;47;p5"/>
          <p:cNvSpPr txBox="1"/>
          <p:nvPr/>
        </p:nvSpPr>
        <p:spPr>
          <a:xfrm>
            <a:off x="3275856" y="4653136"/>
            <a:ext cx="2551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5"/>
          <p:cNvSpPr txBox="1"/>
          <p:nvPr/>
        </p:nvSpPr>
        <p:spPr>
          <a:xfrm>
            <a:off x="2015691" y="2837211"/>
            <a:ext cx="5112600" cy="2585283"/>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Team Details: </a:t>
            </a:r>
            <a:r>
              <a:rPr lang="en-US" sz="1800" b="1" dirty="0" err="1" smtClean="0">
                <a:solidFill>
                  <a:schemeClr val="dk1"/>
                </a:solidFill>
                <a:latin typeface="Calibri"/>
                <a:ea typeface="Calibri"/>
                <a:cs typeface="Calibri"/>
                <a:sym typeface="Calibri"/>
              </a:rPr>
              <a:t>Devansh</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Aggarwal</a:t>
            </a:r>
            <a:r>
              <a:rPr lang="en-US" sz="1800" b="1" dirty="0" smtClean="0">
                <a:solidFill>
                  <a:schemeClr val="dk1"/>
                </a:solidFill>
                <a:latin typeface="Calibri"/>
                <a:ea typeface="Calibri"/>
                <a:cs typeface="Calibri"/>
                <a:sym typeface="Calibri"/>
              </a:rPr>
              <a:t>(2210990258)</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Devansh</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Bhagania</a:t>
            </a:r>
            <a:r>
              <a:rPr lang="en-US" sz="1800" b="1" dirty="0" smtClean="0">
                <a:solidFill>
                  <a:schemeClr val="dk1"/>
                </a:solidFill>
                <a:latin typeface="Calibri"/>
                <a:ea typeface="Calibri"/>
                <a:cs typeface="Calibri"/>
                <a:sym typeface="Calibri"/>
              </a:rPr>
              <a:t>(2210990259)</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Devang</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Saini</a:t>
            </a:r>
            <a:r>
              <a:rPr lang="en-US" sz="1800" b="1" dirty="0" smtClean="0">
                <a:solidFill>
                  <a:schemeClr val="dk1"/>
                </a:solidFill>
                <a:latin typeface="Calibri"/>
                <a:ea typeface="Calibri"/>
                <a:cs typeface="Calibri"/>
                <a:sym typeface="Calibri"/>
              </a:rPr>
              <a:t>(2210990257)</a:t>
            </a:r>
          </a:p>
          <a:p>
            <a:pPr marL="0" marR="0" lvl="0" indent="0" algn="l" rtl="0">
              <a:spcBef>
                <a:spcPts val="0"/>
              </a:spcBef>
              <a:spcAft>
                <a:spcPts val="0"/>
              </a:spcAft>
              <a:buNone/>
            </a:pPr>
            <a:r>
              <a:rPr lang="en-US" sz="1800" b="1" dirty="0" smtClean="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Devansh</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Mittal</a:t>
            </a:r>
            <a:r>
              <a:rPr lang="en-US" sz="1800" b="1" dirty="0" smtClean="0">
                <a:solidFill>
                  <a:schemeClr val="dk1"/>
                </a:solidFill>
                <a:latin typeface="Calibri"/>
                <a:ea typeface="Calibri"/>
                <a:cs typeface="Calibri"/>
                <a:sym typeface="Calibri"/>
              </a:rPr>
              <a:t>(2210990260)</a:t>
            </a:r>
            <a:r>
              <a:rPr lang="en-US" sz="1800" b="1" dirty="0" smtClean="0">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lt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Faculty Coordinator: Dr. Monika </a:t>
            </a:r>
            <a:r>
              <a:rPr lang="en-US" sz="1800" b="1" dirty="0" err="1">
                <a:solidFill>
                  <a:schemeClr val="dk1"/>
                </a:solidFill>
                <a:latin typeface="Calibri"/>
                <a:ea typeface="Calibri"/>
                <a:cs typeface="Calibri"/>
                <a:sym typeface="Calibri"/>
              </a:rPr>
              <a:t>Sethi</a:t>
            </a:r>
            <a:endParaRPr sz="1800" b="1">
              <a:solidFill>
                <a:schemeClr val="lt1"/>
              </a:solidFill>
              <a:latin typeface="Calibri"/>
              <a:ea typeface="Calibri"/>
              <a:cs typeface="Calibri"/>
              <a:sym typeface="Calibri"/>
            </a:endParaRPr>
          </a:p>
          <a:p>
            <a:pPr marL="0" marR="0" lvl="0" indent="0" algn="l" rtl="0">
              <a:spcBef>
                <a:spcPts val="0"/>
              </a:spcBef>
              <a:spcAft>
                <a:spcPts val="0"/>
              </a:spcAft>
              <a:buNone/>
            </a:pPr>
            <a:endParaRPr sz="1800" b="1">
              <a:solidFill>
                <a:schemeClr val="lt1"/>
              </a:solidFill>
              <a:latin typeface="Calibri"/>
              <a:ea typeface="Calibri"/>
              <a:cs typeface="Calibri"/>
              <a:sym typeface="Calibri"/>
            </a:endParaRPr>
          </a:p>
        </p:txBody>
      </p:sp>
      <p:sp>
        <p:nvSpPr>
          <p:cNvPr id="49" name="Google Shape;49;p5"/>
          <p:cNvSpPr txBox="1"/>
          <p:nvPr/>
        </p:nvSpPr>
        <p:spPr>
          <a:xfrm>
            <a:off x="1187625" y="5661251"/>
            <a:ext cx="6947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F0000"/>
                </a:solidFill>
                <a:latin typeface="Times New Roman"/>
                <a:ea typeface="Times New Roman"/>
                <a:cs typeface="Times New Roman"/>
                <a:sym typeface="Times New Roman"/>
              </a:rPr>
              <a:t>Chitkara University Institute of Engineering and Technology, Chitkara University, Punjab</a:t>
            </a:r>
            <a:endParaRPr sz="2000" b="1">
              <a:solidFill>
                <a:srgbClr val="FF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p:nvPr/>
        </p:nvSpPr>
        <p:spPr>
          <a:xfrm>
            <a:off x="467544" y="260648"/>
            <a:ext cx="5400600" cy="58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Project Highlights</a:t>
            </a:r>
            <a:endParaRPr/>
          </a:p>
        </p:txBody>
      </p:sp>
      <p:sp>
        <p:nvSpPr>
          <p:cNvPr id="109" name="Google Shape;109;p14"/>
          <p:cNvSpPr/>
          <p:nvPr/>
        </p:nvSpPr>
        <p:spPr>
          <a:xfrm>
            <a:off x="395525" y="1196749"/>
            <a:ext cx="8136900" cy="508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11" name="Google Shape;111;p14"/>
          <p:cNvSpPr txBox="1"/>
          <p:nvPr/>
        </p:nvSpPr>
        <p:spPr>
          <a:xfrm flipH="1">
            <a:off x="-196160" y="1041083"/>
            <a:ext cx="9144000" cy="61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dirty="0">
                <a:latin typeface="Times New Roman"/>
                <a:ea typeface="Times New Roman"/>
                <a:cs typeface="Times New Roman"/>
                <a:sym typeface="Times New Roman"/>
              </a:rPr>
              <a:t>Thank You Page!</a:t>
            </a:r>
            <a:endParaRPr sz="2800">
              <a:latin typeface="Times New Roman"/>
              <a:ea typeface="Times New Roman"/>
              <a:cs typeface="Times New Roman"/>
              <a:sym typeface="Times New Roman"/>
            </a:endParaRPr>
          </a:p>
        </p:txBody>
      </p:sp>
      <p:pic>
        <p:nvPicPr>
          <p:cNvPr id="4098" name="Picture 2"/>
          <p:cNvPicPr>
            <a:picLocks noChangeAspect="1" noChangeArrowheads="1"/>
          </p:cNvPicPr>
          <p:nvPr/>
        </p:nvPicPr>
        <p:blipFill>
          <a:blip r:embed="rId3"/>
          <a:srcRect/>
          <a:stretch>
            <a:fillRect/>
          </a:stretch>
        </p:blipFill>
        <p:spPr bwMode="auto">
          <a:xfrm>
            <a:off x="327378" y="1916935"/>
            <a:ext cx="8314689" cy="4594033"/>
          </a:xfrm>
          <a:prstGeom prst="rect">
            <a:avLst/>
          </a:prstGeom>
          <a:noFill/>
          <a:ln w="9525">
            <a:noFill/>
            <a:miter lim="800000"/>
            <a:headEnd/>
            <a:tailEnd/>
          </a:ln>
          <a:effec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467544" y="260648"/>
            <a:ext cx="5400600" cy="58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Bonus Feature</a:t>
            </a:r>
            <a:endParaRPr/>
          </a:p>
        </p:txBody>
      </p:sp>
      <p:sp>
        <p:nvSpPr>
          <p:cNvPr id="117" name="Google Shape;117;p15"/>
          <p:cNvSpPr/>
          <p:nvPr/>
        </p:nvSpPr>
        <p:spPr>
          <a:xfrm>
            <a:off x="395525" y="1196742"/>
            <a:ext cx="8136900" cy="5199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There is a page to welcome you before the start of the survey. It gives description about what the survey is about and why you should fill it out.</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Conclusion</a:t>
            </a:r>
            <a:endParaRPr/>
          </a:p>
        </p:txBody>
      </p:sp>
      <p:sp>
        <p:nvSpPr>
          <p:cNvPr id="123" name="Google Shape;123;p16"/>
          <p:cNvSpPr/>
          <p:nvPr/>
        </p:nvSpPr>
        <p:spPr>
          <a:xfrm>
            <a:off x="395525" y="1196745"/>
            <a:ext cx="8136900" cy="5247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Before the start of the survey you are welcomed by an introduction page. It then proceeds to collect the user's information provided to it and asks various questions for the survey to complete and finally proceeds to a thank you page.</a:t>
            </a:r>
            <a:endParaRPr sz="3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Our team's takeaway from this project is that it necessary to have proper survey forms for any company to succeed. </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References/Links used</a:t>
            </a:r>
            <a:endParaRPr/>
          </a:p>
        </p:txBody>
      </p:sp>
      <p:sp>
        <p:nvSpPr>
          <p:cNvPr id="129" name="Google Shape;129;p17"/>
          <p:cNvSpPr/>
          <p:nvPr/>
        </p:nvSpPr>
        <p:spPr>
          <a:xfrm>
            <a:off x="395525" y="1196746"/>
            <a:ext cx="8136900" cy="498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Arial"/>
              <a:buNone/>
            </a:pPr>
            <a:endParaRPr sz="3200">
              <a:solidFill>
                <a:schemeClr val="dk1"/>
              </a:solidFill>
              <a:latin typeface="Times New Roman"/>
              <a:ea typeface="Times New Roman"/>
              <a:cs typeface="Times New Roman"/>
              <a:sym typeface="Times New Roman"/>
            </a:endParaRPr>
          </a:p>
          <a:p>
            <a:pPr marL="457200" marR="0" lvl="0" indent="-431800" algn="l" rtl="0">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W3Schools</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6"/>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Table of Contents</a:t>
            </a:r>
            <a:endParaRPr sz="1800" b="1">
              <a:solidFill>
                <a:schemeClr val="dk1"/>
              </a:solidFill>
              <a:latin typeface="Times New Roman"/>
              <a:ea typeface="Times New Roman"/>
              <a:cs typeface="Times New Roman"/>
              <a:sym typeface="Times New Roman"/>
            </a:endParaRPr>
          </a:p>
        </p:txBody>
      </p:sp>
      <p:sp>
        <p:nvSpPr>
          <p:cNvPr id="55" name="Google Shape;55;p6"/>
          <p:cNvSpPr txBox="1"/>
          <p:nvPr/>
        </p:nvSpPr>
        <p:spPr>
          <a:xfrm>
            <a:off x="323528" y="980728"/>
            <a:ext cx="6912900" cy="3988500"/>
          </a:xfrm>
          <a:prstGeom prst="rect">
            <a:avLst/>
          </a:prstGeom>
          <a:noFill/>
          <a:ln>
            <a:noFill/>
          </a:ln>
        </p:spPr>
        <p:txBody>
          <a:bodyPr spcFirstLastPara="1" wrap="square" lIns="91425" tIns="45700" rIns="91425" bIns="45700" anchor="t" anchorCtr="0">
            <a:spAutoFit/>
          </a:bodyPr>
          <a:lstStyle/>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Introduction</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Technical Details</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Key Features </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Project Highlights</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References/Links used</a:t>
            </a:r>
            <a:endParaRPr/>
          </a:p>
          <a:p>
            <a:pPr marL="0" marR="0" lvl="0" indent="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7"/>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Introduction</a:t>
            </a:r>
            <a:endParaRPr/>
          </a:p>
        </p:txBody>
      </p:sp>
      <p:sp>
        <p:nvSpPr>
          <p:cNvPr id="61" name="Google Shape;61;p7"/>
          <p:cNvSpPr/>
          <p:nvPr/>
        </p:nvSpPr>
        <p:spPr>
          <a:xfrm>
            <a:off x="395525" y="1196745"/>
            <a:ext cx="8136900" cy="5157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The project to be made is a survey form.A survey is the process of collecting, analysing and interpreting data from many individuals. It aims to determine insights about a group of people. A survey goes much deeper than a questionnaire and often involves more than one form of data collection.</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Problem Statement</a:t>
            </a:r>
            <a:endParaRPr/>
          </a:p>
        </p:txBody>
      </p:sp>
      <p:sp>
        <p:nvSpPr>
          <p:cNvPr id="67" name="Google Shape;67;p8"/>
          <p:cNvSpPr/>
          <p:nvPr/>
        </p:nvSpPr>
        <p:spPr>
          <a:xfrm>
            <a:off x="395525" y="1196745"/>
            <a:ext cx="8136900" cy="5301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Survey solutions are used to perform market research and gain insights into people's choices, opinions, and experiences. Surveys are used in a number of situations, ranging from listening to the voice of customer, measuring employee satisfaction or launching a new product. They collect relevant data to give insights on to make the product or the marketplace better.</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Technical Details</a:t>
            </a:r>
            <a:endParaRPr/>
          </a:p>
        </p:txBody>
      </p:sp>
      <p:sp>
        <p:nvSpPr>
          <p:cNvPr id="73" name="Google Shape;73;p9"/>
          <p:cNvSpPr/>
          <p:nvPr/>
        </p:nvSpPr>
        <p:spPr>
          <a:xfrm>
            <a:off x="395525" y="1196746"/>
            <a:ext cx="8136900" cy="4884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This survey form was made by using HTML &amp; CSS language. It was coded by using the VS Code IDE.</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Key Features</a:t>
            </a:r>
            <a:endParaRPr/>
          </a:p>
        </p:txBody>
      </p:sp>
      <p:sp>
        <p:nvSpPr>
          <p:cNvPr id="79" name="Google Shape;79;p10"/>
          <p:cNvSpPr/>
          <p:nvPr/>
        </p:nvSpPr>
        <p:spPr>
          <a:xfrm>
            <a:off x="395525" y="1196742"/>
            <a:ext cx="8136900" cy="5199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The survey form will first ask for a few personal details such as name, age etc. It will then ask various questions ranging from the ease of use, </a:t>
            </a:r>
            <a:r>
              <a:rPr lang="en-US" sz="3200" dirty="0" smtClean="0">
                <a:solidFill>
                  <a:schemeClr val="dk1"/>
                </a:solidFill>
                <a:latin typeface="Times New Roman"/>
                <a:ea typeface="Times New Roman"/>
                <a:cs typeface="Times New Roman"/>
                <a:sym typeface="Times New Roman"/>
              </a:rPr>
              <a:t>key highlights, </a:t>
            </a:r>
            <a:r>
              <a:rPr lang="en-US" sz="3200" dirty="0">
                <a:solidFill>
                  <a:schemeClr val="dk1"/>
                </a:solidFill>
                <a:latin typeface="Times New Roman"/>
                <a:ea typeface="Times New Roman"/>
                <a:cs typeface="Times New Roman"/>
                <a:sym typeface="Times New Roman"/>
              </a:rPr>
              <a:t>the </a:t>
            </a:r>
            <a:r>
              <a:rPr lang="en-US" sz="3200" dirty="0" smtClean="0">
                <a:solidFill>
                  <a:schemeClr val="dk1"/>
                </a:solidFill>
                <a:latin typeface="Times New Roman"/>
                <a:ea typeface="Times New Roman"/>
                <a:cs typeface="Times New Roman"/>
                <a:sym typeface="Times New Roman"/>
              </a:rPr>
              <a:t>game experience, </a:t>
            </a:r>
            <a:r>
              <a:rPr lang="en-US" sz="3200" dirty="0">
                <a:solidFill>
                  <a:schemeClr val="dk1"/>
                </a:solidFill>
                <a:latin typeface="Times New Roman"/>
                <a:ea typeface="Times New Roman"/>
                <a:cs typeface="Times New Roman"/>
                <a:sym typeface="Times New Roman"/>
              </a:rPr>
              <a:t>overall experience, as well as a dedicated text box for feedback on to make the experience even more better and easier for the users.</a:t>
            </a:r>
            <a:endParaRPr sz="32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Project Highlights</a:t>
            </a:r>
            <a:endParaRPr/>
          </a:p>
        </p:txBody>
      </p:sp>
      <p:sp>
        <p:nvSpPr>
          <p:cNvPr id="85" name="Google Shape;85;p11"/>
          <p:cNvSpPr/>
          <p:nvPr/>
        </p:nvSpPr>
        <p:spPr>
          <a:xfrm>
            <a:off x="395525" y="1196749"/>
            <a:ext cx="8136900" cy="508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87" name="Google Shape;87;p11"/>
          <p:cNvSpPr txBox="1"/>
          <p:nvPr/>
        </p:nvSpPr>
        <p:spPr>
          <a:xfrm>
            <a:off x="4575" y="845414"/>
            <a:ext cx="9144000" cy="61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latin typeface="Times New Roman"/>
                <a:ea typeface="Times New Roman"/>
                <a:cs typeface="Times New Roman"/>
                <a:sym typeface="Times New Roman"/>
              </a:rPr>
              <a:t>                                     Front Page</a:t>
            </a:r>
            <a:endParaRPr sz="28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2040415" y="1465242"/>
            <a:ext cx="4953000" cy="5001659"/>
          </a:xfrm>
          <a:prstGeom prst="rect">
            <a:avLst/>
          </a:prstGeom>
          <a:noFill/>
          <a:ln w="9525">
            <a:noFill/>
            <a:miter lim="800000"/>
            <a:headEnd/>
            <a:tailEnd/>
          </a:ln>
          <a:effec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p:nvPr/>
        </p:nvSpPr>
        <p:spPr>
          <a:xfrm>
            <a:off x="467544" y="260648"/>
            <a:ext cx="5400600" cy="58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Project Highlights</a:t>
            </a:r>
            <a:endParaRPr/>
          </a:p>
        </p:txBody>
      </p:sp>
      <p:sp>
        <p:nvSpPr>
          <p:cNvPr id="93" name="Google Shape;93;p12"/>
          <p:cNvSpPr/>
          <p:nvPr/>
        </p:nvSpPr>
        <p:spPr>
          <a:xfrm>
            <a:off x="395525" y="1196749"/>
            <a:ext cx="8136900" cy="508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95" name="Google Shape;95;p12"/>
          <p:cNvSpPr txBox="1"/>
          <p:nvPr/>
        </p:nvSpPr>
        <p:spPr>
          <a:xfrm flipH="1">
            <a:off x="4575" y="1196762"/>
            <a:ext cx="9144000" cy="61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latin typeface="Times New Roman"/>
                <a:ea typeface="Times New Roman"/>
                <a:cs typeface="Times New Roman"/>
                <a:sym typeface="Times New Roman"/>
              </a:rPr>
              <a:t>Survey Form</a:t>
            </a:r>
            <a:endParaRPr sz="2800">
              <a:latin typeface="Times New Roman"/>
              <a:ea typeface="Times New Roman"/>
              <a:cs typeface="Times New Roman"/>
              <a:sym typeface="Times New Roman"/>
            </a:endParaRPr>
          </a:p>
        </p:txBody>
      </p:sp>
      <p:pic>
        <p:nvPicPr>
          <p:cNvPr id="2050" name="Picture 2"/>
          <p:cNvPicPr>
            <a:picLocks noChangeAspect="1" noChangeArrowheads="1"/>
          </p:cNvPicPr>
          <p:nvPr/>
        </p:nvPicPr>
        <p:blipFill>
          <a:blip r:embed="rId3"/>
          <a:srcRect/>
          <a:stretch>
            <a:fillRect/>
          </a:stretch>
        </p:blipFill>
        <p:spPr bwMode="auto">
          <a:xfrm>
            <a:off x="822457" y="1951073"/>
            <a:ext cx="7605446" cy="4188177"/>
          </a:xfrm>
          <a:prstGeom prst="rect">
            <a:avLst/>
          </a:prstGeom>
          <a:noFill/>
          <a:ln w="9525">
            <a:noFill/>
            <a:miter lim="800000"/>
            <a:headEnd/>
            <a:tailEnd/>
          </a:ln>
          <a:effectLst/>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p:nvPr/>
        </p:nvSpPr>
        <p:spPr>
          <a:xfrm>
            <a:off x="467544" y="260648"/>
            <a:ext cx="5400600" cy="58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Project Highlights</a:t>
            </a:r>
            <a:endParaRPr/>
          </a:p>
        </p:txBody>
      </p:sp>
      <p:sp>
        <p:nvSpPr>
          <p:cNvPr id="101" name="Google Shape;101;p13"/>
          <p:cNvSpPr/>
          <p:nvPr/>
        </p:nvSpPr>
        <p:spPr>
          <a:xfrm>
            <a:off x="395525" y="1196749"/>
            <a:ext cx="8136900" cy="508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03" name="Google Shape;103;p13"/>
          <p:cNvSpPr txBox="1"/>
          <p:nvPr/>
        </p:nvSpPr>
        <p:spPr>
          <a:xfrm flipH="1">
            <a:off x="4575" y="843545"/>
            <a:ext cx="9144000" cy="61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latin typeface="Times New Roman"/>
                <a:ea typeface="Times New Roman"/>
                <a:cs typeface="Times New Roman"/>
                <a:sym typeface="Times New Roman"/>
              </a:rPr>
              <a:t>Survey Form</a:t>
            </a:r>
            <a:endParaRPr sz="2800">
              <a:latin typeface="Times New Roman"/>
              <a:ea typeface="Times New Roman"/>
              <a:cs typeface="Times New Roman"/>
              <a:sym typeface="Times New Roman"/>
            </a:endParaRPr>
          </a:p>
        </p:txBody>
      </p:sp>
      <p:pic>
        <p:nvPicPr>
          <p:cNvPr id="3074" name="Picture 2"/>
          <p:cNvPicPr>
            <a:picLocks noChangeAspect="1" noChangeArrowheads="1"/>
          </p:cNvPicPr>
          <p:nvPr/>
        </p:nvPicPr>
        <p:blipFill>
          <a:blip r:embed="rId3"/>
          <a:srcRect/>
          <a:stretch>
            <a:fillRect/>
          </a:stretch>
        </p:blipFill>
        <p:spPr bwMode="auto">
          <a:xfrm>
            <a:off x="308472" y="1674563"/>
            <a:ext cx="8627917" cy="4638101"/>
          </a:xfrm>
          <a:prstGeom prst="rect">
            <a:avLst/>
          </a:prstGeom>
          <a:noFill/>
          <a:ln w="9525">
            <a:noFill/>
            <a:miter lim="800000"/>
            <a:headEnd/>
            <a:tailEnd/>
          </a:ln>
          <a:effectLst/>
        </p:spPr>
      </p:pic>
    </p:spTree>
  </p:cSld>
  <p:clrMapOvr>
    <a:masterClrMapping/>
  </p:clrMapOvr>
  <p:transition>
    <p:fade thruBlk="1"/>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Words>
  <PresentationFormat>On-screen Show (4:3)</PresentationFormat>
  <Paragraphs>43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Times New Roman</vt:lpstr>
      <vt:lpstr>Calibri</vt:lpstr>
      <vt:lpstr>Bubble Sort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Devansh</cp:lastModifiedBy>
  <cp:revision>1</cp:revision>
  <dcterms:modified xsi:type="dcterms:W3CDTF">2023-05-02T13:39:00Z</dcterms:modified>
</cp:coreProperties>
</file>