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0" r:id="rId4"/>
  </p:sldMasterIdLst>
  <p:notesMasterIdLst>
    <p:notesMasterId r:id="rId12"/>
  </p:notesMasterIdLst>
  <p:sldIdLst>
    <p:sldId id="274" r:id="rId5"/>
    <p:sldId id="276" r:id="rId6"/>
    <p:sldId id="277" r:id="rId7"/>
    <p:sldId id="282" r:id="rId8"/>
    <p:sldId id="283" r:id="rId9"/>
    <p:sldId id="284" r:id="rId10"/>
    <p:sldId id="28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9/15/2024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solidFill>
          <a:schemeClr val="accent1">
            <a:lumMod val="50000"/>
          </a:schemeClr>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BECDFC6B-0742-962E-44A1-19C9C173BB22}"/>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0848" y="425303"/>
            <a:ext cx="11305217" cy="6007394"/>
          </a:xfrm>
          <a:prstGeom prst="rect">
            <a:avLst/>
          </a:prstGeom>
          <a:effectLst/>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33046"/>
            <a:ext cx="10571998" cy="3366198"/>
          </a:xfrm>
          <a:ln>
            <a:noFill/>
          </a:ln>
          <a:effectLst/>
        </p:spPr>
        <p:txBody>
          <a:bodyPr/>
          <a:lstStyle>
            <a:lvl1pPr algn="ctr">
              <a:defRPr sz="7200" b="1" spc="-300" baseline="0">
                <a:ln>
                  <a:noFill/>
                </a:ln>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23871949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and Table">
    <p:bg>
      <p:bgPr>
        <a:solidFill>
          <a:schemeClr val="accent1">
            <a:lumMod val="5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12B799F-04B8-4A62-EB7D-F17311231B8E}"/>
              </a:ext>
              <a:ext uri="{C183D7F6-B498-43B3-948B-1728B52AA6E4}">
                <adec:decorative xmlns:adec="http://schemas.microsoft.com/office/drawing/2017/decorative" val="1"/>
              </a:ext>
            </a:extLst>
          </p:cNvPr>
          <p:cNvSpPr/>
          <p:nvPr/>
        </p:nvSpPr>
        <p:spPr>
          <a:xfrm>
            <a:off x="7556500" y="0"/>
            <a:ext cx="4635500"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7" name="Rectangle 6">
            <a:extLst>
              <a:ext uri="{FF2B5EF4-FFF2-40B4-BE49-F238E27FC236}">
                <a16:creationId xmlns:a16="http://schemas.microsoft.com/office/drawing/2014/main" id="{08F310BE-5861-E73D-5979-D11A971516CF}"/>
              </a:ext>
              <a:ext uri="{C183D7F6-B498-43B3-948B-1728B52AA6E4}">
                <adec:decorative xmlns:adec="http://schemas.microsoft.com/office/drawing/2017/decorative" val="1"/>
              </a:ext>
            </a:extLst>
          </p:cNvPr>
          <p:cNvSpPr/>
          <p:nvPr/>
        </p:nvSpPr>
        <p:spPr>
          <a:xfrm>
            <a:off x="500270" y="487680"/>
            <a:ext cx="6482080" cy="5902960"/>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Picture 7">
            <a:extLst>
              <a:ext uri="{FF2B5EF4-FFF2-40B4-BE49-F238E27FC236}">
                <a16:creationId xmlns:a16="http://schemas.microsoft.com/office/drawing/2014/main" id="{AA12F5E6-EC22-5E10-94FB-5E546A7B9123}"/>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95630" y="477518"/>
            <a:ext cx="6482079" cy="5913121"/>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036952" y="477518"/>
            <a:ext cx="3829465" cy="2693887"/>
          </a:xfrm>
          <a:noFill/>
          <a:effectLst/>
        </p:spPr>
        <p:txBody>
          <a:bodyPr anchor="b"/>
          <a:lstStyle>
            <a:lvl1pPr algn="l">
              <a:defRPr sz="3600" spc="0" baseline="0">
                <a:solidFill>
                  <a:schemeClr val="accent1">
                    <a:lumMod val="50000"/>
                  </a:schemeClr>
                </a:solidFill>
                <a:effectLst/>
              </a:defRPr>
            </a:lvl1pPr>
          </a:lstStyle>
          <a:p>
            <a:r>
              <a:rPr lang="en-US" dirty="0"/>
              <a:t>Click to add title</a:t>
            </a:r>
          </a:p>
        </p:txBody>
      </p:sp>
      <p:sp>
        <p:nvSpPr>
          <p:cNvPr id="13" name="Table Placeholder 12">
            <a:extLst>
              <a:ext uri="{FF2B5EF4-FFF2-40B4-BE49-F238E27FC236}">
                <a16:creationId xmlns:a16="http://schemas.microsoft.com/office/drawing/2014/main" id="{14BBA88A-FAA8-CE13-2A76-BF8B014AE343}"/>
              </a:ext>
            </a:extLst>
          </p:cNvPr>
          <p:cNvSpPr>
            <a:spLocks noGrp="1"/>
          </p:cNvSpPr>
          <p:nvPr>
            <p:ph type="tbl" sz="quarter" idx="11"/>
          </p:nvPr>
        </p:nvSpPr>
        <p:spPr>
          <a:xfrm>
            <a:off x="952500" y="909638"/>
            <a:ext cx="5578475" cy="5038725"/>
          </a:xfrm>
        </p:spPr>
        <p:txBody>
          <a:bodyPr anchor="t"/>
          <a:lstStyle>
            <a:lvl1pPr marL="0" indent="0" algn="ctr">
              <a:buNone/>
              <a:defRPr/>
            </a:lvl1pPr>
          </a:lstStyle>
          <a:p>
            <a:r>
              <a:rPr lang="en-US"/>
              <a:t>Click icon to add table</a:t>
            </a:r>
            <a:endParaRPr lang="en-US" dirty="0"/>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8036953" y="3449781"/>
            <a:ext cx="3829465" cy="2940860"/>
          </a:xfrm>
          <a:effectLst/>
        </p:spPr>
        <p:txBody>
          <a:bodyPr anchor="t"/>
          <a:lstStyle>
            <a:lvl1pPr marL="2857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77592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able">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488373" y="571501"/>
            <a:ext cx="11139054" cy="1028699"/>
          </a:xfrm>
          <a:effectLst/>
        </p:spPr>
        <p:txBody>
          <a:bodyPr anchor="ctr"/>
          <a:lstStyle>
            <a:lvl1pPr algn="ctr">
              <a:defRPr sz="3600" spc="0" baseline="0">
                <a:solidFill>
                  <a:schemeClr val="tx1"/>
                </a:solidFill>
                <a:effectLst/>
              </a:defRPr>
            </a:lvl1pPr>
          </a:lstStyle>
          <a:p>
            <a:r>
              <a:rPr lang="en-US" dirty="0"/>
              <a:t>Click to add title</a:t>
            </a:r>
          </a:p>
        </p:txBody>
      </p:sp>
      <p:sp>
        <p:nvSpPr>
          <p:cNvPr id="11" name="Table Placeholder 10">
            <a:extLst>
              <a:ext uri="{FF2B5EF4-FFF2-40B4-BE49-F238E27FC236}">
                <a16:creationId xmlns:a16="http://schemas.microsoft.com/office/drawing/2014/main" id="{E10735F5-6B7D-348D-AC70-8BC10CB5F70A}"/>
              </a:ext>
            </a:extLst>
          </p:cNvPr>
          <p:cNvSpPr>
            <a:spLocks noGrp="1"/>
          </p:cNvSpPr>
          <p:nvPr>
            <p:ph type="tbl" sz="quarter" idx="10"/>
          </p:nvPr>
        </p:nvSpPr>
        <p:spPr>
          <a:xfrm>
            <a:off x="838200" y="1860550"/>
            <a:ext cx="10515600" cy="4198938"/>
          </a:xfrm>
        </p:spPr>
        <p:txBody>
          <a:bodyPr anchor="t"/>
          <a:lstStyle>
            <a:lvl1pPr marL="0" indent="0" algn="ctr">
              <a:buNone/>
              <a:defRPr/>
            </a:lvl1pPr>
          </a:lstStyle>
          <a:p>
            <a:r>
              <a:rPr lang="en-US"/>
              <a:t>Click icon to add table</a:t>
            </a:r>
            <a:endParaRPr lang="en-US" dirty="0"/>
          </a:p>
        </p:txBody>
      </p:sp>
    </p:spTree>
    <p:extLst>
      <p:ext uri="{BB962C8B-B14F-4D97-AF65-F5344CB8AC3E}">
        <p14:creationId xmlns:p14="http://schemas.microsoft.com/office/powerpoint/2010/main" val="7659271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accent1">
            <a:lumMod val="5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DAFCA1-BDD9-1108-8F95-E3FC1A7935C1}"/>
              </a:ext>
              <a:ext uri="{C183D7F6-B498-43B3-948B-1728B52AA6E4}">
                <adec:decorative xmlns:adec="http://schemas.microsoft.com/office/drawing/2017/decorative" val="1"/>
              </a:ext>
            </a:extLst>
          </p:cNvPr>
          <p:cNvGrpSpPr/>
          <p:nvPr/>
        </p:nvGrpSpPr>
        <p:grpSpPr>
          <a:xfrm rot="10800000">
            <a:off x="0" y="0"/>
            <a:ext cx="11532896" cy="6858000"/>
            <a:chOff x="659106" y="0"/>
            <a:chExt cx="11532896" cy="6858000"/>
          </a:xfrm>
        </p:grpSpPr>
        <p:sp>
          <p:nvSpPr>
            <p:cNvPr id="3" name="Rectangle 2">
              <a:extLst>
                <a:ext uri="{FF2B5EF4-FFF2-40B4-BE49-F238E27FC236}">
                  <a16:creationId xmlns:a16="http://schemas.microsoft.com/office/drawing/2014/main" id="{E4BFDB24-6BE4-2FC0-F772-DC1DE926E485}"/>
                </a:ext>
              </a:extLst>
            </p:cNvPr>
            <p:cNvSpPr/>
            <p:nvPr/>
          </p:nvSpPr>
          <p:spPr>
            <a:xfrm>
              <a:off x="5995086" y="0"/>
              <a:ext cx="6196916"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4" name="Graphic 3">
              <a:extLst>
                <a:ext uri="{FF2B5EF4-FFF2-40B4-BE49-F238E27FC236}">
                  <a16:creationId xmlns:a16="http://schemas.microsoft.com/office/drawing/2014/main" id="{131EABEA-AB8A-5E4C-A6DD-8F32B70E90A3}"/>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1956391"/>
              <a:ext cx="4878094" cy="2780414"/>
            </a:xfrm>
            <a:prstGeom prst="rect">
              <a:avLst/>
            </a:prstGeom>
          </p:spPr>
        </p:pic>
        <p:sp>
          <p:nvSpPr>
            <p:cNvPr id="5" name="Rectangle 4">
              <a:extLst>
                <a:ext uri="{FF2B5EF4-FFF2-40B4-BE49-F238E27FC236}">
                  <a16:creationId xmlns:a16="http://schemas.microsoft.com/office/drawing/2014/main" id="{D2279AAC-0D81-D3CD-3F0F-E8CEE0F56D43}"/>
                </a:ext>
              </a:extLst>
            </p:cNvPr>
            <p:cNvSpPr/>
            <p:nvPr/>
          </p:nvSpPr>
          <p:spPr>
            <a:xfrm>
              <a:off x="132830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gr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617542" y="132080"/>
            <a:ext cx="4928894" cy="6507711"/>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1" name="Picture Placeholder 10">
            <a:extLst>
              <a:ext uri="{FF2B5EF4-FFF2-40B4-BE49-F238E27FC236}">
                <a16:creationId xmlns:a16="http://schemas.microsoft.com/office/drawing/2014/main" id="{E0720B2D-C199-57FA-9453-DBFB607BA983}"/>
              </a:ext>
            </a:extLst>
          </p:cNvPr>
          <p:cNvSpPr>
            <a:spLocks noGrp="1"/>
          </p:cNvSpPr>
          <p:nvPr>
            <p:ph type="pic" sz="quarter" idx="10"/>
          </p:nvPr>
        </p:nvSpPr>
        <p:spPr>
          <a:xfrm>
            <a:off x="7429500" y="992188"/>
            <a:ext cx="3425825" cy="5018087"/>
          </a:xfrm>
        </p:spPr>
        <p:txBody>
          <a:bodyPr anchor="t"/>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42338148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wo Columns">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11222B-29F6-BF2A-09DE-82F659638940}"/>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3" name="Rectangle 2">
            <a:extLst>
              <a:ext uri="{FF2B5EF4-FFF2-40B4-BE49-F238E27FC236}">
                <a16:creationId xmlns:a16="http://schemas.microsoft.com/office/drawing/2014/main" id="{B035F993-EADB-1C5A-7158-41E510B706E0}"/>
              </a:ext>
              <a:ext uri="{C183D7F6-B498-43B3-948B-1728B52AA6E4}">
                <adec:decorative xmlns:adec="http://schemas.microsoft.com/office/drawing/2017/decorative" val="1"/>
              </a:ext>
            </a:extLst>
          </p:cNvPr>
          <p:cNvSpPr/>
          <p:nvPr/>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ctangle 3">
            <a:extLst>
              <a:ext uri="{FF2B5EF4-FFF2-40B4-BE49-F238E27FC236}">
                <a16:creationId xmlns:a16="http://schemas.microsoft.com/office/drawing/2014/main" id="{AB12E34E-DBAF-BA5D-15D9-E69A05535785}"/>
              </a:ext>
              <a:ext uri="{C183D7F6-B498-43B3-948B-1728B52AA6E4}">
                <adec:decorative xmlns:adec="http://schemas.microsoft.com/office/drawing/2017/decorative" val="1"/>
              </a:ext>
            </a:extLst>
          </p:cNvPr>
          <p:cNvSpPr/>
          <p:nvPr/>
        </p:nvSpPr>
        <p:spPr>
          <a:xfrm>
            <a:off x="381000" y="1889759"/>
            <a:ext cx="11424920" cy="454293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571499"/>
            <a:ext cx="11118274" cy="1154114"/>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5" name="Content Placeholder 9">
            <a:extLst>
              <a:ext uri="{FF2B5EF4-FFF2-40B4-BE49-F238E27FC236}">
                <a16:creationId xmlns:a16="http://schemas.microsoft.com/office/drawing/2014/main" id="{0BF6A552-CE6A-3977-8507-74A1C4C4B5A0}"/>
              </a:ext>
            </a:extLst>
          </p:cNvPr>
          <p:cNvSpPr>
            <a:spLocks noGrp="1"/>
          </p:cNvSpPr>
          <p:nvPr>
            <p:ph sz="quarter" idx="17" hasCustomPrompt="1"/>
          </p:nvPr>
        </p:nvSpPr>
        <p:spPr>
          <a:xfrm>
            <a:off x="841667" y="2461056"/>
            <a:ext cx="3626424" cy="3721535"/>
          </a:xfrm>
          <a:effectLst/>
        </p:spPr>
        <p:txBody>
          <a:bodyPr anchor="t">
            <a:normAutofit/>
          </a:bodyPr>
          <a:lstStyle>
            <a:lvl1pPr marL="285750" indent="-285750">
              <a:lnSpc>
                <a:spcPct val="120000"/>
              </a:lnSpc>
              <a:spcBef>
                <a:spcPts val="600"/>
              </a:spcBef>
              <a:spcAft>
                <a:spcPts val="1200"/>
              </a:spcAft>
              <a:buClr>
                <a:schemeClr val="accent1">
                  <a:lumMod val="50000"/>
                </a:schemeClr>
              </a:buClr>
              <a:buFont typeface="Arial" panose="020B0604020202020204" pitchFamily="34" charset="0"/>
              <a:buChar char="•"/>
              <a:defRPr sz="1800">
                <a:solidFill>
                  <a:schemeClr val="accent1">
                    <a:lumMod val="50000"/>
                  </a:schemeClr>
                </a:solidFill>
              </a:defRPr>
            </a:lvl1pPr>
            <a:lvl2pPr marL="742950" indent="-285750">
              <a:lnSpc>
                <a:spcPct val="120000"/>
              </a:lnSpc>
              <a:spcAft>
                <a:spcPts val="1200"/>
              </a:spcAft>
              <a:buClr>
                <a:schemeClr val="accent1">
                  <a:lumMod val="50000"/>
                </a:schemeClr>
              </a:buClr>
              <a:buFont typeface="Arial" panose="020B0604020202020204" pitchFamily="34" charset="0"/>
              <a:buChar char="•"/>
              <a:defRPr sz="1600">
                <a:solidFill>
                  <a:schemeClr val="accent1">
                    <a:lumMod val="50000"/>
                  </a:schemeClr>
                </a:solidFill>
              </a:defRPr>
            </a:lvl2pPr>
            <a:lvl3pPr marL="1143000" indent="-228600">
              <a:lnSpc>
                <a:spcPct val="120000"/>
              </a:lnSpc>
              <a:spcAft>
                <a:spcPts val="1200"/>
              </a:spcAft>
              <a:buClr>
                <a:schemeClr val="accent1">
                  <a:lumMod val="50000"/>
                </a:schemeClr>
              </a:buClr>
              <a:buFont typeface="Arial" panose="020B0604020202020204" pitchFamily="34" charset="0"/>
              <a:buChar char="•"/>
              <a:defRPr sz="1400">
                <a:solidFill>
                  <a:schemeClr val="accent1">
                    <a:lumMod val="50000"/>
                  </a:schemeClr>
                </a:solidFill>
              </a:defRPr>
            </a:lvl3pPr>
            <a:lvl4pPr marL="16002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4pPr>
            <a:lvl5pPr marL="2057400" indent="-228600">
              <a:lnSpc>
                <a:spcPct val="120000"/>
              </a:lnSpc>
              <a:spcAft>
                <a:spcPts val="1200"/>
              </a:spcAft>
              <a:buClr>
                <a:schemeClr val="accent1">
                  <a:lumMod val="50000"/>
                </a:schemeClr>
              </a:buClr>
              <a:buFont typeface="Arial" panose="020B0604020202020204" pitchFamily="34" charset="0"/>
              <a:buChar char="•"/>
              <a:defRPr sz="12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9">
            <a:extLst>
              <a:ext uri="{FF2B5EF4-FFF2-40B4-BE49-F238E27FC236}">
                <a16:creationId xmlns:a16="http://schemas.microsoft.com/office/drawing/2014/main" id="{4C80689F-A123-F6D7-2AA8-9166317EF424}"/>
              </a:ext>
            </a:extLst>
          </p:cNvPr>
          <p:cNvSpPr>
            <a:spLocks noGrp="1"/>
          </p:cNvSpPr>
          <p:nvPr>
            <p:ph sz="quarter" idx="18" hasCustomPrompt="1"/>
          </p:nvPr>
        </p:nvSpPr>
        <p:spPr>
          <a:xfrm>
            <a:off x="5995282" y="2440275"/>
            <a:ext cx="5164553" cy="3721534"/>
          </a:xfrm>
          <a:effectLst/>
        </p:spPr>
        <p:txBody>
          <a:bodyPr anchor="t">
            <a:normAutofit/>
          </a:bodyPr>
          <a:lstStyle>
            <a:lvl1pPr marL="342900" indent="-342900">
              <a:lnSpc>
                <a:spcPct val="120000"/>
              </a:lnSpc>
              <a:spcBef>
                <a:spcPts val="600"/>
              </a:spcBef>
              <a:spcAft>
                <a:spcPts val="600"/>
              </a:spcAft>
              <a:buClr>
                <a:schemeClr val="accent1">
                  <a:lumMod val="50000"/>
                </a:schemeClr>
              </a:buClr>
              <a:buFont typeface="+mj-lt"/>
              <a:buAutoNum type="arabicPeriod"/>
              <a:defRPr sz="1800" b="1">
                <a:solidFill>
                  <a:schemeClr val="accent1">
                    <a:lumMod val="50000"/>
                  </a:schemeClr>
                </a:solidFill>
              </a:defRPr>
            </a:lvl1pPr>
            <a:lvl2pPr marL="347472" indent="0">
              <a:lnSpc>
                <a:spcPct val="120000"/>
              </a:lnSpc>
              <a:spcBef>
                <a:spcPts val="0"/>
              </a:spcBef>
              <a:spcAft>
                <a:spcPts val="600"/>
              </a:spcAft>
              <a:buClr>
                <a:schemeClr val="accent1">
                  <a:lumMod val="50000"/>
                </a:schemeClr>
              </a:buClr>
              <a:buNone/>
              <a:defRPr sz="1800">
                <a:solidFill>
                  <a:schemeClr val="accent1">
                    <a:lumMod val="50000"/>
                  </a:schemeClr>
                </a:solidFill>
              </a:defRPr>
            </a:lvl2pPr>
            <a:lvl3pPr marL="914400" indent="0">
              <a:lnSpc>
                <a:spcPct val="120000"/>
              </a:lnSpc>
              <a:spcAft>
                <a:spcPts val="600"/>
              </a:spcAft>
              <a:buClr>
                <a:schemeClr val="accent1">
                  <a:lumMod val="50000"/>
                </a:schemeClr>
              </a:buClr>
              <a:buNone/>
              <a:defRPr sz="1800">
                <a:solidFill>
                  <a:schemeClr val="accent1">
                    <a:lumMod val="50000"/>
                  </a:schemeClr>
                </a:solidFill>
              </a:defRPr>
            </a:lvl3pPr>
            <a:lvl4pPr marL="1371600" indent="0">
              <a:lnSpc>
                <a:spcPct val="120000"/>
              </a:lnSpc>
              <a:spcAft>
                <a:spcPts val="600"/>
              </a:spcAft>
              <a:buClr>
                <a:schemeClr val="accent1">
                  <a:lumMod val="50000"/>
                </a:schemeClr>
              </a:buClr>
              <a:buNone/>
              <a:defRPr sz="1800">
                <a:solidFill>
                  <a:schemeClr val="accent1">
                    <a:lumMod val="50000"/>
                  </a:schemeClr>
                </a:solidFill>
              </a:defRPr>
            </a:lvl4pPr>
            <a:lvl5pPr marL="1828800" indent="0">
              <a:lnSpc>
                <a:spcPct val="120000"/>
              </a:lnSpc>
              <a:spcAft>
                <a:spcPts val="600"/>
              </a:spcAft>
              <a:buClr>
                <a:schemeClr val="accent1">
                  <a:lumMod val="50000"/>
                </a:schemeClr>
              </a:buClr>
              <a:buNone/>
              <a:defRPr sz="1800">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56880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losing ">
    <p:bg>
      <p:bgPr>
        <a:solidFill>
          <a:schemeClr val="accent1">
            <a:lumMod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F4DCF8-BA15-AB79-2D14-040F5A063B79}"/>
              </a:ext>
              <a:ext uri="{C183D7F6-B498-43B3-948B-1728B52AA6E4}">
                <adec:decorative xmlns:adec="http://schemas.microsoft.com/office/drawing/2017/decorative" val="1"/>
              </a:ext>
            </a:extLst>
          </p:cNvPr>
          <p:cNvSpPr/>
          <p:nvPr/>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6" name="Picture 5">
            <a:extLst>
              <a:ext uri="{FF2B5EF4-FFF2-40B4-BE49-F238E27FC236}">
                <a16:creationId xmlns:a16="http://schemas.microsoft.com/office/drawing/2014/main" id="{5ED22DD7-291D-E347-8A4C-07E31E681333}"/>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2299" y="-2231063"/>
            <a:ext cx="6007395" cy="11320129"/>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770660" y="1017858"/>
            <a:ext cx="10650681" cy="2719255"/>
          </a:xfrm>
          <a:noFill/>
          <a:effectLst/>
        </p:spPr>
        <p:txBody>
          <a:bodyPr anchor="b"/>
          <a:lstStyle>
            <a:lvl1pPr algn="ctr">
              <a:defRPr sz="7200" spc="-300" baseline="0">
                <a:solidFill>
                  <a:schemeClr val="accent4">
                    <a:lumMod val="60000"/>
                    <a:lumOff val="40000"/>
                  </a:schemeClr>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770660" y="4042066"/>
            <a:ext cx="10650681" cy="2296843"/>
          </a:xfrm>
          <a:effectLst/>
        </p:spPr>
        <p:txBody>
          <a:bodyPr anchor="t"/>
          <a:lstStyle>
            <a:lvl1pPr marL="0" indent="0" algn="ctr">
              <a:lnSpc>
                <a:spcPct val="120000"/>
              </a:lnSpc>
              <a:spcBef>
                <a:spcPts val="0"/>
              </a:spcBef>
              <a:spcAft>
                <a:spcPts val="0"/>
              </a:spcAft>
              <a:buNone/>
              <a:defRPr>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Tree>
    <p:extLst>
      <p:ext uri="{BB962C8B-B14F-4D97-AF65-F5344CB8AC3E}">
        <p14:creationId xmlns:p14="http://schemas.microsoft.com/office/powerpoint/2010/main" val="10178619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FF4BA3E-4135-4F80-B1C8-C84CDF7C54AB}"/>
              </a:ext>
            </a:extLst>
          </p:cNvPr>
          <p:cNvSpPr>
            <a:spLocks noGrp="1"/>
          </p:cNvSpPr>
          <p:nvPr>
            <p:ph type="pic" sz="quarter" idx="13" hasCustomPrompt="1"/>
          </p:nvPr>
        </p:nvSpPr>
        <p:spPr>
          <a:xfrm flipH="1">
            <a:off x="752100" y="739303"/>
            <a:ext cx="6825035" cy="5379395"/>
          </a:xfr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D5CAABB7-A562-4A3F-9DDF-2CE3D13726D1}"/>
              </a:ext>
            </a:extLst>
          </p:cNvPr>
          <p:cNvSpPr>
            <a:spLocks noGrp="1"/>
          </p:cNvSpPr>
          <p:nvPr>
            <p:ph type="title" hasCustomPrompt="1"/>
          </p:nvPr>
        </p:nvSpPr>
        <p:spPr>
          <a:xfrm>
            <a:off x="6322977" y="1663435"/>
            <a:ext cx="5869021" cy="2003898"/>
          </a:xfrm>
          <a:solidFill>
            <a:schemeClr val="accent2">
              <a:alpha val="80000"/>
            </a:schemeClr>
          </a:solidFill>
        </p:spPr>
        <p:txBody>
          <a:bodyPr lIns="557784" tIns="530352" anchor="t">
            <a:noAutofit/>
          </a:bodyPr>
          <a:lstStyle>
            <a:lvl1pPr algn="l">
              <a:lnSpc>
                <a:spcPct val="80000"/>
              </a:lnSpc>
              <a:defRPr sz="5400" cap="all" spc="400" baseline="0">
                <a:ln w="19050">
                  <a:solidFill>
                    <a:schemeClr val="accent5"/>
                  </a:solidFill>
                </a:ln>
              </a:defRPr>
            </a:lvl1pPr>
          </a:lstStyle>
          <a:p>
            <a:r>
              <a:rPr lang="en-US" dirty="0"/>
              <a:t>Click to add title</a:t>
            </a:r>
          </a:p>
        </p:txBody>
      </p:sp>
      <p:sp>
        <p:nvSpPr>
          <p:cNvPr id="14" name="Text Placeholder 17">
            <a:extLst>
              <a:ext uri="{FF2B5EF4-FFF2-40B4-BE49-F238E27FC236}">
                <a16:creationId xmlns:a16="http://schemas.microsoft.com/office/drawing/2014/main" id="{D15807FE-36E0-49EF-93A4-5B9AD83871B6}"/>
              </a:ext>
            </a:extLst>
          </p:cNvPr>
          <p:cNvSpPr>
            <a:spLocks noGrp="1"/>
          </p:cNvSpPr>
          <p:nvPr>
            <p:ph type="body" sz="quarter" idx="15" hasCustomPrompt="1"/>
          </p:nvPr>
        </p:nvSpPr>
        <p:spPr>
          <a:xfrm>
            <a:off x="6822159" y="2878246"/>
            <a:ext cx="4925188" cy="339247"/>
          </a:xfrm>
        </p:spPr>
        <p:txBody>
          <a:bodyPr>
            <a:noAutofit/>
          </a:bodyPr>
          <a:lstStyle>
            <a:lvl1pPr marL="0" indent="0" algn="l">
              <a:buNone/>
              <a:defRPr sz="2400" spc="100" baseline="0">
                <a:solidFill>
                  <a:schemeClr val="accent5"/>
                </a:solidFill>
              </a:defRPr>
            </a:lvl1pPr>
          </a:lstStyle>
          <a:p>
            <a:pPr lvl="0"/>
            <a:r>
              <a:rPr lang="en-US"/>
              <a:t>Click to add name</a:t>
            </a:r>
          </a:p>
        </p:txBody>
      </p:sp>
    </p:spTree>
    <p:extLst>
      <p:ext uri="{BB962C8B-B14F-4D97-AF65-F5344CB8AC3E}">
        <p14:creationId xmlns:p14="http://schemas.microsoft.com/office/powerpoint/2010/main" val="18343107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976942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Financials">
    <p:spTree>
      <p:nvGrpSpPr>
        <p:cNvPr id="1" name=""/>
        <p:cNvGrpSpPr/>
        <p:nvPr/>
      </p:nvGrpSpPr>
      <p:grpSpPr>
        <a:xfrm>
          <a:off x="0" y="0"/>
          <a:ext cx="0" cy="0"/>
          <a:chOff x="0" y="0"/>
          <a:chExt cx="0" cy="0"/>
        </a:xfrm>
      </p:grpSpPr>
      <p:sp>
        <p:nvSpPr>
          <p:cNvPr id="13" name="Picture Placeholder 7">
            <a:extLst>
              <a:ext uri="{FF2B5EF4-FFF2-40B4-BE49-F238E27FC236}">
                <a16:creationId xmlns:a16="http://schemas.microsoft.com/office/drawing/2014/main" id="{AB20A778-FBFD-4ED2-8E9B-6645F59A4D16}"/>
              </a:ext>
            </a:extLst>
          </p:cNvPr>
          <p:cNvSpPr>
            <a:spLocks noGrp="1"/>
          </p:cNvSpPr>
          <p:nvPr>
            <p:ph type="pic" sz="quarter" idx="14" hasCustomPrompt="1"/>
          </p:nvPr>
        </p:nvSpPr>
        <p:spPr>
          <a:xfrm>
            <a:off x="7179732" y="0"/>
            <a:ext cx="5012268" cy="6867376"/>
          </a:xfrm>
        </p:spPr>
        <p:txBody>
          <a:bodyPr/>
          <a:lstStyle>
            <a:lvl1pPr marL="0" indent="0" algn="ctr">
              <a:buNone/>
              <a:defRPr>
                <a:solidFill>
                  <a:schemeClr val="bg1"/>
                </a:solidFill>
              </a:defRPr>
            </a:lvl1pPr>
          </a:lstStyle>
          <a:p>
            <a:r>
              <a:rPr lang="en-US" dirty="0"/>
              <a:t>Click to add photo</a:t>
            </a:r>
          </a:p>
        </p:txBody>
      </p:sp>
      <p:sp>
        <p:nvSpPr>
          <p:cNvPr id="8" name="Picture Placeholder 7">
            <a:extLst>
              <a:ext uri="{FF2B5EF4-FFF2-40B4-BE49-F238E27FC236}">
                <a16:creationId xmlns:a16="http://schemas.microsoft.com/office/drawing/2014/main" id="{3B12CF59-4802-4969-8645-8E2014DF0AB6}"/>
              </a:ext>
            </a:extLst>
          </p:cNvPr>
          <p:cNvSpPr>
            <a:spLocks noGrp="1"/>
          </p:cNvSpPr>
          <p:nvPr>
            <p:ph type="pic" sz="quarter" idx="13" hasCustomPrompt="1"/>
          </p:nvPr>
        </p:nvSpPr>
        <p:spPr>
          <a:xfrm>
            <a:off x="7179732" y="0"/>
            <a:ext cx="5012267" cy="6867376"/>
          </a:xfrm>
        </p:spPr>
        <p:txBody>
          <a:bodyPr/>
          <a:lstStyle>
            <a:lvl1pPr marL="0" indent="0" algn="ctr">
              <a:buNone/>
              <a:defRPr>
                <a:solidFill>
                  <a:schemeClr val="bg1"/>
                </a:solidFill>
              </a:defRPr>
            </a:lvl1pPr>
          </a:lstStyle>
          <a:p>
            <a:r>
              <a:rPr lang="en-US" dirty="0"/>
              <a:t>Click to add photo</a:t>
            </a:r>
          </a:p>
        </p:txBody>
      </p:sp>
      <p:sp>
        <p:nvSpPr>
          <p:cNvPr id="3" name="Date Placeholder 2">
            <a:extLst>
              <a:ext uri="{FF2B5EF4-FFF2-40B4-BE49-F238E27FC236}">
                <a16:creationId xmlns:a16="http://schemas.microsoft.com/office/drawing/2014/main" id="{523CB959-A5D6-4887-9B77-916F0EA10660}"/>
              </a:ext>
            </a:extLst>
          </p:cNvPr>
          <p:cNvSpPr>
            <a:spLocks noGrp="1"/>
          </p:cNvSpPr>
          <p:nvPr>
            <p:ph type="dt" sz="half" idx="10"/>
          </p:nvPr>
        </p:nvSpPr>
        <p:spPr/>
        <p:txBody>
          <a:bodyPr/>
          <a:lstStyle/>
          <a:p>
            <a:r>
              <a:rPr lang="en-US"/>
              <a:t>8/06/20XX</a:t>
            </a:r>
            <a:endParaRPr lang="en-US" dirty="0"/>
          </a:p>
        </p:txBody>
      </p:sp>
      <p:sp>
        <p:nvSpPr>
          <p:cNvPr id="4" name="Footer Placeholder 3">
            <a:extLst>
              <a:ext uri="{FF2B5EF4-FFF2-40B4-BE49-F238E27FC236}">
                <a16:creationId xmlns:a16="http://schemas.microsoft.com/office/drawing/2014/main" id="{E8C0AFFF-66EA-44D7-828D-244A190B13B2}"/>
              </a:ext>
            </a:extLst>
          </p:cNvPr>
          <p:cNvSpPr>
            <a:spLocks noGrp="1"/>
          </p:cNvSpPr>
          <p:nvPr>
            <p:ph type="ftr" sz="quarter" idx="1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4D589006-A738-42A2-B328-34F70A778A89}"/>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itle 1">
            <a:extLst>
              <a:ext uri="{FF2B5EF4-FFF2-40B4-BE49-F238E27FC236}">
                <a16:creationId xmlns:a16="http://schemas.microsoft.com/office/drawing/2014/main" id="{473E75D8-7274-49D2-8CF2-0E990C29CCA7}"/>
              </a:ext>
            </a:extLst>
          </p:cNvPr>
          <p:cNvSpPr>
            <a:spLocks noGrp="1"/>
          </p:cNvSpPr>
          <p:nvPr>
            <p:ph type="title" hasCustomPrompt="1"/>
          </p:nvPr>
        </p:nvSpPr>
        <p:spPr>
          <a:xfrm>
            <a:off x="793750" y="715939"/>
            <a:ext cx="4864608" cy="365760"/>
          </a:xfrm>
        </p:spPr>
        <p:txBody>
          <a:bodyPr anchor="t">
            <a:noAutofit/>
          </a:bodyPr>
          <a:lstStyle>
            <a:lvl1pPr>
              <a:defRPr sz="2800">
                <a:ln w="19050">
                  <a:solidFill>
                    <a:schemeClr val="bg1"/>
                  </a:solidFill>
                </a:ln>
              </a:defRPr>
            </a:lvl1pPr>
          </a:lstStyle>
          <a:p>
            <a:r>
              <a:rPr lang="en-US" dirty="0"/>
              <a:t>Click to add title</a:t>
            </a:r>
          </a:p>
        </p:txBody>
      </p:sp>
      <p:sp>
        <p:nvSpPr>
          <p:cNvPr id="6" name="Content Placeholder 5">
            <a:extLst>
              <a:ext uri="{FF2B5EF4-FFF2-40B4-BE49-F238E27FC236}">
                <a16:creationId xmlns:a16="http://schemas.microsoft.com/office/drawing/2014/main" id="{28591683-9C5C-45D2-A241-FC48B66B50DB}"/>
              </a:ext>
            </a:extLst>
          </p:cNvPr>
          <p:cNvSpPr>
            <a:spLocks noGrp="1"/>
          </p:cNvSpPr>
          <p:nvPr>
            <p:ph sz="quarter" idx="15"/>
          </p:nvPr>
        </p:nvSpPr>
        <p:spPr>
          <a:xfrm>
            <a:off x="793750" y="1238250"/>
            <a:ext cx="5422392" cy="45902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694212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003926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DBC817-DA57-A518-5544-0D3B819C7062}"/>
              </a:ext>
              <a:ext uri="{C183D7F6-B498-43B3-948B-1728B52AA6E4}">
                <adec:decorative xmlns:adec="http://schemas.microsoft.com/office/drawing/2017/decorative" val="1"/>
              </a:ext>
            </a:extLst>
          </p:cNvPr>
          <p:cNvSpPr/>
          <p:nvPr/>
        </p:nvSpPr>
        <p:spPr>
          <a:xfrm>
            <a:off x="435935" y="414670"/>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10" name="Graphic 9">
            <a:extLst>
              <a:ext uri="{FF2B5EF4-FFF2-40B4-BE49-F238E27FC236}">
                <a16:creationId xmlns:a16="http://schemas.microsoft.com/office/drawing/2014/main" id="{4873FFF3-C7B6-C678-1B03-17FBD0D5ACE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6174" y="425303"/>
            <a:ext cx="5379242" cy="5983435"/>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944217" y="924167"/>
            <a:ext cx="4383156" cy="5009322"/>
          </a:xfrm>
          <a:solidFill>
            <a:schemeClr val="accent1">
              <a:lumMod val="50000"/>
            </a:schemeClr>
          </a:solidFill>
          <a:effectLst>
            <a:outerShdw blurRad="254000" dist="50800" dir="2700000" algn="ctr" rotWithShape="0">
              <a:prstClr val="black">
                <a:alpha val="25000"/>
              </a:prstClr>
            </a:outerShdw>
          </a:effectLst>
        </p:spPr>
        <p:txBody>
          <a:bodyPr anchor="ctr"/>
          <a:lstStyle>
            <a:lvl1pPr algn="ctr">
              <a:defRPr sz="3600" spc="0" baseline="0">
                <a:solidFill>
                  <a:schemeClr val="tx1"/>
                </a:solidFill>
                <a:effectLst/>
              </a:defRPr>
            </a:lvl1pPr>
          </a:lstStyle>
          <a:p>
            <a:r>
              <a:rPr lang="en-US" dirty="0"/>
              <a:t>Click to add title</a:t>
            </a:r>
          </a:p>
        </p:txBody>
      </p:sp>
      <p:sp>
        <p:nvSpPr>
          <p:cNvPr id="7" name="Text Placeholder 6">
            <a:extLst>
              <a:ext uri="{FF2B5EF4-FFF2-40B4-BE49-F238E27FC236}">
                <a16:creationId xmlns:a16="http://schemas.microsoft.com/office/drawing/2014/main" id="{5D0FE23B-34E3-BAAF-E01D-BE221B4A94EF}"/>
              </a:ext>
            </a:extLst>
          </p:cNvPr>
          <p:cNvSpPr>
            <a:spLocks noGrp="1"/>
          </p:cNvSpPr>
          <p:nvPr>
            <p:ph type="body" sz="quarter" idx="14" hasCustomPrompt="1"/>
          </p:nvPr>
        </p:nvSpPr>
        <p:spPr>
          <a:xfrm>
            <a:off x="6400800" y="924512"/>
            <a:ext cx="4750904" cy="5008977"/>
          </a:xfrm>
        </p:spPr>
        <p:txBody>
          <a:bodyPr/>
          <a:lstStyle>
            <a:lvl1pPr marL="0" indent="0">
              <a:buNone/>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543050" indent="-171450">
              <a:buFont typeface="Arial" panose="020B0604020202020204" pitchFamily="34" charset="0"/>
              <a:buChar char="•"/>
              <a:defRPr/>
            </a:lvl4pPr>
            <a:lvl5pPr marL="2000250" indent="-1714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52950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05E210-05B5-5EA1-C778-30BB3A4942D5}"/>
              </a:ext>
              <a:ext uri="{C183D7F6-B498-43B3-948B-1728B52AA6E4}">
                <adec:decorative xmlns:adec="http://schemas.microsoft.com/office/drawing/2017/decorative" val="1"/>
              </a:ext>
            </a:extLst>
          </p:cNvPr>
          <p:cNvSpPr/>
          <p:nvPr/>
        </p:nvSpPr>
        <p:spPr>
          <a:xfrm>
            <a:off x="435935" y="419987"/>
            <a:ext cx="11320130" cy="6018027"/>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2" name="Picture 1">
            <a:extLst>
              <a:ext uri="{FF2B5EF4-FFF2-40B4-BE49-F238E27FC236}">
                <a16:creationId xmlns:a16="http://schemas.microsoft.com/office/drawing/2014/main" id="{28792193-1165-3487-6FB9-133CB518CE35}"/>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3090924" y="-2235006"/>
            <a:ext cx="6010147" cy="11320132"/>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1741064"/>
            <a:ext cx="10571998" cy="1928264"/>
          </a:xfrm>
          <a:ln>
            <a:noFill/>
          </a:ln>
          <a:effectLst/>
        </p:spPr>
        <p:txBody>
          <a:bodyPr/>
          <a:lstStyle>
            <a:lvl1pPr algn="ctr">
              <a:defRPr sz="3600" spc="0" baseline="0">
                <a:ln>
                  <a:noFill/>
                </a:ln>
                <a:solidFill>
                  <a:schemeClr val="accent4">
                    <a:lumMod val="60000"/>
                    <a:lumOff val="40000"/>
                  </a:schemeClr>
                </a:solidFill>
                <a:effectLst/>
              </a:defRPr>
            </a:lvl1pPr>
          </a:lstStyle>
          <a:p>
            <a:r>
              <a:rPr lang="en-US" dirty="0"/>
              <a:t>Click to add title</a:t>
            </a:r>
          </a:p>
        </p:txBody>
      </p:sp>
      <p:sp>
        <p:nvSpPr>
          <p:cNvPr id="3" name="Subtitle 2"/>
          <p:cNvSpPr>
            <a:spLocks noGrp="1"/>
          </p:cNvSpPr>
          <p:nvPr>
            <p:ph type="subTitle" idx="1" hasCustomPrompt="1"/>
          </p:nvPr>
        </p:nvSpPr>
        <p:spPr>
          <a:xfrm>
            <a:off x="810000" y="3694102"/>
            <a:ext cx="10572000" cy="896468"/>
          </a:xfrm>
          <a:effectLst/>
        </p:spPr>
        <p:txBody>
          <a:bodyPr anchor="ctr">
            <a:normAutofit/>
          </a:bodyPr>
          <a:lstStyle>
            <a:lvl1pPr marL="0" indent="0" algn="ctr">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225271918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mmary 1">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8905615-9FD2-EBB3-89AB-555B373EBBEB}"/>
              </a:ext>
              <a:ext uri="{C183D7F6-B498-43B3-948B-1728B52AA6E4}">
                <adec:decorative xmlns:adec="http://schemas.microsoft.com/office/drawing/2017/decorative" val="1"/>
              </a:ext>
            </a:extLst>
          </p:cNvPr>
          <p:cNvSpPr/>
          <p:nvPr/>
        </p:nvSpPr>
        <p:spPr>
          <a:xfrm>
            <a:off x="4623955" y="414670"/>
            <a:ext cx="7132110" cy="6018027"/>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2" name="Rectangle 11">
            <a:extLst>
              <a:ext uri="{FF2B5EF4-FFF2-40B4-BE49-F238E27FC236}">
                <a16:creationId xmlns:a16="http://schemas.microsoft.com/office/drawing/2014/main" id="{E2B638DB-3E00-7F4B-D4B7-9D7F0905639D}"/>
              </a:ext>
              <a:ext uri="{C183D7F6-B498-43B3-948B-1728B52AA6E4}">
                <adec:decorative xmlns:adec="http://schemas.microsoft.com/office/drawing/2017/decorative" val="1"/>
              </a:ext>
            </a:extLst>
          </p:cNvPr>
          <p:cNvSpPr/>
          <p:nvPr/>
        </p:nvSpPr>
        <p:spPr>
          <a:xfrm>
            <a:off x="440459" y="420624"/>
            <a:ext cx="4183496" cy="6016752"/>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10EED07-CDD5-9244-28FA-5195E67951C1}"/>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435934" y="422551"/>
            <a:ext cx="4183495" cy="6010146"/>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50717" y="924339"/>
            <a:ext cx="3990110" cy="5009322"/>
          </a:xfrm>
          <a:noFill/>
          <a:effectLst/>
        </p:spPr>
        <p:txBody>
          <a:bodyPr anchor="ctr"/>
          <a:lstStyle>
            <a:lvl1pPr algn="ctr">
              <a:defRPr sz="3600" spc="0" baseline="0">
                <a:solidFill>
                  <a:schemeClr val="tx1"/>
                </a:solidFill>
                <a:effectLst/>
              </a:defRPr>
            </a:lvl1pPr>
          </a:lstStyle>
          <a:p>
            <a:r>
              <a:rPr lang="en-US" dirty="0"/>
              <a:t>Click to add title</a:t>
            </a:r>
          </a:p>
        </p:txBody>
      </p:sp>
      <p:sp>
        <p:nvSpPr>
          <p:cNvPr id="3" name="Content Placeholder 9">
            <a:extLst>
              <a:ext uri="{FF2B5EF4-FFF2-40B4-BE49-F238E27FC236}">
                <a16:creationId xmlns:a16="http://schemas.microsoft.com/office/drawing/2014/main" id="{B5AB4E8D-8B32-8B00-8152-856C592BAB39}"/>
              </a:ext>
            </a:extLst>
          </p:cNvPr>
          <p:cNvSpPr>
            <a:spLocks noGrp="1"/>
          </p:cNvSpPr>
          <p:nvPr>
            <p:ph sz="quarter" idx="10" hasCustomPrompt="1"/>
          </p:nvPr>
        </p:nvSpPr>
        <p:spPr>
          <a:xfrm>
            <a:off x="5346793" y="924340"/>
            <a:ext cx="5684373" cy="5009322"/>
          </a:xfrm>
          <a:effectLst/>
        </p:spPr>
        <p:txBody>
          <a:bodyPr lIns="0" rIns="0" anchor="ctr"/>
          <a:lstStyle>
            <a:lvl1pPr marL="0" indent="0">
              <a:lnSpc>
                <a:spcPct val="150000"/>
              </a:lnSpc>
              <a:spcBef>
                <a:spcPts val="0"/>
              </a:spcBef>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1pPr>
            <a:lvl2pPr marL="4572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2pPr>
            <a:lvl3pPr marL="9144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3pPr>
            <a:lvl4pPr marL="13716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4pPr>
            <a:lvl5pPr marL="1828800" indent="0">
              <a:lnSpc>
                <a:spcPct val="150000"/>
              </a:lnSpc>
              <a:spcAft>
                <a:spcPts val="0"/>
              </a:spcAft>
              <a:buClr>
                <a:schemeClr val="accent1">
                  <a:lumMod val="50000"/>
                </a:schemeClr>
              </a:buClr>
              <a:buFont typeface="Arial" panose="020B0604020202020204" pitchFamily="34" charset="0"/>
              <a:buNone/>
              <a:defRPr>
                <a:ln>
                  <a:noFill/>
                </a:ln>
                <a:solidFill>
                  <a:schemeClr val="accent1">
                    <a:lumMod val="50000"/>
                  </a:schemeClr>
                </a:solidFill>
                <a:effectLs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72115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ntroduction 3">
    <p:bg>
      <p:bgPr>
        <a:solidFill>
          <a:schemeClr val="accent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4A700F-42CA-D7A9-D709-C0017521B294}"/>
              </a:ext>
              <a:ext uri="{C183D7F6-B498-43B3-948B-1728B52AA6E4}">
                <adec:decorative xmlns:adec="http://schemas.microsoft.com/office/drawing/2017/decorative" val="1"/>
              </a:ext>
            </a:extLst>
          </p:cNvPr>
          <p:cNvSpPr/>
          <p:nvPr/>
        </p:nvSpPr>
        <p:spPr>
          <a:xfrm>
            <a:off x="435935" y="414670"/>
            <a:ext cx="11320130" cy="6018027"/>
          </a:xfrm>
          <a:prstGeom prst="rect">
            <a:avLst/>
          </a:prstGeom>
          <a:solidFill>
            <a:srgbClr val="F9E0B9"/>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8" name="Graphic 7">
            <a:extLst>
              <a:ext uri="{FF2B5EF4-FFF2-40B4-BE49-F238E27FC236}">
                <a16:creationId xmlns:a16="http://schemas.microsoft.com/office/drawing/2014/main" id="{961DA139-D8FD-A752-758D-4F836DFB2524}"/>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rot="16200000" flipH="1">
            <a:off x="210940" y="1589892"/>
            <a:ext cx="5245922" cy="3667583"/>
          </a:xfrm>
          <a:prstGeom prst="rect">
            <a:avLst/>
          </a:prstGeom>
        </p:spPr>
      </p:pic>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485516" y="1433219"/>
            <a:ext cx="5695102" cy="2092049"/>
          </a:xfrm>
          <a:noFill/>
          <a:effectLst/>
        </p:spPr>
        <p:txBody>
          <a:bodyPr anchor="b"/>
          <a:lstStyle>
            <a:lvl1pPr algn="ctr">
              <a:defRPr sz="3600" spc="0" baseline="0">
                <a:solidFill>
                  <a:schemeClr val="accent1">
                    <a:lumMod val="50000"/>
                  </a:schemeClr>
                </a:solidFill>
                <a:effectLst/>
              </a:defRPr>
            </a:lvl1pPr>
          </a:lstStyle>
          <a:p>
            <a:r>
              <a:rPr lang="en-US" dirty="0"/>
              <a:t>Click to add title</a:t>
            </a:r>
          </a:p>
        </p:txBody>
      </p:sp>
      <p:sp>
        <p:nvSpPr>
          <p:cNvPr id="7" name="Picture Placeholder 6">
            <a:extLst>
              <a:ext uri="{FF2B5EF4-FFF2-40B4-BE49-F238E27FC236}">
                <a16:creationId xmlns:a16="http://schemas.microsoft.com/office/drawing/2014/main" id="{C96F37D4-7152-EA75-8D7D-D8F7D6DD9C4C}"/>
              </a:ext>
            </a:extLst>
          </p:cNvPr>
          <p:cNvSpPr>
            <a:spLocks noGrp="1"/>
          </p:cNvSpPr>
          <p:nvPr>
            <p:ph type="pic" sz="quarter" idx="11"/>
          </p:nvPr>
        </p:nvSpPr>
        <p:spPr>
          <a:xfrm>
            <a:off x="1350099" y="1974707"/>
            <a:ext cx="2907792" cy="2907792"/>
          </a:xfrm>
          <a:solidFill>
            <a:srgbClr val="F9E0B9"/>
          </a:solidFill>
          <a:effectLst/>
        </p:spPr>
        <p:txBody>
          <a:bodyPr anchor="t"/>
          <a:lstStyle>
            <a:lvl1pPr marL="0" indent="0" algn="ctr">
              <a:buNone/>
              <a:defRPr>
                <a:solidFill>
                  <a:schemeClr val="accent1">
                    <a:lumMod val="50000"/>
                  </a:schemeClr>
                </a:solidFill>
              </a:defRPr>
            </a:lvl1pPr>
          </a:lstStyle>
          <a:p>
            <a:r>
              <a:rPr lang="en-US"/>
              <a:t>Click icon to add picture</a:t>
            </a:r>
            <a:endParaRPr lang="en-US" dirty="0"/>
          </a:p>
        </p:txBody>
      </p:sp>
      <p:sp>
        <p:nvSpPr>
          <p:cNvPr id="3" name="Content Placeholder 9">
            <a:extLst>
              <a:ext uri="{FF2B5EF4-FFF2-40B4-BE49-F238E27FC236}">
                <a16:creationId xmlns:a16="http://schemas.microsoft.com/office/drawing/2014/main" id="{AFBE5B12-0D10-DA99-093A-2C4FB738B21C}"/>
              </a:ext>
            </a:extLst>
          </p:cNvPr>
          <p:cNvSpPr>
            <a:spLocks noGrp="1"/>
          </p:cNvSpPr>
          <p:nvPr>
            <p:ph sz="quarter" idx="10" hasCustomPrompt="1"/>
          </p:nvPr>
        </p:nvSpPr>
        <p:spPr>
          <a:xfrm>
            <a:off x="5496789" y="3525268"/>
            <a:ext cx="5683829" cy="2595429"/>
          </a:xfrm>
          <a:effectLst/>
        </p:spPr>
        <p:txBody>
          <a:bodyPr anchor="t"/>
          <a:lstStyle>
            <a:lvl1pPr marL="0" indent="0" algn="ctr">
              <a:lnSpc>
                <a:spcPct val="150000"/>
              </a:lnSpc>
              <a:spcBef>
                <a:spcPts val="0"/>
              </a:spcBef>
              <a:buNone/>
              <a:defRPr b="1">
                <a:solidFill>
                  <a:schemeClr val="accent1">
                    <a:lumMod val="50000"/>
                  </a:schemeClr>
                </a:solidFill>
              </a:defRPr>
            </a:lvl1pPr>
            <a:lvl2pPr algn="ctr">
              <a:buClr>
                <a:schemeClr val="accent1">
                  <a:lumMod val="50000"/>
                </a:schemeClr>
              </a:buClr>
              <a:defRPr>
                <a:solidFill>
                  <a:schemeClr val="accent1">
                    <a:lumMod val="50000"/>
                  </a:schemeClr>
                </a:solidFill>
              </a:defRPr>
            </a:lvl2pPr>
            <a:lvl3pPr algn="ctr">
              <a:buClr>
                <a:schemeClr val="accent1">
                  <a:lumMod val="50000"/>
                </a:schemeClr>
              </a:buClr>
              <a:defRPr>
                <a:solidFill>
                  <a:schemeClr val="accent1">
                    <a:lumMod val="50000"/>
                  </a:schemeClr>
                </a:solidFill>
              </a:defRPr>
            </a:lvl3pPr>
            <a:lvl4pPr algn="ctr">
              <a:buClr>
                <a:schemeClr val="accent1">
                  <a:lumMod val="50000"/>
                </a:schemeClr>
              </a:buClr>
              <a:defRPr>
                <a:solidFill>
                  <a:schemeClr val="accent1">
                    <a:lumMod val="50000"/>
                  </a:schemeClr>
                </a:solidFill>
              </a:defRPr>
            </a:lvl4pPr>
            <a:lvl5pPr algn="ctr">
              <a:buClr>
                <a:schemeClr val="accent1">
                  <a:lumMod val="50000"/>
                </a:schemeClr>
              </a:buCl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634151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5">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633845"/>
            <a:ext cx="3990110" cy="219248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7" name="Content Placeholder 6">
            <a:extLst>
              <a:ext uri="{FF2B5EF4-FFF2-40B4-BE49-F238E27FC236}">
                <a16:creationId xmlns:a16="http://schemas.microsoft.com/office/drawing/2014/main" id="{B15614EF-4CFA-2D69-0F78-9D7409E2337E}"/>
              </a:ext>
            </a:extLst>
          </p:cNvPr>
          <p:cNvSpPr>
            <a:spLocks noGrp="1"/>
          </p:cNvSpPr>
          <p:nvPr>
            <p:ph sz="quarter" idx="11" hasCustomPrompt="1"/>
          </p:nvPr>
        </p:nvSpPr>
        <p:spPr>
          <a:xfrm>
            <a:off x="747423" y="3174531"/>
            <a:ext cx="3772622" cy="3122360"/>
          </a:xfrm>
          <a:effectLst/>
        </p:spPr>
        <p:txBody>
          <a:bodyPr rIns="274320" anchor="t"/>
          <a:lstStyle>
            <a:lvl1pPr marL="283464" indent="-283464">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1pPr>
            <a:lvl2pPr marL="742950" indent="-28575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Bef>
                <a:spcPts val="0"/>
              </a:spcBef>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237732" y="946205"/>
            <a:ext cx="5971020" cy="5161655"/>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51627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ntroduction 2">
    <p:bg>
      <p:bgPr>
        <a:solidFill>
          <a:schemeClr val="accent1">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3E625C-F0A4-564D-CEE2-6B3595CEB038}"/>
              </a:ext>
              <a:ext uri="{C183D7F6-B498-43B3-948B-1728B52AA6E4}">
                <adec:decorative xmlns:adec="http://schemas.microsoft.com/office/drawing/2017/decorative" val="1"/>
              </a:ext>
            </a:extLst>
          </p:cNvPr>
          <p:cNvSpPr/>
          <p:nvPr/>
        </p:nvSpPr>
        <p:spPr>
          <a:xfrm>
            <a:off x="5961889" y="0"/>
            <a:ext cx="6230111" cy="6858000"/>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5997EA3E-49E5-518D-63DB-0BD43D3ACFCD}"/>
              </a:ext>
            </a:extLst>
          </p:cNvPr>
          <p:cNvSpPr>
            <a:spLocks noGrp="1"/>
          </p:cNvSpPr>
          <p:nvPr>
            <p:ph type="title"/>
          </p:nvPr>
        </p:nvSpPr>
        <p:spPr>
          <a:xfrm>
            <a:off x="6577445" y="157637"/>
            <a:ext cx="4851694" cy="2190705"/>
          </a:xfrm>
          <a:noFill/>
          <a:effectLst/>
        </p:spPr>
        <p:txBody>
          <a:bodyPr anchor="b"/>
          <a:lstStyle>
            <a:lvl1pPr algn="l">
              <a:defRPr sz="3600" spc="0" baseline="0">
                <a:solidFill>
                  <a:schemeClr val="accent1">
                    <a:lumMod val="50000"/>
                  </a:schemeClr>
                </a:solidFill>
                <a:effectLst/>
              </a:defRPr>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BB4D8C78-00C3-F3D7-17C3-F1667E463E12}"/>
              </a:ext>
              <a:ext uri="{C183D7F6-B498-43B3-948B-1728B52AA6E4}">
                <adec:decorative xmlns:adec="http://schemas.microsoft.com/office/drawing/2017/decorative" val="1"/>
              </a:ext>
            </a:extLst>
          </p:cNvPr>
          <p:cNvSpPr/>
          <p:nvPr/>
        </p:nvSpPr>
        <p:spPr>
          <a:xfrm>
            <a:off x="380999" y="422551"/>
            <a:ext cx="5124893"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rPr>
              <a:t>c</a:t>
            </a:r>
          </a:p>
        </p:txBody>
      </p:sp>
      <p:pic>
        <p:nvPicPr>
          <p:cNvPr id="4" name="Graphic 3">
            <a:extLst>
              <a:ext uri="{FF2B5EF4-FFF2-40B4-BE49-F238E27FC236}">
                <a16:creationId xmlns:a16="http://schemas.microsoft.com/office/drawing/2014/main" id="{F13E61FD-F54A-5F86-FCED-3BD4C8AA42E7}"/>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1353" t="-388" r="-1" b="-254"/>
          <a:stretch/>
        </p:blipFill>
        <p:spPr>
          <a:xfrm flipH="1">
            <a:off x="659106" y="3429000"/>
            <a:ext cx="4589830" cy="2780414"/>
          </a:xfrm>
          <a:prstGeom prst="rect">
            <a:avLst/>
          </a:prstGeom>
        </p:spPr>
      </p:pic>
      <p:sp>
        <p:nvSpPr>
          <p:cNvPr id="6" name="Rectangle 5">
            <a:extLst>
              <a:ext uri="{FF2B5EF4-FFF2-40B4-BE49-F238E27FC236}">
                <a16:creationId xmlns:a16="http://schemas.microsoft.com/office/drawing/2014/main" id="{A9F0290F-2D31-F9FB-AD35-B76947AF146F}"/>
              </a:ext>
              <a:ext uri="{C183D7F6-B498-43B3-948B-1728B52AA6E4}">
                <adec:decorative xmlns:adec="http://schemas.microsoft.com/office/drawing/2017/decorative" val="1"/>
              </a:ext>
            </a:extLst>
          </p:cNvPr>
          <p:cNvSpPr/>
          <p:nvPr/>
        </p:nvSpPr>
        <p:spPr>
          <a:xfrm>
            <a:off x="1236863" y="776532"/>
            <a:ext cx="3434316" cy="5018212"/>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7347A5B6-0F99-C044-C209-F3190EEFA371}"/>
              </a:ext>
            </a:extLst>
          </p:cNvPr>
          <p:cNvSpPr>
            <a:spLocks noGrp="1"/>
          </p:cNvSpPr>
          <p:nvPr>
            <p:ph type="pic" sz="quarter" idx="11"/>
          </p:nvPr>
        </p:nvSpPr>
        <p:spPr>
          <a:xfrm>
            <a:off x="1236663" y="776288"/>
            <a:ext cx="3433762" cy="5018087"/>
          </a:xfrm>
        </p:spPr>
        <p:txBody>
          <a:bodyPr anchor="t"/>
          <a:lstStyle>
            <a:lvl1pPr marL="0" indent="0" algn="ctr">
              <a:buNone/>
              <a:defRPr/>
            </a:lvl1pPr>
          </a:lstStyle>
          <a:p>
            <a:r>
              <a:rPr lang="en-US"/>
              <a:t>Click icon to add picture</a:t>
            </a:r>
            <a:endParaRPr lang="en-US" dirty="0"/>
          </a:p>
        </p:txBody>
      </p:sp>
      <p:sp>
        <p:nvSpPr>
          <p:cNvPr id="5" name="Content Placeholder 9">
            <a:extLst>
              <a:ext uri="{FF2B5EF4-FFF2-40B4-BE49-F238E27FC236}">
                <a16:creationId xmlns:a16="http://schemas.microsoft.com/office/drawing/2014/main" id="{0E96890F-0832-5087-193F-70CF33DEE0AD}"/>
              </a:ext>
            </a:extLst>
          </p:cNvPr>
          <p:cNvSpPr>
            <a:spLocks noGrp="1"/>
          </p:cNvSpPr>
          <p:nvPr>
            <p:ph sz="quarter" idx="10" hasCustomPrompt="1"/>
          </p:nvPr>
        </p:nvSpPr>
        <p:spPr>
          <a:xfrm>
            <a:off x="6592615" y="2505979"/>
            <a:ext cx="4837385" cy="3926717"/>
          </a:xfrm>
          <a:effectLst/>
        </p:spPr>
        <p:txBody>
          <a:bodyPr anchor="t"/>
          <a:lstStyle>
            <a:lvl1pPr marL="0" indent="0">
              <a:lnSpc>
                <a:spcPct val="150000"/>
              </a:lnSpc>
              <a:spcBef>
                <a:spcPts val="0"/>
              </a:spcBef>
              <a:spcAft>
                <a:spcPts val="0"/>
              </a:spcAft>
              <a:buClr>
                <a:schemeClr val="accent1">
                  <a:lumMod val="50000"/>
                </a:schemeClr>
              </a:buClr>
              <a:buFont typeface="Arial" panose="020B0604020202020204" pitchFamily="34" charset="0"/>
              <a:buNone/>
              <a:defRPr>
                <a:solidFill>
                  <a:schemeClr val="accent1">
                    <a:lumMod val="50000"/>
                  </a:schemeClr>
                </a:solidFill>
              </a:defRPr>
            </a:lvl1pPr>
            <a:lvl2pPr marL="742950" indent="-28575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2pPr>
            <a:lvl3pPr marL="11430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3pPr>
            <a:lvl4pPr marL="16002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4pPr>
            <a:lvl5pPr marL="2057400" indent="-228600">
              <a:lnSpc>
                <a:spcPct val="150000"/>
              </a:lnSpc>
              <a:spcAft>
                <a:spcPts val="0"/>
              </a:spcAft>
              <a:buClr>
                <a:schemeClr val="accent1">
                  <a:lumMod val="50000"/>
                </a:schemeClr>
              </a:buClr>
              <a:buFont typeface="Arial" panose="020B0604020202020204" pitchFamily="34" charset="0"/>
              <a:buChar char="•"/>
              <a:defRPr>
                <a:solidFill>
                  <a:schemeClr val="accent1">
                    <a:lumMod val="50000"/>
                  </a:schemeClr>
                </a:solidFill>
              </a:defRPr>
            </a:lvl5pPr>
          </a:lstStyle>
          <a:p>
            <a:pPr marL="285750" marR="0" lvl="0" indent="-285750" algn="l" defTabSz="457200" rtl="0" eaLnBrk="1" fontAlgn="auto" latinLnBrk="0" hangingPunct="1">
              <a:lnSpc>
                <a:spcPct val="150000"/>
              </a:lnSpc>
              <a:spcBef>
                <a:spcPts val="0"/>
              </a:spcBef>
              <a:spcAft>
                <a:spcPts val="0"/>
              </a:spcAft>
              <a:buClr>
                <a:schemeClr val="accent1">
                  <a:lumMod val="50000"/>
                </a:schemeClr>
              </a:buClr>
              <a:buSzTx/>
              <a:buFont typeface="Arial" panose="020B0604020202020204" pitchFamily="34" charset="0"/>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0595357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wo Content 4">
    <p:bg>
      <p:bgPr>
        <a:solidFill>
          <a:schemeClr val="accent1">
            <a:lumMod val="5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6DB3CB-355C-968A-7F5F-71E0350408BA}"/>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10800000">
            <a:off x="-2" y="0"/>
            <a:ext cx="12192001" cy="6858000"/>
          </a:xfrm>
          <a:prstGeom prst="rect">
            <a:avLst/>
          </a:prstGeom>
        </p:spPr>
      </p:pic>
      <p:sp>
        <p:nvSpPr>
          <p:cNvPr id="2" name="Rectangle 1">
            <a:extLst>
              <a:ext uri="{FF2B5EF4-FFF2-40B4-BE49-F238E27FC236}">
                <a16:creationId xmlns:a16="http://schemas.microsoft.com/office/drawing/2014/main" id="{281D7C89-8451-1944-C2B3-53AADAC99A01}"/>
              </a:ext>
              <a:ext uri="{C183D7F6-B498-43B3-948B-1728B52AA6E4}">
                <adec:decorative xmlns:adec="http://schemas.microsoft.com/office/drawing/2017/decorative" val="1"/>
              </a:ext>
            </a:extLst>
          </p:cNvPr>
          <p:cNvSpPr/>
          <p:nvPr/>
        </p:nvSpPr>
        <p:spPr>
          <a:xfrm>
            <a:off x="411678" y="422551"/>
            <a:ext cx="4223822" cy="6010146"/>
          </a:xfrm>
          <a:prstGeom prst="rect">
            <a:avLst/>
          </a:prstGeom>
          <a:solidFill>
            <a:schemeClr val="accent4">
              <a:lumMod val="40000"/>
              <a:lumOff val="6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3" name="Rectangle 2">
            <a:extLst>
              <a:ext uri="{FF2B5EF4-FFF2-40B4-BE49-F238E27FC236}">
                <a16:creationId xmlns:a16="http://schemas.microsoft.com/office/drawing/2014/main" id="{D26B15EB-5194-C74B-F881-D3DCBE854272}"/>
              </a:ext>
              <a:ext uri="{C183D7F6-B498-43B3-948B-1728B52AA6E4}">
                <adec:decorative xmlns:adec="http://schemas.microsoft.com/office/drawing/2017/decorative" val="1"/>
              </a:ext>
            </a:extLst>
          </p:cNvPr>
          <p:cNvSpPr/>
          <p:nvPr/>
        </p:nvSpPr>
        <p:spPr>
          <a:xfrm>
            <a:off x="4635499" y="422551"/>
            <a:ext cx="7144823"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529935" y="924339"/>
            <a:ext cx="3990110" cy="5009322"/>
          </a:xfrm>
          <a:noFill/>
          <a:effectLst/>
        </p:spPr>
        <p:txBody>
          <a:bodyPr anchor="ctr"/>
          <a:lstStyle>
            <a:lvl1pPr algn="ctr">
              <a:defRPr sz="3600" spc="0" baseline="0">
                <a:solidFill>
                  <a:schemeClr val="accent1">
                    <a:lumMod val="50000"/>
                  </a:schemeClr>
                </a:solidFill>
                <a:effectLst/>
              </a:defRPr>
            </a:lvl1pPr>
          </a:lstStyle>
          <a:p>
            <a:r>
              <a:rPr lang="en-US" dirty="0"/>
              <a:t>Click to add title</a:t>
            </a:r>
          </a:p>
        </p:txBody>
      </p:sp>
      <p:sp>
        <p:nvSpPr>
          <p:cNvPr id="10" name="Content Placeholder 9">
            <a:extLst>
              <a:ext uri="{FF2B5EF4-FFF2-40B4-BE49-F238E27FC236}">
                <a16:creationId xmlns:a16="http://schemas.microsoft.com/office/drawing/2014/main" id="{77D6637B-A7C5-34FF-5B51-32392DAEABB2}"/>
              </a:ext>
            </a:extLst>
          </p:cNvPr>
          <p:cNvSpPr>
            <a:spLocks noGrp="1"/>
          </p:cNvSpPr>
          <p:nvPr>
            <p:ph sz="quarter" idx="10" hasCustomPrompt="1"/>
          </p:nvPr>
        </p:nvSpPr>
        <p:spPr>
          <a:xfrm>
            <a:off x="5153836" y="1371602"/>
            <a:ext cx="6177309" cy="1953489"/>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A087279F-936E-0F41-B533-7990D668D7CF}"/>
              </a:ext>
              <a:ext uri="{C183D7F6-B498-43B3-948B-1728B52AA6E4}">
                <adec:decorative xmlns:adec="http://schemas.microsoft.com/office/drawing/2017/decorative" val="1"/>
              </a:ext>
            </a:extLst>
          </p:cNvPr>
          <p:cNvCxnSpPr>
            <a:cxnSpLocks/>
          </p:cNvCxnSpPr>
          <p:nvPr/>
        </p:nvCxnSpPr>
        <p:spPr>
          <a:xfrm>
            <a:off x="5153836" y="3446156"/>
            <a:ext cx="6177309" cy="0"/>
          </a:xfrm>
          <a:prstGeom prst="line">
            <a:avLst/>
          </a:prstGeom>
          <a:ln w="1905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9">
            <a:extLst>
              <a:ext uri="{FF2B5EF4-FFF2-40B4-BE49-F238E27FC236}">
                <a16:creationId xmlns:a16="http://schemas.microsoft.com/office/drawing/2014/main" id="{CDD03AA1-6D53-FEB1-9B22-57C1066DA336}"/>
              </a:ext>
            </a:extLst>
          </p:cNvPr>
          <p:cNvSpPr>
            <a:spLocks noGrp="1"/>
          </p:cNvSpPr>
          <p:nvPr>
            <p:ph sz="quarter" idx="11" hasCustomPrompt="1"/>
          </p:nvPr>
        </p:nvSpPr>
        <p:spPr>
          <a:xfrm>
            <a:off x="5153836" y="3745924"/>
            <a:ext cx="6177309" cy="2238918"/>
          </a:xfrm>
          <a:effectLst/>
        </p:spPr>
        <p:txBody>
          <a:bodyPr anchor="t"/>
          <a:lstStyle>
            <a:lvl1pPr marL="283464" indent="-283464">
              <a:lnSpc>
                <a:spcPct val="120000"/>
              </a:lnSpc>
              <a:spcBef>
                <a:spcPts val="0"/>
              </a:spcBef>
              <a:spcAft>
                <a:spcPts val="0"/>
              </a:spcAft>
              <a:buClr>
                <a:schemeClr val="tx1"/>
              </a:buClr>
              <a:buFont typeface="Arial" panose="020B0604020202020204" pitchFamily="34" charset="0"/>
              <a:buChar char="•"/>
              <a:defRPr/>
            </a:lvl1pPr>
            <a:lvl2pPr marL="742950" indent="-285750">
              <a:lnSpc>
                <a:spcPct val="120000"/>
              </a:lnSpc>
              <a:spcBef>
                <a:spcPts val="0"/>
              </a:spcBef>
              <a:spcAft>
                <a:spcPts val="0"/>
              </a:spcAft>
              <a:buClr>
                <a:schemeClr val="tx1"/>
              </a:buClr>
              <a:buFont typeface="Arial" panose="020B0604020202020204" pitchFamily="34" charset="0"/>
              <a:buChar char="•"/>
              <a:defRPr/>
            </a:lvl2pPr>
            <a:lvl3pPr marL="1143000" indent="-228600">
              <a:lnSpc>
                <a:spcPct val="120000"/>
              </a:lnSpc>
              <a:spcBef>
                <a:spcPts val="0"/>
              </a:spcBef>
              <a:spcAft>
                <a:spcPts val="0"/>
              </a:spcAft>
              <a:buClr>
                <a:schemeClr val="tx1"/>
              </a:buClr>
              <a:buFont typeface="Arial" panose="020B0604020202020204" pitchFamily="34" charset="0"/>
              <a:buChar char="•"/>
              <a:defRPr/>
            </a:lvl3pPr>
            <a:lvl4pPr marL="1600200" indent="-228600">
              <a:lnSpc>
                <a:spcPct val="120000"/>
              </a:lnSpc>
              <a:spcBef>
                <a:spcPts val="0"/>
              </a:spcBef>
              <a:spcAft>
                <a:spcPts val="0"/>
              </a:spcAft>
              <a:buClr>
                <a:schemeClr val="tx1"/>
              </a:buClr>
              <a:buFont typeface="Arial" panose="020B0604020202020204" pitchFamily="34" charset="0"/>
              <a:buChar char="•"/>
              <a:defRPr/>
            </a:lvl4pPr>
            <a:lvl5pPr marL="2057400" indent="-228600">
              <a:lnSpc>
                <a:spcPct val="120000"/>
              </a:lnSpc>
              <a:spcBef>
                <a:spcPts val="0"/>
              </a:spcBef>
              <a:spcAft>
                <a:spcPts val="0"/>
              </a:spcAft>
              <a:buClr>
                <a:schemeClr val="tx1"/>
              </a:buClr>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02171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2">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59176A3-24B8-086B-739F-2B3DCE8BE094}"/>
              </a:ext>
              <a:ext uri="{C183D7F6-B498-43B3-948B-1728B52AA6E4}">
                <adec:decorative xmlns:adec="http://schemas.microsoft.com/office/drawing/2017/decorative" val="1"/>
              </a:ext>
            </a:extLst>
          </p:cNvPr>
          <p:cNvPicPr>
            <a:picLocks noChangeAspect="1"/>
          </p:cNvPicPr>
          <p:nvPr/>
        </p:nvPicPr>
        <p:blipFill rotWithShape="1">
          <a:blip r:embed="rId2" cstate="screen">
            <a:duotone>
              <a:prstClr val="black"/>
              <a:schemeClr val="accent1">
                <a:tint val="45000"/>
                <a:satMod val="400000"/>
              </a:schemeClr>
            </a:duotone>
            <a:alphaModFix amt="50000"/>
            <a:extLst>
              <a:ext uri="{28A0092B-C50C-407E-A947-70E740481C1C}">
                <a14:useLocalDpi xmlns:a14="http://schemas.microsoft.com/office/drawing/2010/main"/>
              </a:ext>
            </a:extLst>
          </a:blip>
          <a:srcRect/>
          <a:stretch/>
        </p:blipFill>
        <p:spPr>
          <a:xfrm rot="5400000">
            <a:off x="2666999" y="-2654300"/>
            <a:ext cx="6858000" cy="12166601"/>
          </a:xfrm>
          <a:prstGeom prst="rect">
            <a:avLst/>
          </a:prstGeom>
        </p:spPr>
      </p:pic>
      <p:sp>
        <p:nvSpPr>
          <p:cNvPr id="4" name="Rectangle 3">
            <a:extLst>
              <a:ext uri="{FF2B5EF4-FFF2-40B4-BE49-F238E27FC236}">
                <a16:creationId xmlns:a16="http://schemas.microsoft.com/office/drawing/2014/main" id="{BA96EFAA-0851-646A-8758-C20243901E54}"/>
              </a:ext>
              <a:ext uri="{C183D7F6-B498-43B3-948B-1728B52AA6E4}">
                <adec:decorative xmlns:adec="http://schemas.microsoft.com/office/drawing/2017/decorative" val="1"/>
              </a:ext>
            </a:extLst>
          </p:cNvPr>
          <p:cNvSpPr/>
          <p:nvPr/>
        </p:nvSpPr>
        <p:spPr>
          <a:xfrm>
            <a:off x="381000" y="422551"/>
            <a:ext cx="11424920" cy="6010146"/>
          </a:xfrm>
          <a:prstGeom prst="rect">
            <a:avLst/>
          </a:prstGeom>
          <a:solidFill>
            <a:schemeClr val="accent1">
              <a:lumMod val="50000"/>
            </a:schemeClr>
          </a:solidFill>
          <a:ln>
            <a:noFill/>
          </a:ln>
          <a:effectLst>
            <a:outerShdw blurRad="254000" dist="50800" dir="2700000" algn="tl" rotWithShape="0">
              <a:prstClr val="black">
                <a:alpha val="2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9" name="Title 8">
            <a:extLst>
              <a:ext uri="{FF2B5EF4-FFF2-40B4-BE49-F238E27FC236}">
                <a16:creationId xmlns:a16="http://schemas.microsoft.com/office/drawing/2014/main" id="{5997EA3E-49E5-518D-63DB-0BD43D3ACFCD}"/>
              </a:ext>
            </a:extLst>
          </p:cNvPr>
          <p:cNvSpPr>
            <a:spLocks noGrp="1"/>
          </p:cNvSpPr>
          <p:nvPr>
            <p:ph type="title" hasCustomPrompt="1"/>
          </p:nvPr>
        </p:nvSpPr>
        <p:spPr>
          <a:xfrm>
            <a:off x="810001" y="685800"/>
            <a:ext cx="10571998" cy="2983528"/>
          </a:xfrm>
          <a:effectLst/>
        </p:spPr>
        <p:txBody>
          <a:bodyPr/>
          <a:lstStyle>
            <a:lvl1pPr algn="ctr">
              <a:defRPr sz="3600" spc="0" baseline="0">
                <a:solidFill>
                  <a:schemeClr val="accent4">
                    <a:lumMod val="60000"/>
                    <a:lumOff val="40000"/>
                  </a:schemeClr>
                </a:solidFill>
                <a:effectLst/>
              </a:defRPr>
            </a:lvl1pPr>
          </a:lstStyle>
          <a:p>
            <a:r>
              <a:rPr lang="en-US" dirty="0"/>
              <a:t>Click to add title</a:t>
            </a:r>
          </a:p>
        </p:txBody>
      </p:sp>
    </p:spTree>
    <p:extLst>
      <p:ext uri="{BB962C8B-B14F-4D97-AF65-F5344CB8AC3E}">
        <p14:creationId xmlns:p14="http://schemas.microsoft.com/office/powerpoint/2010/main" val="8871067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PITCH DECK</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r>
              <a:rPr lang="en-US"/>
              <a:t>8/06/20XX</a:t>
            </a:r>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574921784"/>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 id="2147483898" r:id="rId18"/>
  </p:sldLayoutIdLst>
  <p:hf sldNum="0" hdr="0" ftr="0" dt="0"/>
  <p:txStyles>
    <p:titleStyle>
      <a:lvl1pPr algn="l" defTabSz="457200" rtl="0" eaLnBrk="1" latinLnBrk="0" hangingPunct="1">
        <a:spcBef>
          <a:spcPct val="0"/>
        </a:spcBef>
        <a:buNone/>
        <a:defRPr sz="4000" b="1" kern="1200" baseline="0">
          <a:ln>
            <a:noFill/>
          </a:ln>
          <a:solidFill>
            <a:srgbClr val="FEFEFE"/>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1"/>
        </a:buClr>
        <a:buFont typeface="Arial" panose="020B0604020202020204" pitchFamily="34" charset="0"/>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1"/>
        </a:buClr>
        <a:buFont typeface="Arial" panose="020B0604020202020204" pitchFamily="34" charset="0"/>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1"/>
        </a:buClr>
        <a:buFont typeface="Arial" panose="020B0604020202020204" pitchFamily="34" charset="0"/>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1"/>
        </a:buClr>
        <a:buFont typeface="Arial" panose="020B0604020202020204" pitchFamily="34" charset="0"/>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title"/>
          </p:nvPr>
        </p:nvSpPr>
        <p:spPr>
          <a:xfrm>
            <a:off x="913775" y="922040"/>
            <a:ext cx="10364452" cy="1488399"/>
          </a:xfrm>
        </p:spPr>
        <p:txBody>
          <a:bodyPr>
            <a:normAutofit/>
          </a:bodyPr>
          <a:lstStyle/>
          <a:p>
            <a:r>
              <a:rPr lang="en-US" sz="4000" dirty="0">
                <a:solidFill>
                  <a:schemeClr val="bg1"/>
                </a:solidFill>
                <a:latin typeface="Arial Black" panose="020B0A04020102020204" pitchFamily="34" charset="0"/>
              </a:rPr>
              <a:t>HealthBot</a:t>
            </a:r>
          </a:p>
        </p:txBody>
      </p:sp>
      <p:sp>
        <p:nvSpPr>
          <p:cNvPr id="7" name="Text Placeholder 6">
            <a:extLst>
              <a:ext uri="{FF2B5EF4-FFF2-40B4-BE49-F238E27FC236}">
                <a16:creationId xmlns:a16="http://schemas.microsoft.com/office/drawing/2014/main" id="{42CA638C-8BA8-B626-0DCF-CFF9DA3836CD}"/>
              </a:ext>
            </a:extLst>
          </p:cNvPr>
          <p:cNvSpPr>
            <a:spLocks noGrp="1"/>
          </p:cNvSpPr>
          <p:nvPr>
            <p:ph type="body" sz="half" idx="2"/>
          </p:nvPr>
        </p:nvSpPr>
        <p:spPr>
          <a:xfrm>
            <a:off x="913775" y="2804160"/>
            <a:ext cx="10364452" cy="2387600"/>
          </a:xfrm>
        </p:spPr>
        <p:txBody>
          <a:bodyPr>
            <a:normAutofit fontScale="25000" lnSpcReduction="20000"/>
          </a:bodyPr>
          <a:lstStyle/>
          <a:p>
            <a:r>
              <a:rPr lang="en-US" sz="12800" dirty="0">
                <a:solidFill>
                  <a:schemeClr val="bg1"/>
                </a:solidFill>
                <a:latin typeface="Calibri" panose="020F0502020204030204" pitchFamily="34" charset="0"/>
                <a:cs typeface="Calibri" panose="020F0502020204030204" pitchFamily="34" charset="0"/>
              </a:rPr>
              <a:t>Team: </a:t>
            </a:r>
            <a:r>
              <a:rPr lang="en-US" sz="12800" b="1" dirty="0">
                <a:latin typeface="Calibri" panose="020F0502020204030204" pitchFamily="34" charset="0"/>
                <a:cs typeface="Calibri" panose="020F0502020204030204" pitchFamily="34" charset="0"/>
              </a:rPr>
              <a:t>Los Blancos</a:t>
            </a:r>
          </a:p>
          <a:p>
            <a:r>
              <a:rPr lang="en-US" sz="9600" dirty="0">
                <a:latin typeface="Calibri" panose="020F0502020204030204" pitchFamily="34" charset="0"/>
                <a:cs typeface="Calibri" panose="020F0502020204030204" pitchFamily="34" charset="0"/>
              </a:rPr>
              <a:t>DEV VYAS</a:t>
            </a:r>
          </a:p>
          <a:p>
            <a:r>
              <a:rPr lang="en-US" sz="9600" dirty="0">
                <a:latin typeface="Calibri" panose="020F0502020204030204" pitchFamily="34" charset="0"/>
                <a:cs typeface="Calibri" panose="020F0502020204030204" pitchFamily="34" charset="0"/>
              </a:rPr>
              <a:t>GOPAL BHUVA</a:t>
            </a:r>
          </a:p>
          <a:p>
            <a:r>
              <a:rPr lang="en-US" sz="9600" dirty="0">
                <a:latin typeface="Calibri" panose="020F0502020204030204" pitchFamily="34" charset="0"/>
                <a:cs typeface="Calibri" panose="020F0502020204030204" pitchFamily="34" charset="0"/>
              </a:rPr>
              <a:t>PRINCE PRAJAPATI</a:t>
            </a:r>
          </a:p>
          <a:p>
            <a:r>
              <a:rPr lang="en-US" sz="9600" dirty="0">
                <a:latin typeface="Calibri" panose="020F0502020204030204" pitchFamily="34" charset="0"/>
                <a:cs typeface="Calibri" panose="020F0502020204030204" pitchFamily="34" charset="0"/>
              </a:rPr>
              <a:t>JAYRAJSINH RATHOD</a:t>
            </a:r>
          </a:p>
          <a:p>
            <a:endParaRPr lang="en-US" dirty="0"/>
          </a:p>
          <a:p>
            <a:endParaRPr lang="en-IN" dirty="0"/>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72C9FF1-27F9-59B6-CC50-4D3D8DA39C01}"/>
              </a:ext>
            </a:extLst>
          </p:cNvPr>
          <p:cNvSpPr>
            <a:spLocks noGrp="1"/>
          </p:cNvSpPr>
          <p:nvPr>
            <p:ph type="pic" sz="quarter" idx="14"/>
          </p:nvPr>
        </p:nvSpPr>
        <p:spPr/>
      </p:sp>
      <p:pic>
        <p:nvPicPr>
          <p:cNvPr id="7" name="Picture Placeholder 6">
            <a:extLst>
              <a:ext uri="{FF2B5EF4-FFF2-40B4-BE49-F238E27FC236}">
                <a16:creationId xmlns:a16="http://schemas.microsoft.com/office/drawing/2014/main" id="{0CFA6D2D-6B64-556B-644A-8B557F2E31E9}"/>
              </a:ext>
            </a:extLst>
          </p:cNvPr>
          <p:cNvPicPr>
            <a:picLocks noGrp="1" noChangeAspect="1"/>
          </p:cNvPicPr>
          <p:nvPr>
            <p:ph type="pic" sz="quarter" idx="13"/>
          </p:nvPr>
        </p:nvPicPr>
        <p:blipFill>
          <a:blip r:embed="rId2"/>
          <a:srcRect l="25674" r="25674"/>
          <a:stretch>
            <a:fillRect/>
          </a:stretch>
        </p:blipFill>
        <p:spPr>
          <a:xfrm>
            <a:off x="7108612" y="-9376"/>
            <a:ext cx="5083388" cy="6867376"/>
          </a:xfrm>
        </p:spPr>
      </p:pic>
      <p:sp>
        <p:nvSpPr>
          <p:cNvPr id="2" name="Title 1">
            <a:extLst>
              <a:ext uri="{FF2B5EF4-FFF2-40B4-BE49-F238E27FC236}">
                <a16:creationId xmlns:a16="http://schemas.microsoft.com/office/drawing/2014/main" id="{0B0069D2-41A7-A710-A83F-1BD86757812A}"/>
              </a:ext>
            </a:extLst>
          </p:cNvPr>
          <p:cNvSpPr>
            <a:spLocks noGrp="1"/>
          </p:cNvSpPr>
          <p:nvPr>
            <p:ph type="title"/>
          </p:nvPr>
        </p:nvSpPr>
        <p:spPr>
          <a:xfrm>
            <a:off x="793750" y="715938"/>
            <a:ext cx="4864608" cy="655661"/>
          </a:xfrm>
        </p:spPr>
        <p:txBody>
          <a:bodyPr wrap="square">
            <a:noAutofit/>
          </a:bodyPr>
          <a:lstStyle/>
          <a:p>
            <a:pPr algn="ctr"/>
            <a:r>
              <a:rPr lang="en-US" sz="3600" dirty="0">
                <a:ln w="19050">
                  <a:noFill/>
                </a:ln>
                <a:solidFill>
                  <a:schemeClr val="tx1"/>
                </a:solidFill>
                <a:latin typeface="Arial Black" panose="020B0A04020102020204" pitchFamily="34" charset="0"/>
              </a:rPr>
              <a:t>Summary</a:t>
            </a:r>
            <a:endParaRPr lang="en-IN" sz="3600" dirty="0">
              <a:ln w="19050">
                <a:noFill/>
              </a:ln>
              <a:solidFill>
                <a:schemeClr val="tx1"/>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18584C06-5458-86FF-C9DE-0DDB1A7280D8}"/>
              </a:ext>
            </a:extLst>
          </p:cNvPr>
          <p:cNvSpPr>
            <a:spLocks noGrp="1"/>
          </p:cNvSpPr>
          <p:nvPr>
            <p:ph sz="quarter" idx="15"/>
          </p:nvPr>
        </p:nvSpPr>
        <p:spPr/>
        <p:txBody>
          <a:bodyPr>
            <a:normAutofit/>
          </a:bodyPr>
          <a:lstStyle/>
          <a:p>
            <a:r>
              <a:rPr lang="en-US" sz="2400" dirty="0">
                <a:solidFill>
                  <a:schemeClr val="tx1"/>
                </a:solidFill>
                <a:latin typeface="Corbel" panose="020B0503020204020204" pitchFamily="34" charset="0"/>
              </a:rPr>
              <a:t>HealthBot: The HealthBot is a web-based application which has ability to understand the user’s health related issues by the symptoms which user provide, the HealthBot will generate the medications for that particular illness which user is facing.</a:t>
            </a:r>
            <a:endParaRPr lang="en-IN" sz="2400" dirty="0">
              <a:solidFill>
                <a:schemeClr val="tx1"/>
              </a:solidFill>
              <a:latin typeface="Corbel" panose="020B0503020204020204" pitchFamily="34" charset="0"/>
            </a:endParaRPr>
          </a:p>
        </p:txBody>
      </p:sp>
    </p:spTree>
    <p:extLst>
      <p:ext uri="{BB962C8B-B14F-4D97-AF65-F5344CB8AC3E}">
        <p14:creationId xmlns:p14="http://schemas.microsoft.com/office/powerpoint/2010/main" val="1629439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3A801-9C83-F7CD-206F-A6DEA1A4B82F}"/>
              </a:ext>
            </a:extLst>
          </p:cNvPr>
          <p:cNvSpPr>
            <a:spLocks noGrp="1"/>
          </p:cNvSpPr>
          <p:nvPr>
            <p:ph type="title"/>
          </p:nvPr>
        </p:nvSpPr>
        <p:spPr/>
        <p:txBody>
          <a:bodyPr/>
          <a:lstStyle/>
          <a:p>
            <a:pPr algn="ctr"/>
            <a:r>
              <a:rPr lang="en-US" sz="3600" dirty="0">
                <a:latin typeface="Arial Black" panose="020B0A04020102020204" pitchFamily="34" charset="0"/>
              </a:rPr>
              <a:t>Functionalities</a:t>
            </a:r>
            <a:endParaRPr lang="en-IN" sz="3600" dirty="0">
              <a:latin typeface="Arial Black" panose="020B0A04020102020204" pitchFamily="34" charset="0"/>
            </a:endParaRPr>
          </a:p>
        </p:txBody>
      </p:sp>
      <p:sp>
        <p:nvSpPr>
          <p:cNvPr id="4" name="Content Placeholder 3">
            <a:extLst>
              <a:ext uri="{FF2B5EF4-FFF2-40B4-BE49-F238E27FC236}">
                <a16:creationId xmlns:a16="http://schemas.microsoft.com/office/drawing/2014/main" id="{FD97070D-31A5-856B-B224-79CC3FA8351F}"/>
              </a:ext>
            </a:extLst>
          </p:cNvPr>
          <p:cNvSpPr>
            <a:spLocks noGrp="1"/>
          </p:cNvSpPr>
          <p:nvPr>
            <p:ph sz="quarter" idx="13"/>
          </p:nvPr>
        </p:nvSpPr>
        <p:spPr/>
        <p:txBody>
          <a:bodyPr>
            <a:normAutofit/>
          </a:bodyPr>
          <a:lstStyle/>
          <a:p>
            <a:r>
              <a:rPr lang="en-US" sz="2400" b="1" dirty="0">
                <a:latin typeface="Calibri" panose="020F0502020204030204" pitchFamily="34" charset="0"/>
                <a:cs typeface="Calibri" panose="020F0502020204030204" pitchFamily="34" charset="0"/>
              </a:rPr>
              <a:t>LOGIN/REGISTER: </a:t>
            </a:r>
            <a:r>
              <a:rPr lang="en-US" sz="2400" dirty="0">
                <a:latin typeface="Calibri" panose="020F0502020204030204" pitchFamily="34" charset="0"/>
                <a:cs typeface="Calibri" panose="020F0502020204030204" pitchFamily="34" charset="0"/>
              </a:rPr>
              <a:t>User have to login or register him/herself before using the bot</a:t>
            </a:r>
          </a:p>
          <a:p>
            <a:r>
              <a:rPr lang="en-US" sz="2400" b="1" dirty="0">
                <a:latin typeface="Calibri" panose="020F0502020204030204" pitchFamily="34" charset="0"/>
                <a:cs typeface="Calibri" panose="020F0502020204030204" pitchFamily="34" charset="0"/>
              </a:rPr>
              <a:t>ADVANCED FEATURE: </a:t>
            </a:r>
            <a:r>
              <a:rPr lang="en-US" sz="2400" dirty="0">
                <a:latin typeface="Calibri" panose="020F0502020204030204" pitchFamily="34" charset="0"/>
                <a:cs typeface="Calibri" panose="020F0502020204030204" pitchFamily="34" charset="0"/>
              </a:rPr>
              <a:t>User can use advanced functionalities of the bot, such as Fitness Tracker, Nutrition Advice etc.</a:t>
            </a:r>
          </a:p>
          <a:p>
            <a:r>
              <a:rPr lang="en-US" sz="2400" b="1" dirty="0">
                <a:latin typeface="Calibri" panose="020F0502020204030204" pitchFamily="34" charset="0"/>
                <a:cs typeface="Calibri" panose="020F0502020204030204" pitchFamily="34" charset="0"/>
              </a:rPr>
              <a:t>CHATBOT: </a:t>
            </a:r>
            <a:r>
              <a:rPr lang="en-US" sz="2400" dirty="0">
                <a:latin typeface="Calibri" panose="020F0502020204030204" pitchFamily="34" charset="0"/>
                <a:cs typeface="Calibri" panose="020F0502020204030204" pitchFamily="34" charset="0"/>
              </a:rPr>
              <a:t>User can chat with bot and tell about their health issues to get the medication advice.</a:t>
            </a:r>
          </a:p>
          <a:p>
            <a:r>
              <a:rPr lang="en-US" sz="2400" b="1" dirty="0">
                <a:latin typeface="Calibri" panose="020F0502020204030204" pitchFamily="34" charset="0"/>
                <a:cs typeface="Calibri" panose="020F0502020204030204" pitchFamily="34" charset="0"/>
              </a:rPr>
              <a:t>LOGOUT: </a:t>
            </a:r>
            <a:r>
              <a:rPr lang="en-US" sz="2400" dirty="0">
                <a:latin typeface="Calibri" panose="020F0502020204030204" pitchFamily="34" charset="0"/>
                <a:cs typeface="Calibri" panose="020F0502020204030204" pitchFamily="34" charset="0"/>
              </a:rPr>
              <a:t>After using the bot user can simply logout from the bot.</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2352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BBF36-A890-434D-824F-89D0D9216ACC}"/>
              </a:ext>
            </a:extLst>
          </p:cNvPr>
          <p:cNvSpPr>
            <a:spLocks noGrp="1"/>
          </p:cNvSpPr>
          <p:nvPr>
            <p:ph type="title"/>
          </p:nvPr>
        </p:nvSpPr>
        <p:spPr/>
        <p:txBody>
          <a:bodyPr/>
          <a:lstStyle/>
          <a:p>
            <a:pPr algn="ctr"/>
            <a:r>
              <a:rPr lang="en-US" sz="3600" dirty="0">
                <a:latin typeface="Arial Black" panose="020B0A04020102020204" pitchFamily="34" charset="0"/>
              </a:rPr>
              <a:t>Language &amp; Libraries </a:t>
            </a:r>
          </a:p>
        </p:txBody>
      </p:sp>
      <p:sp>
        <p:nvSpPr>
          <p:cNvPr id="3" name="Content Placeholder 2">
            <a:extLst>
              <a:ext uri="{FF2B5EF4-FFF2-40B4-BE49-F238E27FC236}">
                <a16:creationId xmlns:a16="http://schemas.microsoft.com/office/drawing/2014/main" id="{8925E272-93C2-4B8C-AA99-36FE59871B45}"/>
              </a:ext>
            </a:extLst>
          </p:cNvPr>
          <p:cNvSpPr>
            <a:spLocks noGrp="1"/>
          </p:cNvSpPr>
          <p:nvPr>
            <p:ph sz="quarter" idx="13"/>
          </p:nvPr>
        </p:nvSpPr>
        <p:spPr>
          <a:xfrm>
            <a:off x="914086" y="2387600"/>
            <a:ext cx="10363826" cy="3738879"/>
          </a:xfrm>
        </p:spPr>
        <p:txBody>
          <a:bodyPr>
            <a:normAutofit fontScale="92500" lnSpcReduction="20000"/>
          </a:bodyPr>
          <a:lstStyle/>
          <a:p>
            <a:r>
              <a:rPr lang="en-US" sz="2600" dirty="0">
                <a:latin typeface="Calibri" panose="020F0502020204030204" pitchFamily="34" charset="0"/>
                <a:cs typeface="Calibri" panose="020F0502020204030204" pitchFamily="34" charset="0"/>
              </a:rPr>
              <a:t>The HealthBot is made using the Python language. </a:t>
            </a:r>
          </a:p>
          <a:p>
            <a:pPr marL="342900" indent="-342900">
              <a:buFont typeface="Arial" panose="020B0604020202020204" pitchFamily="34" charset="0"/>
              <a:buChar char="•"/>
            </a:pPr>
            <a:r>
              <a:rPr lang="en-US" sz="2600" dirty="0">
                <a:latin typeface="Calibri" panose="020F0502020204030204" pitchFamily="34" charset="0"/>
                <a:cs typeface="Calibri" panose="020F0502020204030204" pitchFamily="34" charset="0"/>
              </a:rPr>
              <a:t>Streamlit</a:t>
            </a:r>
          </a:p>
          <a:p>
            <a:pPr marL="342900" indent="-342900">
              <a:buFont typeface="Arial" panose="020B0604020202020204" pitchFamily="34" charset="0"/>
              <a:buChar char="•"/>
            </a:pPr>
            <a:r>
              <a:rPr lang="en-US" sz="2600" dirty="0">
                <a:latin typeface="Calibri" panose="020F0502020204030204" pitchFamily="34" charset="0"/>
                <a:cs typeface="Calibri" panose="020F0502020204030204" pitchFamily="34" charset="0"/>
              </a:rPr>
              <a:t>spaCy</a:t>
            </a:r>
          </a:p>
          <a:p>
            <a:pPr marL="342900" indent="-342900">
              <a:buFont typeface="Arial" panose="020B0604020202020204" pitchFamily="34" charset="0"/>
              <a:buChar char="•"/>
            </a:pPr>
            <a:r>
              <a:rPr lang="en-US" sz="2600" dirty="0">
                <a:latin typeface="Calibri" panose="020F0502020204030204" pitchFamily="34" charset="0"/>
                <a:cs typeface="Calibri" panose="020F0502020204030204" pitchFamily="34" charset="0"/>
              </a:rPr>
              <a:t>sqlite3</a:t>
            </a:r>
          </a:p>
          <a:p>
            <a:pPr marL="342900" indent="-342900">
              <a:buFont typeface="Arial" panose="020B0604020202020204" pitchFamily="34" charset="0"/>
              <a:buChar char="•"/>
            </a:pPr>
            <a:r>
              <a:rPr lang="en-US" sz="2600" dirty="0">
                <a:latin typeface="Calibri" panose="020F0502020204030204" pitchFamily="34" charset="0"/>
                <a:cs typeface="Calibri" panose="020F0502020204030204" pitchFamily="34" charset="0"/>
              </a:rPr>
              <a:t>hashlib</a:t>
            </a:r>
          </a:p>
          <a:p>
            <a:pPr marL="342900" indent="-342900">
              <a:buFont typeface="Arial" panose="020B0604020202020204" pitchFamily="34" charset="0"/>
              <a:buChar char="•"/>
            </a:pPr>
            <a:r>
              <a:rPr lang="en-US" sz="2600" dirty="0">
                <a:latin typeface="Calibri" panose="020F0502020204030204" pitchFamily="34" charset="0"/>
                <a:cs typeface="Calibri" panose="020F0502020204030204" pitchFamily="34" charset="0"/>
              </a:rPr>
              <a:t>PIL (Pillow)</a:t>
            </a:r>
          </a:p>
          <a:p>
            <a:pPr marL="342900" indent="-342900">
              <a:buFont typeface="Arial" panose="020B0604020202020204" pitchFamily="34" charset="0"/>
              <a:buChar char="•"/>
            </a:pPr>
            <a:r>
              <a:rPr lang="en-US" sz="2600" dirty="0">
                <a:latin typeface="Calibri" panose="020F0502020204030204" pitchFamily="34" charset="0"/>
                <a:cs typeface="Calibri" panose="020F0502020204030204" pitchFamily="34" charset="0"/>
              </a:rPr>
              <a:t>io and base64</a:t>
            </a:r>
          </a:p>
          <a:p>
            <a:pPr marL="342900" indent="-342900">
              <a:buFont typeface="Arial" panose="020B0604020202020204" pitchFamily="34" charset="0"/>
              <a:buChar char="•"/>
            </a:pPr>
            <a:r>
              <a:rPr lang="en-US" sz="2600" dirty="0">
                <a:latin typeface="Calibri" panose="020F0502020204030204" pitchFamily="34" charset="0"/>
                <a:cs typeface="Calibri" panose="020F0502020204030204" pitchFamily="34" charset="0"/>
              </a:rPr>
              <a:t>os</a:t>
            </a:r>
          </a:p>
          <a:p>
            <a:endParaRPr lang="en-US" sz="24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5014BEB-F7F1-4AD5-A060-B72289021F87}"/>
              </a:ext>
            </a:extLst>
          </p:cNvPr>
          <p:cNvSpPr txBox="1"/>
          <p:nvPr/>
        </p:nvSpPr>
        <p:spPr>
          <a:xfrm>
            <a:off x="1093509" y="3533374"/>
            <a:ext cx="10510887" cy="1938992"/>
          </a:xfrm>
          <a:prstGeom prst="rect">
            <a:avLst/>
          </a:prstGeom>
          <a:noFill/>
        </p:spPr>
        <p:txBody>
          <a:bodyPr wrap="square" rtlCol="0">
            <a:spAutoFit/>
          </a:bodyPr>
          <a:lstStyle/>
          <a:p>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2405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15CF24-0E37-E70F-A502-07BBD02A6074}"/>
              </a:ext>
            </a:extLst>
          </p:cNvPr>
          <p:cNvSpPr>
            <a:spLocks noGrp="1"/>
          </p:cNvSpPr>
          <p:nvPr>
            <p:ph type="title"/>
          </p:nvPr>
        </p:nvSpPr>
        <p:spPr>
          <a:xfrm>
            <a:off x="810001" y="508000"/>
            <a:ext cx="10571998" cy="635318"/>
          </a:xfrm>
        </p:spPr>
        <p:txBody>
          <a:bodyPr/>
          <a:lstStyle/>
          <a:p>
            <a:pPr algn="ctr"/>
            <a:r>
              <a:rPr lang="en-US" sz="3600" dirty="0">
                <a:latin typeface="Arial Black" panose="020B0A04020102020204" pitchFamily="34" charset="0"/>
              </a:rPr>
              <a:t>Login Page</a:t>
            </a:r>
            <a:endParaRPr lang="en-IN" sz="3600" dirty="0">
              <a:latin typeface="Arial Black" panose="020B0A04020102020204" pitchFamily="34" charset="0"/>
            </a:endParaRPr>
          </a:p>
        </p:txBody>
      </p:sp>
      <p:pic>
        <p:nvPicPr>
          <p:cNvPr id="10" name="Content Placeholder 9">
            <a:extLst>
              <a:ext uri="{FF2B5EF4-FFF2-40B4-BE49-F238E27FC236}">
                <a16:creationId xmlns:a16="http://schemas.microsoft.com/office/drawing/2014/main" id="{6FEE59B2-0427-DB4D-10A9-9452C321FAF3}"/>
              </a:ext>
            </a:extLst>
          </p:cNvPr>
          <p:cNvPicPr>
            <a:picLocks noGrp="1" noChangeAspect="1"/>
          </p:cNvPicPr>
          <p:nvPr>
            <p:ph sz="quarter" idx="13"/>
          </p:nvPr>
        </p:nvPicPr>
        <p:blipFill>
          <a:blip r:embed="rId2"/>
          <a:stretch>
            <a:fillRect/>
          </a:stretch>
        </p:blipFill>
        <p:spPr>
          <a:xfrm>
            <a:off x="1680158" y="1376999"/>
            <a:ext cx="8831683" cy="4973001"/>
          </a:xfrm>
        </p:spPr>
      </p:pic>
    </p:spTree>
    <p:extLst>
      <p:ext uri="{BB962C8B-B14F-4D97-AF65-F5344CB8AC3E}">
        <p14:creationId xmlns:p14="http://schemas.microsoft.com/office/powerpoint/2010/main" val="2910933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15CF24-0E37-E70F-A502-07BBD02A6074}"/>
              </a:ext>
            </a:extLst>
          </p:cNvPr>
          <p:cNvSpPr>
            <a:spLocks noGrp="1"/>
          </p:cNvSpPr>
          <p:nvPr>
            <p:ph type="title"/>
          </p:nvPr>
        </p:nvSpPr>
        <p:spPr>
          <a:xfrm>
            <a:off x="810001" y="508000"/>
            <a:ext cx="10571998" cy="635318"/>
          </a:xfrm>
        </p:spPr>
        <p:txBody>
          <a:bodyPr/>
          <a:lstStyle/>
          <a:p>
            <a:pPr algn="ctr"/>
            <a:r>
              <a:rPr lang="en-US" sz="3600" b="0" dirty="0">
                <a:latin typeface="Arial Black" panose="020B0A04020102020204" pitchFamily="34" charset="0"/>
              </a:rPr>
              <a:t>Main Page</a:t>
            </a:r>
            <a:endParaRPr lang="en-IN" sz="3600" b="0" dirty="0">
              <a:latin typeface="Arial Black" panose="020B0A04020102020204" pitchFamily="34" charset="0"/>
            </a:endParaRPr>
          </a:p>
        </p:txBody>
      </p:sp>
      <p:pic>
        <p:nvPicPr>
          <p:cNvPr id="5" name="Content Placeholder 4">
            <a:extLst>
              <a:ext uri="{FF2B5EF4-FFF2-40B4-BE49-F238E27FC236}">
                <a16:creationId xmlns:a16="http://schemas.microsoft.com/office/drawing/2014/main" id="{14F4849A-5B6D-D353-87CD-D88DEA20340C}"/>
              </a:ext>
            </a:extLst>
          </p:cNvPr>
          <p:cNvPicPr>
            <a:picLocks noGrp="1" noChangeAspect="1"/>
          </p:cNvPicPr>
          <p:nvPr>
            <p:ph sz="quarter" idx="13"/>
          </p:nvPr>
        </p:nvPicPr>
        <p:blipFill>
          <a:blip r:embed="rId2"/>
          <a:stretch>
            <a:fillRect/>
          </a:stretch>
        </p:blipFill>
        <p:spPr>
          <a:xfrm>
            <a:off x="1688394" y="1391444"/>
            <a:ext cx="8815211" cy="4958556"/>
          </a:xfrm>
        </p:spPr>
      </p:pic>
    </p:spTree>
    <p:extLst>
      <p:ext uri="{BB962C8B-B14F-4D97-AF65-F5344CB8AC3E}">
        <p14:creationId xmlns:p14="http://schemas.microsoft.com/office/powerpoint/2010/main" val="99308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C7EF-6F8F-4238-A6E5-D27493ABBD13}"/>
              </a:ext>
            </a:extLst>
          </p:cNvPr>
          <p:cNvSpPr>
            <a:spLocks noGrp="1"/>
          </p:cNvSpPr>
          <p:nvPr>
            <p:ph type="title"/>
          </p:nvPr>
        </p:nvSpPr>
        <p:spPr>
          <a:xfrm>
            <a:off x="913774" y="1376721"/>
            <a:ext cx="10364452" cy="2511835"/>
          </a:xfrm>
        </p:spPr>
        <p:txBody>
          <a:bodyPr>
            <a:normAutofit/>
          </a:bodyPr>
          <a:lstStyle/>
          <a:p>
            <a:r>
              <a:rPr lang="en-US" sz="6000" dirty="0"/>
              <a:t>Thank You </a:t>
            </a:r>
          </a:p>
        </p:txBody>
      </p:sp>
    </p:spTree>
    <p:extLst>
      <p:ext uri="{BB962C8B-B14F-4D97-AF65-F5344CB8AC3E}">
        <p14:creationId xmlns:p14="http://schemas.microsoft.com/office/powerpoint/2010/main" val="1493370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M11381587_Win32_SL_v6" id="{5005B820-A0B7-49EA-8569-DCF0CD2DBB9D}" vid="{2E48C80D-E25D-44C4-BCFD-F1465E9B61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3.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Liquid void presentation</Template>
  <TotalTime>181</TotalTime>
  <Words>158</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Black</vt:lpstr>
      <vt:lpstr>Calibri</vt:lpstr>
      <vt:lpstr>Century Gothic</vt:lpstr>
      <vt:lpstr>Corbel</vt:lpstr>
      <vt:lpstr>Wingdings 2</vt:lpstr>
      <vt:lpstr>Quotable</vt:lpstr>
      <vt:lpstr>HealthBot</vt:lpstr>
      <vt:lpstr>Summary</vt:lpstr>
      <vt:lpstr>Functionalities</vt:lpstr>
      <vt:lpstr>Language &amp; Libraries </vt:lpstr>
      <vt:lpstr>Login Page</vt:lpstr>
      <vt:lpstr>Main Page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BOT</dc:title>
  <dc:creator>Dev Vyas</dc:creator>
  <cp:lastModifiedBy>Dev Vyas</cp:lastModifiedBy>
  <cp:revision>12</cp:revision>
  <dcterms:created xsi:type="dcterms:W3CDTF">2024-09-14T10:12:26Z</dcterms:created>
  <dcterms:modified xsi:type="dcterms:W3CDTF">2024-09-15T06:33:50Z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