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7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30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5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0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50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5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3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80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9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8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0F57E3-F3C5-4DD8-89EC-DB5981C60482}" type="datetimeFigureOut">
              <a:rPr lang="ru-RU" smtClean="0"/>
              <a:t>18.01.2020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F0E139-4776-45B5-9B61-B5F93FAC7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63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Castle of Discord</a:t>
            </a:r>
            <a:br>
              <a:rPr lang="en-US" dirty="0" smtClean="0"/>
            </a:br>
            <a:r>
              <a:rPr lang="ru-RU" sz="1800" dirty="0" smtClean="0"/>
              <a:t>проект </a:t>
            </a:r>
            <a:r>
              <a:rPr lang="en-US" sz="1800" dirty="0" err="1" smtClean="0"/>
              <a:t>pygame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6005146"/>
            <a:ext cx="9418320" cy="487094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Автор</a:t>
            </a:r>
            <a:r>
              <a:rPr lang="en-US" sz="1400" dirty="0" smtClean="0"/>
              <a:t>: </a:t>
            </a:r>
            <a:r>
              <a:rPr lang="ru-RU" sz="1400" dirty="0" smtClean="0"/>
              <a:t>Сафронов Владисла</a:t>
            </a:r>
            <a:r>
              <a:rPr lang="ru-RU" sz="1400" dirty="0"/>
              <a:t>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31" y="3886731"/>
            <a:ext cx="533757" cy="6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80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Castle of Discord</a:t>
            </a:r>
            <a:r>
              <a:rPr lang="ru-RU" dirty="0">
                <a:effectLst/>
              </a:rPr>
              <a:t> – классический 2</a:t>
            </a:r>
            <a:r>
              <a:rPr lang="en-US" dirty="0">
                <a:effectLst/>
              </a:rPr>
              <a:t>d </a:t>
            </a:r>
            <a:r>
              <a:rPr lang="ru-RU" dirty="0" err="1">
                <a:effectLst/>
              </a:rPr>
              <a:t>платформер</a:t>
            </a:r>
            <a:r>
              <a:rPr lang="ru-RU" dirty="0">
                <a:effectLst/>
              </a:rPr>
              <a:t>, написанный на языке программирования </a:t>
            </a:r>
            <a:r>
              <a:rPr lang="en-US" dirty="0">
                <a:effectLst/>
              </a:rPr>
              <a:t>Python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3.7. В проекте использованы библиотеки </a:t>
            </a:r>
            <a:r>
              <a:rPr lang="en-US" dirty="0" err="1" smtClean="0">
                <a:effectLst/>
              </a:rPr>
              <a:t>pygame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pygame.locals</a:t>
            </a:r>
            <a:r>
              <a:rPr lang="en-US" dirty="0" smtClean="0">
                <a:effectLst/>
              </a:rPr>
              <a:t>, math.</a:t>
            </a:r>
          </a:p>
          <a:p>
            <a:pPr marL="36900" indent="0">
              <a:buNone/>
            </a:pPr>
            <a:r>
              <a:rPr lang="ru-RU" dirty="0">
                <a:effectLst/>
              </a:rPr>
              <a:t>Вы играете за рыцаря-искателя приключений,  который набрёл на заброшенный, полный монстров замок. Он решает зайти внутрь замка с целью поиска древних сокровищ.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01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>
                <a:effectLst/>
              </a:rPr>
              <a:t>Цель игры: дойти до конца уровня, убивая встречающихся на пути монстров. В случае смерти, герой перемещается в начало уровня, а все монстры возрождаются. Если герой подобрал монету, расположенную в конце уровня, происходит переход на новый уровень, вне зависимости от того, все ли монстры на уровне мертвы</a:t>
            </a:r>
            <a:r>
              <a:rPr lang="ru-RU" dirty="0" smtClean="0">
                <a:effectLst/>
              </a:rPr>
              <a:t>.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ru-RU" dirty="0">
                <a:effectLst/>
              </a:rPr>
              <a:t>Управление</a:t>
            </a:r>
            <a:r>
              <a:rPr lang="en-US" dirty="0">
                <a:effectLst/>
              </a:rPr>
              <a:t>:</a:t>
            </a:r>
            <a:endParaRPr lang="ru-RU" dirty="0">
              <a:effectLst/>
            </a:endParaRPr>
          </a:p>
          <a:p>
            <a:pPr lvl="0"/>
            <a:r>
              <a:rPr lang="ru-RU" dirty="0">
                <a:effectLst/>
              </a:rPr>
              <a:t>Передвижение</a:t>
            </a:r>
            <a:r>
              <a:rPr lang="en-US" dirty="0">
                <a:effectLst/>
              </a:rPr>
              <a:t>: </a:t>
            </a:r>
            <a:r>
              <a:rPr lang="ru-RU" dirty="0">
                <a:effectLst/>
              </a:rPr>
              <a:t>←→</a:t>
            </a:r>
          </a:p>
          <a:p>
            <a:pPr lvl="0"/>
            <a:r>
              <a:rPr lang="ru-RU" dirty="0">
                <a:effectLst/>
              </a:rPr>
              <a:t>Прыжок</a:t>
            </a:r>
            <a:r>
              <a:rPr lang="en-US" dirty="0">
                <a:effectLst/>
              </a:rPr>
              <a:t>: Space</a:t>
            </a:r>
            <a:endParaRPr lang="ru-RU" dirty="0">
              <a:effectLst/>
            </a:endParaRPr>
          </a:p>
          <a:p>
            <a:pPr lvl="0"/>
            <a:r>
              <a:rPr lang="ru-RU" dirty="0">
                <a:effectLst/>
              </a:rPr>
              <a:t>Удар мечом</a:t>
            </a:r>
            <a:r>
              <a:rPr lang="en-US" dirty="0">
                <a:effectLst/>
              </a:rPr>
              <a:t>: X</a:t>
            </a:r>
            <a:endParaRPr lang="ru-RU" dirty="0">
              <a:effectLst/>
            </a:endParaRPr>
          </a:p>
          <a:p>
            <a:pPr marL="36900" indent="0">
              <a:buNone/>
            </a:pP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0793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dirty="0" smtClean="0"/>
              <a:t>При запуске программы нас встречает окно запуска игры.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44" y="2617065"/>
            <a:ext cx="6199063" cy="36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06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dirty="0"/>
              <a:t>При нажатии любой кнопки игра начинается.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166" y="2551143"/>
            <a:ext cx="6193019" cy="36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9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dirty="0" smtClean="0"/>
              <a:t>Монета переносит персонажа на новый уровень.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51" y="2549769"/>
            <a:ext cx="6202587" cy="36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40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dirty="0" smtClean="0"/>
              <a:t>При прохождении всех уровней вызывается экран завершения игры. Нажатие любой клавиши закрывает окно.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98" y="2600006"/>
            <a:ext cx="6301817" cy="367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26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20</TotalTime>
  <Words>178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Сланец</vt:lpstr>
      <vt:lpstr>Castle of Discord проект pygame</vt:lpstr>
      <vt:lpstr>Описание проекта</vt:lpstr>
      <vt:lpstr>Описание проекта</vt:lpstr>
      <vt:lpstr>Игровой процесс</vt:lpstr>
      <vt:lpstr>Игровой процесс</vt:lpstr>
      <vt:lpstr>Игровой процесс</vt:lpstr>
      <vt:lpstr>Игровой процесс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 of Discord проект pygame</dc:title>
  <dc:creator>Vekoomegu</dc:creator>
  <cp:lastModifiedBy>Vekoomegu</cp:lastModifiedBy>
  <cp:revision>2</cp:revision>
  <dcterms:created xsi:type="dcterms:W3CDTF">2020-01-18T12:03:04Z</dcterms:created>
  <dcterms:modified xsi:type="dcterms:W3CDTF">2020-01-18T12:23:37Z</dcterms:modified>
</cp:coreProperties>
</file>