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2" r:id="rId7"/>
    <p:sldId id="261" r:id="rId8"/>
    <p:sldId id="259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5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77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902075"/>
            <a:ext cx="7772400" cy="68589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NAME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371950"/>
            <a:ext cx="6400800" cy="5932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02B7-A30E-4826-A3AE-84E10ECF00E4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76A6-A48A-4C3C-A7D7-B9F261D0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04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95736" y="205979"/>
            <a:ext cx="6491064" cy="85725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95736" y="1200151"/>
            <a:ext cx="6491064" cy="339447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02B7-A30E-4826-A3AE-84E10ECF00E4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76A6-A48A-4C3C-A7D7-B9F261D0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68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 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27534"/>
            <a:ext cx="8229600" cy="857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91631"/>
            <a:ext cx="8229600" cy="31029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02B7-A30E-4826-A3AE-84E10ECF00E4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76A6-A48A-4C3C-A7D7-B9F261D0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40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002B7-A30E-4826-A3AE-84E10ECF00E4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376A6-A48A-4C3C-A7D7-B9F261D0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85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79862"/>
            <a:ext cx="7772400" cy="1563637"/>
          </a:xfrm>
        </p:spPr>
        <p:txBody>
          <a:bodyPr>
            <a:normAutofit/>
          </a:bodyPr>
          <a:lstStyle/>
          <a:p>
            <a:r>
              <a:rPr lang="id-ID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TUGAS BESAR ELEKTRONIKA DAYA</a:t>
            </a:r>
            <a:br>
              <a:rPr lang="id-ID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d-ID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Converter Gelombang Penuh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7504" y="123478"/>
            <a:ext cx="1152128" cy="504056"/>
            <a:chOff x="107504" y="123478"/>
            <a:chExt cx="1152128" cy="504056"/>
          </a:xfrm>
        </p:grpSpPr>
        <p:sp>
          <p:nvSpPr>
            <p:cNvPr id="7" name="Snip Diagonal Corner Rectangle 6"/>
            <p:cNvSpPr/>
            <p:nvPr/>
          </p:nvSpPr>
          <p:spPr>
            <a:xfrm>
              <a:off x="107504" y="123478"/>
              <a:ext cx="1152128" cy="504056"/>
            </a:xfrm>
            <a:prstGeom prst="snip2Diag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129" y="183585"/>
              <a:ext cx="371939" cy="371939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51" y="163349"/>
              <a:ext cx="439908" cy="4124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561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NAMA KELOMPOK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dirty="0" smtClean="0"/>
              <a:t>Anandika Zaqi Pradana (D400150010)</a:t>
            </a:r>
          </a:p>
          <a:p>
            <a:r>
              <a:rPr lang="id-ID" sz="2800" dirty="0" smtClean="0"/>
              <a:t>Alvin Nur Fajar R (D400150019)</a:t>
            </a:r>
          </a:p>
          <a:p>
            <a:r>
              <a:rPr lang="id-ID" sz="2800" dirty="0" smtClean="0"/>
              <a:t>Yoga Pranata Gama (D400150071)</a:t>
            </a:r>
          </a:p>
          <a:p>
            <a:r>
              <a:rPr lang="id-ID" sz="2800" dirty="0" smtClean="0"/>
              <a:t>Syaefudhin </a:t>
            </a:r>
            <a:r>
              <a:rPr lang="id-ID" sz="2800" dirty="0"/>
              <a:t>(D400160002)</a:t>
            </a:r>
          </a:p>
          <a:p>
            <a:endParaRPr lang="en-US" sz="2800" dirty="0"/>
          </a:p>
        </p:txBody>
      </p:sp>
      <p:grpSp>
        <p:nvGrpSpPr>
          <p:cNvPr id="4" name="Group 3"/>
          <p:cNvGrpSpPr/>
          <p:nvPr/>
        </p:nvGrpSpPr>
        <p:grpSpPr>
          <a:xfrm>
            <a:off x="107504" y="123478"/>
            <a:ext cx="1152128" cy="504056"/>
            <a:chOff x="107504" y="123478"/>
            <a:chExt cx="1152128" cy="504056"/>
          </a:xfrm>
        </p:grpSpPr>
        <p:sp>
          <p:nvSpPr>
            <p:cNvPr id="5" name="Snip Diagonal Corner Rectangle 4"/>
            <p:cNvSpPr/>
            <p:nvPr/>
          </p:nvSpPr>
          <p:spPr>
            <a:xfrm>
              <a:off x="107504" y="123478"/>
              <a:ext cx="1152128" cy="504056"/>
            </a:xfrm>
            <a:prstGeom prst="snip2Diag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129" y="183585"/>
              <a:ext cx="371939" cy="371939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51" y="163349"/>
              <a:ext cx="439908" cy="4124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594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Converter Gelombang Penuh 1 Fasa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1476"/>
            <a:ext cx="3213944" cy="432047"/>
          </a:xfrm>
        </p:spPr>
        <p:txBody>
          <a:bodyPr>
            <a:normAutofit fontScale="62500" lnSpcReduction="20000"/>
          </a:bodyPr>
          <a:lstStyle/>
          <a:p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Converter adalah Ac to DC 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2453777"/>
            <a:ext cx="2570921" cy="195771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2449737"/>
            <a:ext cx="2493864" cy="195423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3325" y="2449737"/>
            <a:ext cx="2519820" cy="196175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" name="Rectangle 9"/>
          <p:cNvSpPr/>
          <p:nvPr/>
        </p:nvSpPr>
        <p:spPr>
          <a:xfrm>
            <a:off x="612041" y="4554563"/>
            <a:ext cx="2087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Hardware Converter</a:t>
            </a:r>
            <a:endParaRPr lang="id-ID" dirty="0"/>
          </a:p>
        </p:txBody>
      </p:sp>
      <p:sp>
        <p:nvSpPr>
          <p:cNvPr id="11" name="Rectangle 10"/>
          <p:cNvSpPr/>
          <p:nvPr/>
        </p:nvSpPr>
        <p:spPr>
          <a:xfrm>
            <a:off x="3831183" y="4554563"/>
            <a:ext cx="185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Gelombang Triger</a:t>
            </a:r>
            <a:endParaRPr lang="id-ID" dirty="0"/>
          </a:p>
        </p:txBody>
      </p:sp>
      <p:sp>
        <p:nvSpPr>
          <p:cNvPr id="12" name="Rectangle 11"/>
          <p:cNvSpPr/>
          <p:nvPr/>
        </p:nvSpPr>
        <p:spPr>
          <a:xfrm>
            <a:off x="6817377" y="4554563"/>
            <a:ext cx="1869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Input dan Output </a:t>
            </a:r>
            <a:endParaRPr lang="id-ID" dirty="0"/>
          </a:p>
        </p:txBody>
      </p:sp>
      <p:grpSp>
        <p:nvGrpSpPr>
          <p:cNvPr id="15" name="Group 14"/>
          <p:cNvGrpSpPr/>
          <p:nvPr/>
        </p:nvGrpSpPr>
        <p:grpSpPr>
          <a:xfrm>
            <a:off x="107504" y="123478"/>
            <a:ext cx="1152128" cy="504056"/>
            <a:chOff x="107504" y="123478"/>
            <a:chExt cx="1152128" cy="504056"/>
          </a:xfrm>
        </p:grpSpPr>
        <p:sp>
          <p:nvSpPr>
            <p:cNvPr id="16" name="Snip Diagonal Corner Rectangle 15"/>
            <p:cNvSpPr/>
            <p:nvPr/>
          </p:nvSpPr>
          <p:spPr>
            <a:xfrm>
              <a:off x="107504" y="123478"/>
              <a:ext cx="1152128" cy="504056"/>
            </a:xfrm>
            <a:prstGeom prst="snip2Diag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129" y="183585"/>
              <a:ext cx="371939" cy="371939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51" y="163349"/>
              <a:ext cx="439908" cy="412413"/>
            </a:xfrm>
            <a:prstGeom prst="rect">
              <a:avLst/>
            </a:prstGeom>
          </p:spPr>
        </p:pic>
      </p:grpSp>
      <p:sp>
        <p:nvSpPr>
          <p:cNvPr id="19" name="Flowchart: Connector 18"/>
          <p:cNvSpPr/>
          <p:nvPr/>
        </p:nvSpPr>
        <p:spPr>
          <a:xfrm flipH="1">
            <a:off x="439364" y="1791563"/>
            <a:ext cx="179299" cy="179299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8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2067694"/>
            <a:ext cx="4148900" cy="24812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-2700808" y="1380196"/>
            <a:ext cx="8229600" cy="432047"/>
          </a:xfrm>
        </p:spPr>
        <p:txBody>
          <a:bodyPr>
            <a:normAutofit/>
          </a:bodyPr>
          <a:lstStyle/>
          <a:p>
            <a:r>
              <a:rPr lang="id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Prinsip Kerja </a:t>
            </a:r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88024" y="2067694"/>
            <a:ext cx="3898775" cy="25172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Converter Gelombang Penuh 1 Fasa</a:t>
            </a:r>
            <a:endParaRPr lang="id-ID" sz="32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7504" y="123478"/>
            <a:ext cx="1152128" cy="504056"/>
            <a:chOff x="107504" y="123478"/>
            <a:chExt cx="1152128" cy="504056"/>
          </a:xfrm>
        </p:grpSpPr>
        <p:sp>
          <p:nvSpPr>
            <p:cNvPr id="12" name="Snip Diagonal Corner Rectangle 11"/>
            <p:cNvSpPr/>
            <p:nvPr/>
          </p:nvSpPr>
          <p:spPr>
            <a:xfrm>
              <a:off x="107504" y="123478"/>
              <a:ext cx="1152128" cy="504056"/>
            </a:xfrm>
            <a:prstGeom prst="snip2Diag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129" y="183585"/>
              <a:ext cx="371939" cy="371939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51" y="163349"/>
              <a:ext cx="439908" cy="412413"/>
            </a:xfrm>
            <a:prstGeom prst="rect">
              <a:avLst/>
            </a:prstGeom>
          </p:spPr>
        </p:pic>
      </p:grpSp>
      <p:sp>
        <p:nvSpPr>
          <p:cNvPr id="15" name="Flowchart: Connector 14"/>
          <p:cNvSpPr/>
          <p:nvPr/>
        </p:nvSpPr>
        <p:spPr>
          <a:xfrm flipH="1">
            <a:off x="444160" y="1484784"/>
            <a:ext cx="179299" cy="179299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043608" y="4544517"/>
            <a:ext cx="29310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Rangkaia Dasar</a:t>
            </a:r>
          </a:p>
          <a:p>
            <a:pPr algn="ctr"/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Konverter Gelombang Penuh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28160" y="4655687"/>
            <a:ext cx="2018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Gelombang 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15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905" y="1410330"/>
            <a:ext cx="3538736" cy="360040"/>
          </a:xfrm>
        </p:spPr>
        <p:txBody>
          <a:bodyPr>
            <a:noAutofit/>
          </a:bodyPr>
          <a:lstStyle/>
          <a:p>
            <a:r>
              <a:rPr lang="id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Skematik dan desain Board </a:t>
            </a:r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1971176"/>
            <a:ext cx="3384376" cy="26642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752" y="1754654"/>
            <a:ext cx="3919219" cy="28151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Rectangle 2"/>
          <p:cNvSpPr/>
          <p:nvPr/>
        </p:nvSpPr>
        <p:spPr>
          <a:xfrm>
            <a:off x="1547664" y="4635471"/>
            <a:ext cx="1082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Skematik </a:t>
            </a:r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5940152" y="4635471"/>
            <a:ext cx="142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Desain Board</a:t>
            </a:r>
            <a:endParaRPr lang="id-ID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62753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Converter Gelombang Penuh 1 Fasa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07504" y="123478"/>
            <a:ext cx="1152128" cy="504056"/>
            <a:chOff x="107504" y="123478"/>
            <a:chExt cx="1152128" cy="504056"/>
          </a:xfrm>
        </p:grpSpPr>
        <p:sp>
          <p:nvSpPr>
            <p:cNvPr id="10" name="Snip Diagonal Corner Rectangle 9"/>
            <p:cNvSpPr/>
            <p:nvPr/>
          </p:nvSpPr>
          <p:spPr>
            <a:xfrm>
              <a:off x="107504" y="123478"/>
              <a:ext cx="1152128" cy="504056"/>
            </a:xfrm>
            <a:prstGeom prst="snip2Diag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129" y="183585"/>
              <a:ext cx="371939" cy="371939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51" y="163349"/>
              <a:ext cx="439908" cy="412413"/>
            </a:xfrm>
            <a:prstGeom prst="rect">
              <a:avLst/>
            </a:prstGeom>
          </p:spPr>
        </p:pic>
      </p:grpSp>
      <p:sp>
        <p:nvSpPr>
          <p:cNvPr id="13" name="Flowchart: Connector 12"/>
          <p:cNvSpPr/>
          <p:nvPr/>
        </p:nvSpPr>
        <p:spPr>
          <a:xfrm flipH="1">
            <a:off x="444160" y="1506291"/>
            <a:ext cx="179299" cy="179299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5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627534"/>
            <a:ext cx="6491063" cy="792088"/>
          </a:xfrm>
        </p:spPr>
        <p:txBody>
          <a:bodyPr>
            <a:normAutofit/>
          </a:bodyPr>
          <a:lstStyle/>
          <a:p>
            <a:r>
              <a:rPr lang="id-ID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Converter Gelombang Penuh 1 Fasa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4380" y="1331002"/>
            <a:ext cx="36295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Hasil </a:t>
            </a:r>
            <a:r>
              <a:rPr lang="id-ID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(ini video Lho diplay ya </a:t>
            </a:r>
            <a:r>
              <a:rPr lang="id-ID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r>
              <a:rPr lang="id-ID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07504" y="123478"/>
            <a:ext cx="1152128" cy="504056"/>
            <a:chOff x="107504" y="123478"/>
            <a:chExt cx="1152128" cy="504056"/>
          </a:xfrm>
        </p:grpSpPr>
        <p:sp>
          <p:nvSpPr>
            <p:cNvPr id="10" name="Snip Diagonal Corner Rectangle 9"/>
            <p:cNvSpPr/>
            <p:nvPr/>
          </p:nvSpPr>
          <p:spPr>
            <a:xfrm>
              <a:off x="107504" y="123478"/>
              <a:ext cx="1152128" cy="504056"/>
            </a:xfrm>
            <a:prstGeom prst="snip2Diag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129" y="183585"/>
              <a:ext cx="371939" cy="371939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51" y="163349"/>
              <a:ext cx="439908" cy="412413"/>
            </a:xfrm>
            <a:prstGeom prst="rect">
              <a:avLst/>
            </a:prstGeom>
          </p:spPr>
        </p:pic>
      </p:grpSp>
      <p:sp>
        <p:nvSpPr>
          <p:cNvPr id="13" name="Flowchart: Connector 12"/>
          <p:cNvSpPr/>
          <p:nvPr/>
        </p:nvSpPr>
        <p:spPr>
          <a:xfrm flipH="1">
            <a:off x="313855" y="1419622"/>
            <a:ext cx="179299" cy="179299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d-ID" dirty="0" smtClean="0"/>
          </a:p>
          <a:p>
            <a:r>
              <a:rPr lang="id-ID" dirty="0" smtClean="0"/>
              <a:t>Video nya dimasukkan sendiri ya </a:t>
            </a:r>
          </a:p>
          <a:p>
            <a:r>
              <a:rPr lang="id-ID" dirty="0" smtClean="0">
                <a:sym typeface="Wingdings" panose="05000000000000000000" pitchFamily="2" charset="2"/>
              </a:rPr>
              <a:t></a:t>
            </a:r>
            <a:r>
              <a:rPr lang="id-ID" dirty="0">
                <a:sym typeface="Wingdings" panose="05000000000000000000" pitchFamily="2" charset="2"/>
              </a:rPr>
              <a:t></a:t>
            </a:r>
            <a:endParaRPr lang="id-ID" dirty="0"/>
          </a:p>
          <a:p>
            <a:r>
              <a:rPr lang="id-ID" dirty="0">
                <a:sym typeface="Wingdings" panose="05000000000000000000" pitchFamily="2" charset="2"/>
              </a:rPr>
              <a:t></a:t>
            </a:r>
            <a:endParaRPr lang="id-ID" dirty="0"/>
          </a:p>
          <a:p>
            <a:r>
              <a:rPr lang="id-ID" dirty="0">
                <a:sym typeface="Wingdings" panose="05000000000000000000" pitchFamily="2" charset="2"/>
              </a:rPr>
              <a:t></a:t>
            </a:r>
            <a:endParaRPr lang="id-ID" dirty="0"/>
          </a:p>
          <a:p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3425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164" y="1559740"/>
            <a:ext cx="8229600" cy="3535238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 </a:t>
            </a:r>
            <a:endParaRPr lang="id-ID" dirty="0"/>
          </a:p>
          <a:p>
            <a:pPr algn="l"/>
            <a:r>
              <a:rPr lang="id-ID" dirty="0" smtClean="0"/>
              <a:t>Penyearah </a:t>
            </a:r>
            <a:r>
              <a:rPr lang="id-ID" dirty="0"/>
              <a:t>terkendali (Controlled Rectifier) adalah rangkaian elektronika </a:t>
            </a:r>
            <a:r>
              <a:rPr lang="id-ID" dirty="0" smtClean="0"/>
              <a:t> daya </a:t>
            </a:r>
            <a:r>
              <a:rPr lang="id-ID" dirty="0"/>
              <a:t>yang berfungsi mengubah arus AC ke DC yang dapat </a:t>
            </a:r>
            <a:r>
              <a:rPr lang="id-ID" dirty="0" smtClean="0"/>
              <a:t>dikendalikan dengan mengunakan SCR BT151 dan IC CD 4047(Sebagai Multivibrator).</a:t>
            </a:r>
          </a:p>
          <a:p>
            <a:pPr algn="l"/>
            <a:endParaRPr lang="id-ID" dirty="0"/>
          </a:p>
          <a:p>
            <a:pPr algn="l"/>
            <a:r>
              <a:rPr lang="id-ID" dirty="0" smtClean="0"/>
              <a:t>Pada </a:t>
            </a:r>
            <a:r>
              <a:rPr lang="id-ID" dirty="0"/>
              <a:t>percobaan penyearah gelombang penuh terdapat dua output yang terjadi bersamaan dengan amplitudo sama namun berlawanan fasa </a:t>
            </a:r>
            <a:r>
              <a:rPr lang="id-ID" dirty="0" smtClean="0"/>
              <a:t>180.</a:t>
            </a:r>
            <a:endParaRPr lang="id-ID" dirty="0"/>
          </a:p>
          <a:p>
            <a:pPr algn="l"/>
            <a:endParaRPr lang="id-ID" dirty="0"/>
          </a:p>
          <a:p>
            <a:pPr algn="l"/>
            <a:endParaRPr lang="id-ID" dirty="0"/>
          </a:p>
          <a:p>
            <a:pPr algn="l"/>
            <a:endParaRPr lang="id-ID" dirty="0"/>
          </a:p>
        </p:txBody>
      </p:sp>
      <p:grpSp>
        <p:nvGrpSpPr>
          <p:cNvPr id="4" name="Group 3"/>
          <p:cNvGrpSpPr/>
          <p:nvPr/>
        </p:nvGrpSpPr>
        <p:grpSpPr>
          <a:xfrm>
            <a:off x="107504" y="123478"/>
            <a:ext cx="1152128" cy="504056"/>
            <a:chOff x="107504" y="123478"/>
            <a:chExt cx="1152128" cy="504056"/>
          </a:xfrm>
        </p:grpSpPr>
        <p:sp>
          <p:nvSpPr>
            <p:cNvPr id="5" name="Snip Diagonal Corner Rectangle 4"/>
            <p:cNvSpPr/>
            <p:nvPr/>
          </p:nvSpPr>
          <p:spPr>
            <a:xfrm>
              <a:off x="107504" y="123478"/>
              <a:ext cx="1152128" cy="504056"/>
            </a:xfrm>
            <a:prstGeom prst="snip2Diag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129" y="183585"/>
              <a:ext cx="371939" cy="371939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51" y="163349"/>
              <a:ext cx="439908" cy="412413"/>
            </a:xfrm>
            <a:prstGeom prst="rect">
              <a:avLst/>
            </a:prstGeom>
          </p:spPr>
        </p:pic>
      </p:grpSp>
      <p:sp>
        <p:nvSpPr>
          <p:cNvPr id="8" name="Flowchart: Connector 7"/>
          <p:cNvSpPr/>
          <p:nvPr/>
        </p:nvSpPr>
        <p:spPr>
          <a:xfrm flipH="1">
            <a:off x="485951" y="2019352"/>
            <a:ext cx="179299" cy="179299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 flipH="1">
            <a:off x="485952" y="3723878"/>
            <a:ext cx="179299" cy="179299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7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99792" y="2571751"/>
            <a:ext cx="41463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TERIMAKASIH </a:t>
            </a:r>
            <a:r>
              <a:rPr lang="id-ID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id-ID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7504" y="123478"/>
            <a:ext cx="1152128" cy="504056"/>
            <a:chOff x="107504" y="123478"/>
            <a:chExt cx="1152128" cy="504056"/>
          </a:xfrm>
        </p:grpSpPr>
        <p:sp>
          <p:nvSpPr>
            <p:cNvPr id="12" name="Snip Diagonal Corner Rectangle 11"/>
            <p:cNvSpPr/>
            <p:nvPr/>
          </p:nvSpPr>
          <p:spPr>
            <a:xfrm>
              <a:off x="107504" y="123478"/>
              <a:ext cx="1152128" cy="504056"/>
            </a:xfrm>
            <a:prstGeom prst="snip2Diag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129" y="183585"/>
              <a:ext cx="371939" cy="371939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51" y="163349"/>
              <a:ext cx="439908" cy="412413"/>
            </a:xfrm>
            <a:prstGeom prst="rect">
              <a:avLst/>
            </a:prstGeom>
          </p:spPr>
        </p:pic>
      </p:grpSp>
      <p:sp>
        <p:nvSpPr>
          <p:cNvPr id="7" name="Flowchart: Connector 6"/>
          <p:cNvSpPr/>
          <p:nvPr/>
        </p:nvSpPr>
        <p:spPr>
          <a:xfrm flipH="1">
            <a:off x="1695743" y="2218947"/>
            <a:ext cx="179299" cy="179299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 flipH="1">
            <a:off x="1848143" y="2371347"/>
            <a:ext cx="179299" cy="179299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 flipH="1">
            <a:off x="2000543" y="2523747"/>
            <a:ext cx="179299" cy="179299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 flipH="1">
            <a:off x="2152943" y="2676147"/>
            <a:ext cx="179299" cy="179299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 flipH="1">
            <a:off x="2305343" y="2828547"/>
            <a:ext cx="179299" cy="179299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 flipH="1">
            <a:off x="2457743" y="2980947"/>
            <a:ext cx="179299" cy="179299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/>
          <p:cNvSpPr/>
          <p:nvPr/>
        </p:nvSpPr>
        <p:spPr>
          <a:xfrm flipH="1">
            <a:off x="2610143" y="3133347"/>
            <a:ext cx="179299" cy="179299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 flipH="1">
            <a:off x="2762543" y="3285747"/>
            <a:ext cx="179299" cy="179299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/>
          <p:cNvSpPr/>
          <p:nvPr/>
        </p:nvSpPr>
        <p:spPr>
          <a:xfrm flipH="1">
            <a:off x="2914943" y="3438147"/>
            <a:ext cx="179299" cy="179299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 flipH="1">
            <a:off x="3067343" y="3590547"/>
            <a:ext cx="179299" cy="179299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 flipH="1">
            <a:off x="3219743" y="3742947"/>
            <a:ext cx="179299" cy="179299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 flipH="1">
            <a:off x="6084136" y="2066547"/>
            <a:ext cx="179299" cy="179299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 flipH="1">
            <a:off x="6236536" y="2218947"/>
            <a:ext cx="179299" cy="179299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 flipH="1">
            <a:off x="6388936" y="2371347"/>
            <a:ext cx="179299" cy="179299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 flipH="1">
            <a:off x="6541336" y="2523747"/>
            <a:ext cx="179299" cy="179299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 flipH="1">
            <a:off x="6693736" y="2676147"/>
            <a:ext cx="179299" cy="179299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/>
          <p:cNvSpPr/>
          <p:nvPr/>
        </p:nvSpPr>
        <p:spPr>
          <a:xfrm flipH="1">
            <a:off x="6846136" y="2828547"/>
            <a:ext cx="179299" cy="179299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/>
          <p:cNvSpPr/>
          <p:nvPr/>
        </p:nvSpPr>
        <p:spPr>
          <a:xfrm flipH="1">
            <a:off x="6998536" y="2980947"/>
            <a:ext cx="179299" cy="179299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Connector 28"/>
          <p:cNvSpPr/>
          <p:nvPr/>
        </p:nvSpPr>
        <p:spPr>
          <a:xfrm flipH="1">
            <a:off x="7150936" y="3133347"/>
            <a:ext cx="179299" cy="179299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/>
          <p:cNvSpPr/>
          <p:nvPr/>
        </p:nvSpPr>
        <p:spPr>
          <a:xfrm flipH="1">
            <a:off x="7303336" y="3285747"/>
            <a:ext cx="179299" cy="179299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/>
          <p:cNvSpPr/>
          <p:nvPr/>
        </p:nvSpPr>
        <p:spPr>
          <a:xfrm flipH="1">
            <a:off x="7455736" y="3438147"/>
            <a:ext cx="179299" cy="179299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lowchart: Connector 73"/>
          <p:cNvSpPr/>
          <p:nvPr/>
        </p:nvSpPr>
        <p:spPr>
          <a:xfrm flipH="1">
            <a:off x="1848143" y="2371347"/>
            <a:ext cx="179299" cy="179299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lowchart: Connector 74"/>
          <p:cNvSpPr/>
          <p:nvPr/>
        </p:nvSpPr>
        <p:spPr>
          <a:xfrm flipH="1">
            <a:off x="2000543" y="2523747"/>
            <a:ext cx="179299" cy="179299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lowchart: Connector 75"/>
          <p:cNvSpPr/>
          <p:nvPr/>
        </p:nvSpPr>
        <p:spPr>
          <a:xfrm flipH="1">
            <a:off x="2152943" y="2676147"/>
            <a:ext cx="179299" cy="179299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lowchart: Connector 76"/>
          <p:cNvSpPr/>
          <p:nvPr/>
        </p:nvSpPr>
        <p:spPr>
          <a:xfrm flipH="1">
            <a:off x="2305343" y="2828547"/>
            <a:ext cx="179299" cy="179299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lowchart: Connector 77"/>
          <p:cNvSpPr/>
          <p:nvPr/>
        </p:nvSpPr>
        <p:spPr>
          <a:xfrm flipH="1">
            <a:off x="2457743" y="2980947"/>
            <a:ext cx="179299" cy="179299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lowchart: Connector 78"/>
          <p:cNvSpPr/>
          <p:nvPr/>
        </p:nvSpPr>
        <p:spPr>
          <a:xfrm flipH="1">
            <a:off x="2610143" y="3133347"/>
            <a:ext cx="179299" cy="179299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lowchart: Connector 79"/>
          <p:cNvSpPr/>
          <p:nvPr/>
        </p:nvSpPr>
        <p:spPr>
          <a:xfrm flipH="1">
            <a:off x="2762543" y="3285747"/>
            <a:ext cx="179299" cy="179299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lowchart: Connector 80"/>
          <p:cNvSpPr/>
          <p:nvPr/>
        </p:nvSpPr>
        <p:spPr>
          <a:xfrm flipH="1">
            <a:off x="2914943" y="3438147"/>
            <a:ext cx="179299" cy="179299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lowchart: Connector 81"/>
          <p:cNvSpPr/>
          <p:nvPr/>
        </p:nvSpPr>
        <p:spPr>
          <a:xfrm flipH="1">
            <a:off x="3067343" y="3590547"/>
            <a:ext cx="179299" cy="179299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lowchart: Connector 82"/>
          <p:cNvSpPr/>
          <p:nvPr/>
        </p:nvSpPr>
        <p:spPr>
          <a:xfrm flipH="1">
            <a:off x="3219743" y="3742947"/>
            <a:ext cx="179299" cy="179299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lowchart: Connector 83"/>
          <p:cNvSpPr/>
          <p:nvPr/>
        </p:nvSpPr>
        <p:spPr>
          <a:xfrm flipH="1">
            <a:off x="6084136" y="2066547"/>
            <a:ext cx="179299" cy="179299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lowchart: Connector 84"/>
          <p:cNvSpPr/>
          <p:nvPr/>
        </p:nvSpPr>
        <p:spPr>
          <a:xfrm flipH="1">
            <a:off x="6236536" y="2218947"/>
            <a:ext cx="179299" cy="179299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lowchart: Connector 85"/>
          <p:cNvSpPr/>
          <p:nvPr/>
        </p:nvSpPr>
        <p:spPr>
          <a:xfrm flipH="1">
            <a:off x="6388936" y="2371347"/>
            <a:ext cx="179299" cy="179299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lowchart: Connector 86"/>
          <p:cNvSpPr/>
          <p:nvPr/>
        </p:nvSpPr>
        <p:spPr>
          <a:xfrm flipH="1">
            <a:off x="6541336" y="2523747"/>
            <a:ext cx="179299" cy="179299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lowchart: Connector 87"/>
          <p:cNvSpPr/>
          <p:nvPr/>
        </p:nvSpPr>
        <p:spPr>
          <a:xfrm flipH="1">
            <a:off x="6693736" y="2676147"/>
            <a:ext cx="179299" cy="179299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lowchart: Connector 88"/>
          <p:cNvSpPr/>
          <p:nvPr/>
        </p:nvSpPr>
        <p:spPr>
          <a:xfrm flipH="1">
            <a:off x="6846136" y="2828547"/>
            <a:ext cx="179299" cy="179299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lowchart: Connector 89"/>
          <p:cNvSpPr/>
          <p:nvPr/>
        </p:nvSpPr>
        <p:spPr>
          <a:xfrm flipH="1">
            <a:off x="6998536" y="2980947"/>
            <a:ext cx="179299" cy="179299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lowchart: Connector 90"/>
          <p:cNvSpPr/>
          <p:nvPr/>
        </p:nvSpPr>
        <p:spPr>
          <a:xfrm flipH="1">
            <a:off x="7150936" y="3133347"/>
            <a:ext cx="179299" cy="179299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lowchart: Connector 91"/>
          <p:cNvSpPr/>
          <p:nvPr/>
        </p:nvSpPr>
        <p:spPr>
          <a:xfrm flipH="1">
            <a:off x="7303336" y="3285747"/>
            <a:ext cx="179299" cy="179299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lowchart: Connector 92"/>
          <p:cNvSpPr/>
          <p:nvPr/>
        </p:nvSpPr>
        <p:spPr>
          <a:xfrm flipH="1">
            <a:off x="7455736" y="3438147"/>
            <a:ext cx="179299" cy="179299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lowchart: Connector 93"/>
          <p:cNvSpPr/>
          <p:nvPr/>
        </p:nvSpPr>
        <p:spPr>
          <a:xfrm flipH="1">
            <a:off x="7608136" y="3590547"/>
            <a:ext cx="179299" cy="179299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lowchart: Connector 94"/>
          <p:cNvSpPr/>
          <p:nvPr/>
        </p:nvSpPr>
        <p:spPr>
          <a:xfrm flipH="1">
            <a:off x="2000543" y="2523747"/>
            <a:ext cx="179299" cy="179299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lowchart: Connector 95"/>
          <p:cNvSpPr/>
          <p:nvPr/>
        </p:nvSpPr>
        <p:spPr>
          <a:xfrm flipH="1">
            <a:off x="2152943" y="2676147"/>
            <a:ext cx="179299" cy="179299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lowchart: Connector 96"/>
          <p:cNvSpPr/>
          <p:nvPr/>
        </p:nvSpPr>
        <p:spPr>
          <a:xfrm flipH="1">
            <a:off x="2305343" y="2828547"/>
            <a:ext cx="179299" cy="179299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lowchart: Connector 97"/>
          <p:cNvSpPr/>
          <p:nvPr/>
        </p:nvSpPr>
        <p:spPr>
          <a:xfrm flipH="1">
            <a:off x="2457743" y="2980947"/>
            <a:ext cx="179299" cy="179299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lowchart: Connector 98"/>
          <p:cNvSpPr/>
          <p:nvPr/>
        </p:nvSpPr>
        <p:spPr>
          <a:xfrm flipH="1">
            <a:off x="2610143" y="3133347"/>
            <a:ext cx="179299" cy="179299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lowchart: Connector 99"/>
          <p:cNvSpPr/>
          <p:nvPr/>
        </p:nvSpPr>
        <p:spPr>
          <a:xfrm flipH="1">
            <a:off x="2762543" y="3285747"/>
            <a:ext cx="179299" cy="179299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lowchart: Connector 100"/>
          <p:cNvSpPr/>
          <p:nvPr/>
        </p:nvSpPr>
        <p:spPr>
          <a:xfrm flipH="1">
            <a:off x="2914943" y="3438147"/>
            <a:ext cx="179299" cy="179299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lowchart: Connector 101"/>
          <p:cNvSpPr/>
          <p:nvPr/>
        </p:nvSpPr>
        <p:spPr>
          <a:xfrm flipH="1">
            <a:off x="3067343" y="3590547"/>
            <a:ext cx="179299" cy="179299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lowchart: Connector 102"/>
          <p:cNvSpPr/>
          <p:nvPr/>
        </p:nvSpPr>
        <p:spPr>
          <a:xfrm flipH="1">
            <a:off x="3219743" y="3742947"/>
            <a:ext cx="179299" cy="179299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lowchart: Connector 103"/>
          <p:cNvSpPr/>
          <p:nvPr/>
        </p:nvSpPr>
        <p:spPr>
          <a:xfrm flipH="1">
            <a:off x="6084136" y="2066547"/>
            <a:ext cx="179299" cy="179299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lowchart: Connector 104"/>
          <p:cNvSpPr/>
          <p:nvPr/>
        </p:nvSpPr>
        <p:spPr>
          <a:xfrm flipH="1">
            <a:off x="6236536" y="2218947"/>
            <a:ext cx="179299" cy="179299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lowchart: Connector 105"/>
          <p:cNvSpPr/>
          <p:nvPr/>
        </p:nvSpPr>
        <p:spPr>
          <a:xfrm flipH="1">
            <a:off x="6388936" y="2371347"/>
            <a:ext cx="179299" cy="179299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lowchart: Connector 106"/>
          <p:cNvSpPr/>
          <p:nvPr/>
        </p:nvSpPr>
        <p:spPr>
          <a:xfrm flipH="1">
            <a:off x="6541336" y="2523747"/>
            <a:ext cx="179299" cy="179299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lowchart: Connector 107"/>
          <p:cNvSpPr/>
          <p:nvPr/>
        </p:nvSpPr>
        <p:spPr>
          <a:xfrm flipH="1">
            <a:off x="6693736" y="2676147"/>
            <a:ext cx="179299" cy="179299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lowchart: Connector 108"/>
          <p:cNvSpPr/>
          <p:nvPr/>
        </p:nvSpPr>
        <p:spPr>
          <a:xfrm flipH="1">
            <a:off x="6846136" y="2828547"/>
            <a:ext cx="179299" cy="179299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lowchart: Connector 109"/>
          <p:cNvSpPr/>
          <p:nvPr/>
        </p:nvSpPr>
        <p:spPr>
          <a:xfrm flipH="1">
            <a:off x="6998536" y="2980947"/>
            <a:ext cx="179299" cy="179299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lowchart: Connector 110"/>
          <p:cNvSpPr/>
          <p:nvPr/>
        </p:nvSpPr>
        <p:spPr>
          <a:xfrm flipH="1">
            <a:off x="7150936" y="3133347"/>
            <a:ext cx="179299" cy="179299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lowchart: Connector 111"/>
          <p:cNvSpPr/>
          <p:nvPr/>
        </p:nvSpPr>
        <p:spPr>
          <a:xfrm flipH="1">
            <a:off x="7303336" y="3285747"/>
            <a:ext cx="179299" cy="179299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lowchart: Connector 112"/>
          <p:cNvSpPr/>
          <p:nvPr/>
        </p:nvSpPr>
        <p:spPr>
          <a:xfrm flipH="1">
            <a:off x="7455736" y="3438147"/>
            <a:ext cx="179299" cy="179299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lowchart: Connector 113"/>
          <p:cNvSpPr/>
          <p:nvPr/>
        </p:nvSpPr>
        <p:spPr>
          <a:xfrm flipH="1">
            <a:off x="7608136" y="3590547"/>
            <a:ext cx="179299" cy="179299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5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5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5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5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5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5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5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5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5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5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5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5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5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35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5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5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35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5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5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35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35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5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5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35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5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35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35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35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35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2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35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35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35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35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35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2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35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4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35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6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35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35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35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2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35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35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6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35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35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35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2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35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4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35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35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</p:bldLst>
  </p:timing>
</p:sld>
</file>

<file path=ppt/theme/theme1.xml><?xml version="1.0" encoding="utf-8"?>
<a:theme xmlns:a="http://schemas.openxmlformats.org/drawingml/2006/main" name="23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235</Template>
  <TotalTime>216</TotalTime>
  <Words>98</Words>
  <Application>Microsoft Office PowerPoint</Application>
  <PresentationFormat>On-screen Show (16:9)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Wingdings</vt:lpstr>
      <vt:lpstr>235</vt:lpstr>
      <vt:lpstr>TUGAS BESAR ELEKTRONIKA DAYA Converter Gelombang Penuh</vt:lpstr>
      <vt:lpstr>NAMA KELOMPOK</vt:lpstr>
      <vt:lpstr>Converter Gelombang Penuh 1 Fasa</vt:lpstr>
      <vt:lpstr>Converter Gelombang Penuh 1 Fasa</vt:lpstr>
      <vt:lpstr>Skematik dan desain Board </vt:lpstr>
      <vt:lpstr>Converter Gelombang Penuh 1 Fasa</vt:lpstr>
      <vt:lpstr>Kesimpulan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BESAR ELEKTRONIKA DAYA CONVERTER</dc:title>
  <dc:creator>Si Udhin</dc:creator>
  <cp:lastModifiedBy>Si Udhin</cp:lastModifiedBy>
  <cp:revision>24</cp:revision>
  <dcterms:created xsi:type="dcterms:W3CDTF">2018-07-20T15:49:52Z</dcterms:created>
  <dcterms:modified xsi:type="dcterms:W3CDTF">2018-07-21T05:49:09Z</dcterms:modified>
</cp:coreProperties>
</file>