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C76D-AD66-4594-7C44-2AAF9C318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8441C-D697-C1C2-F358-333B94013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03CFF-2967-579F-4303-7531235B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12829-8F29-159A-E95D-5402E606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87855-0B38-81CA-8FF1-1094ECBE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C45-9EE8-4524-B59E-0F6C8BCF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6EE8F-A419-AA48-0967-91CCB17E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F7CA-E07D-FA56-035F-4DBDA921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24E3F-6282-8FA4-3E57-A945AD3D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12D2C-6869-F318-60FE-7DCE12346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6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7109-C74A-D853-C028-07B68EE73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7B35B-3ADA-4F82-E23D-52C123C1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55F9-85D7-4A40-8D54-BDF37868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0D7F-96CF-EFF7-1B2B-62E1CAB9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F328-6BCA-2B7A-11C4-012E508D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0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A2E1-FB0E-8961-988D-6B2DC9BA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FD56F-F78E-B09F-FE17-F3E8D84C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D1589-B57C-2E66-B1A2-5177B9145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9A5F3-8A0C-BD65-B2BB-4FE753BC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F1C6-121F-3EA1-9C8C-B34E8CEA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8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531-5BA0-9111-D558-026E191A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A44BD-B89B-BA2F-287F-E50E69A22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7048-96E8-7DBA-F9D9-1F38D448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4D08-EF2A-6919-85AD-240270D3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CBE8-E143-6D2D-871B-6B132C56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6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B4435-FF77-9465-6B1E-4D3CA115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313E9-CD9E-9E51-776D-FED38B3F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B4474-6385-AA7A-18FE-61CF1D4CE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60724-5412-52B4-4C33-1FE6FEA3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A5C64-D003-8118-A78F-6897CB0B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6D2FF-4089-B21A-3DAD-BA679C4F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6906C-7F48-3383-45C0-D8098943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860C-2FD8-D53D-CB51-CFE6531C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7F30-60EF-5AEA-D2F7-2C111C4D0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ACD5-8827-A407-CE35-60C0754F6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4E711-1F2B-51F5-B599-16EACEBA0F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65233-4F7D-A64D-CDD9-0A3BD123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88A85-A1A8-9CBE-A029-90C6EDA01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1BA217-3A21-142B-D7D8-EAB840C7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8BC5-5C13-C76E-84EE-B5FD3A90C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0900A-6CEC-C2D7-DF1F-8F0E9C36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0EF76-96E5-C9AF-0C06-E3AB1D3F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E4D8C-A872-9E65-1187-FBC81CB1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95A9F-0F42-DB38-52B7-90CD411D4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1C16F-0A7A-E02E-7A40-41C67A34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6A518-50E2-F292-FF75-3D8EF3D2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AE1D0-EE5A-7E57-42AF-BA029BF8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F9A4-34FC-AB83-157A-92AAD3CC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F7BE5-EBC2-AE88-F9A5-7EF314F85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2BB52-8A75-7167-4977-770B62A2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E5764-AE2F-4F5E-0822-DF1AA61C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D0826-6654-893B-D8EC-0A748F5F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3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3106-B309-086A-4C75-4DDA71C2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1B960-11AB-8388-52DF-005F3EEFA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FEAEF-2BC1-CCB0-3BE6-8882B6FA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0D53-7241-7B17-86AF-CB0F0C26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9FC02-AB53-2CF5-5519-035A84AD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BCA37-7DC5-2A27-367B-C07E3FDF1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7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72B5-862C-C132-F1F6-53EE88BB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084EA-E1AE-E939-D96E-EFEB1EBE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B78B1-6DDA-AC7D-754A-B4AB1C0A1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BFA1-D058-4030-81A6-ABE8DD40674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00F13-D353-FB30-083C-BEB4E101E6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F583-37FA-A12F-2563-8CF91BE24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6F66-A3A4-4357-843B-548C3866C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1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8C86D-C9CE-A609-04EF-A428C770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56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BFF24-B5CC-43C6-BAEF-823A264F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5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ED8E2-DD7E-125C-2CD3-034F0971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00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7D239-7DF8-9942-4CE1-F41E13FD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2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DEVIS</dc:creator>
  <cp:lastModifiedBy>DEVIS</cp:lastModifiedBy>
  <cp:revision>1</cp:revision>
  <dcterms:created xsi:type="dcterms:W3CDTF">2025-02-19T03:05:31Z</dcterms:created>
  <dcterms:modified xsi:type="dcterms:W3CDTF">2025-02-19T03:06:21Z</dcterms:modified>
</cp:coreProperties>
</file>