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A1-1BD2-4307-AB67-E6CD38463D05}" type="datetimeFigureOut">
              <a:rPr lang="sv-SE" smtClean="0"/>
              <a:t>2014-10-28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150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A1-1BD2-4307-AB67-E6CD38463D05}" type="datetimeFigureOut">
              <a:rPr lang="sv-SE" smtClean="0"/>
              <a:t>2014-10-28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277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A1-1BD2-4307-AB67-E6CD38463D05}" type="datetimeFigureOut">
              <a:rPr lang="sv-SE" smtClean="0"/>
              <a:t>2014-10-28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089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A1-1BD2-4307-AB67-E6CD38463D05}" type="datetimeFigureOut">
              <a:rPr lang="sv-SE" smtClean="0"/>
              <a:t>2014-10-28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488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A1-1BD2-4307-AB67-E6CD38463D05}" type="datetimeFigureOut">
              <a:rPr lang="sv-SE" smtClean="0"/>
              <a:t>2014-10-28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129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A1-1BD2-4307-AB67-E6CD38463D05}" type="datetimeFigureOut">
              <a:rPr lang="sv-SE" smtClean="0"/>
              <a:t>2014-10-28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950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A1-1BD2-4307-AB67-E6CD38463D05}" type="datetimeFigureOut">
              <a:rPr lang="sv-SE" smtClean="0"/>
              <a:t>2014-10-28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A1-1BD2-4307-AB67-E6CD38463D05}" type="datetimeFigureOut">
              <a:rPr lang="sv-SE" smtClean="0"/>
              <a:t>2014-10-28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31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A1-1BD2-4307-AB67-E6CD38463D05}" type="datetimeFigureOut">
              <a:rPr lang="sv-SE" smtClean="0"/>
              <a:t>2014-10-28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91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A1-1BD2-4307-AB67-E6CD38463D05}" type="datetimeFigureOut">
              <a:rPr lang="sv-SE" smtClean="0"/>
              <a:t>2014-10-28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565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A1-1BD2-4307-AB67-E6CD38463D05}" type="datetimeFigureOut">
              <a:rPr lang="sv-SE" smtClean="0"/>
              <a:t>2014-10-28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975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50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69A1-1BD2-4307-AB67-E6CD38463D05}" type="datetimeFigureOut">
              <a:rPr lang="sv-SE" smtClean="0"/>
              <a:t>2014-10-28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668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5026868"/>
            <a:ext cx="9144000" cy="1714500"/>
          </a:xfrm>
          <a:prstGeom prst="rect">
            <a:avLst/>
          </a:prstGeom>
        </p:spPr>
      </p:pic>
      <p:sp>
        <p:nvSpPr>
          <p:cNvPr id="8" name="textruta 7"/>
          <p:cNvSpPr txBox="1"/>
          <p:nvPr/>
        </p:nvSpPr>
        <p:spPr>
          <a:xfrm>
            <a:off x="2522205" y="1268760"/>
            <a:ext cx="37849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4800" b="1" dirty="0" smtClean="0">
                <a:solidFill>
                  <a:schemeClr val="accent1"/>
                </a:solidFill>
              </a:rPr>
              <a:t>7Chan</a:t>
            </a:r>
          </a:p>
          <a:p>
            <a:pPr algn="ctr"/>
            <a:r>
              <a:rPr lang="sv-SE" sz="2400" dirty="0" smtClean="0">
                <a:solidFill>
                  <a:schemeClr val="tx2"/>
                </a:solidFill>
              </a:rPr>
              <a:t>Group 7</a:t>
            </a:r>
          </a:p>
          <a:p>
            <a:pPr algn="ctr"/>
            <a:r>
              <a:rPr lang="sv-SE" dirty="0" smtClean="0">
                <a:solidFill>
                  <a:schemeClr val="tx2"/>
                </a:solidFill>
              </a:rPr>
              <a:t>a Forum </a:t>
            </a:r>
          </a:p>
          <a:p>
            <a:pPr algn="ctr"/>
            <a:r>
              <a:rPr lang="sv-SE" dirty="0" err="1" smtClean="0">
                <a:solidFill>
                  <a:schemeClr val="tx2"/>
                </a:solidFill>
              </a:rPr>
              <a:t>One</a:t>
            </a:r>
            <a:r>
              <a:rPr lang="sv-SE" dirty="0" smtClean="0">
                <a:solidFill>
                  <a:schemeClr val="tx2"/>
                </a:solidFill>
              </a:rPr>
              <a:t> </a:t>
            </a:r>
            <a:r>
              <a:rPr lang="sv-SE" dirty="0" err="1" smtClean="0">
                <a:solidFill>
                  <a:schemeClr val="tx2"/>
                </a:solidFill>
              </a:rPr>
              <a:t>stream</a:t>
            </a:r>
            <a:r>
              <a:rPr lang="sv-SE" dirty="0" smtClean="0">
                <a:solidFill>
                  <a:schemeClr val="tx2"/>
                </a:solidFill>
              </a:rPr>
              <a:t> </a:t>
            </a:r>
            <a:r>
              <a:rPr lang="sv-SE" dirty="0" err="1" smtClean="0">
                <a:solidFill>
                  <a:schemeClr val="tx2"/>
                </a:solidFill>
              </a:rPr>
              <a:t>with</a:t>
            </a:r>
            <a:r>
              <a:rPr lang="sv-SE" dirty="0" smtClean="0">
                <a:solidFill>
                  <a:schemeClr val="tx2"/>
                </a:solidFill>
              </a:rPr>
              <a:t> posts,</a:t>
            </a:r>
          </a:p>
          <a:p>
            <a:pPr algn="ctr"/>
            <a:r>
              <a:rPr lang="sv-SE" dirty="0" err="1" smtClean="0">
                <a:solidFill>
                  <a:schemeClr val="tx2"/>
                </a:solidFill>
              </a:rPr>
              <a:t>Friend</a:t>
            </a:r>
            <a:r>
              <a:rPr lang="sv-SE" dirty="0" smtClean="0">
                <a:solidFill>
                  <a:schemeClr val="tx2"/>
                </a:solidFill>
              </a:rPr>
              <a:t> system and </a:t>
            </a:r>
            <a:r>
              <a:rPr lang="sv-SE" dirty="0" err="1" smtClean="0">
                <a:solidFill>
                  <a:schemeClr val="tx2"/>
                </a:solidFill>
              </a:rPr>
              <a:t>Friend</a:t>
            </a:r>
            <a:r>
              <a:rPr lang="sv-SE" dirty="0" smtClean="0">
                <a:solidFill>
                  <a:schemeClr val="tx2"/>
                </a:solidFill>
              </a:rPr>
              <a:t> messages.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chemeClr val="accent1"/>
                </a:solidFill>
              </a:rPr>
              <a:t>Use</a:t>
            </a:r>
            <a:r>
              <a:rPr lang="sv-SE" dirty="0" smtClean="0">
                <a:solidFill>
                  <a:schemeClr val="accent1"/>
                </a:solidFill>
              </a:rPr>
              <a:t> </a:t>
            </a:r>
            <a:r>
              <a:rPr lang="sv-SE" dirty="0" err="1" smtClean="0">
                <a:solidFill>
                  <a:schemeClr val="accent1"/>
                </a:solidFill>
              </a:rPr>
              <a:t>cases</a:t>
            </a:r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sv-SE" dirty="0" smtClean="0">
                <a:solidFill>
                  <a:schemeClr val="tx2"/>
                </a:solidFill>
              </a:rPr>
              <a:t>Register/login</a:t>
            </a:r>
          </a:p>
          <a:p>
            <a:r>
              <a:rPr lang="sv-SE" dirty="0" smtClean="0">
                <a:solidFill>
                  <a:schemeClr val="tx2"/>
                </a:solidFill>
              </a:rPr>
              <a:t>Post</a:t>
            </a:r>
          </a:p>
          <a:p>
            <a:r>
              <a:rPr lang="sv-SE" dirty="0" err="1" smtClean="0">
                <a:solidFill>
                  <a:schemeClr val="tx2"/>
                </a:solidFill>
              </a:rPr>
              <a:t>Comment</a:t>
            </a:r>
            <a:endParaRPr lang="sv-SE" dirty="0" smtClean="0">
              <a:solidFill>
                <a:schemeClr val="tx2"/>
              </a:solidFill>
            </a:endParaRPr>
          </a:p>
          <a:p>
            <a:r>
              <a:rPr lang="sv-SE" dirty="0" err="1" smtClean="0">
                <a:solidFill>
                  <a:schemeClr val="tx2"/>
                </a:solidFill>
              </a:rPr>
              <a:t>Friend</a:t>
            </a:r>
            <a:endParaRPr lang="sv-SE" dirty="0" smtClean="0">
              <a:solidFill>
                <a:schemeClr val="tx2"/>
              </a:solidFill>
            </a:endParaRPr>
          </a:p>
          <a:p>
            <a:r>
              <a:rPr lang="sv-SE" dirty="0" err="1" smtClean="0">
                <a:solidFill>
                  <a:schemeClr val="tx2"/>
                </a:solidFill>
              </a:rPr>
              <a:t>Message</a:t>
            </a:r>
            <a:endParaRPr lang="sv-SE" dirty="0" smtClean="0">
              <a:solidFill>
                <a:schemeClr val="tx2"/>
              </a:solidFill>
            </a:endParaRPr>
          </a:p>
          <a:p>
            <a:r>
              <a:rPr lang="sv-SE" dirty="0" smtClean="0">
                <a:solidFill>
                  <a:schemeClr val="tx2"/>
                </a:solidFill>
              </a:rPr>
              <a:t>Edit </a:t>
            </a:r>
            <a:r>
              <a:rPr lang="sv-SE" dirty="0" err="1" smtClean="0">
                <a:solidFill>
                  <a:schemeClr val="tx2"/>
                </a:solidFill>
              </a:rPr>
              <a:t>profile</a:t>
            </a:r>
            <a:endParaRPr lang="sv-SE" dirty="0" smtClean="0">
              <a:solidFill>
                <a:schemeClr val="tx2"/>
              </a:solidFill>
            </a:endParaRPr>
          </a:p>
          <a:p>
            <a:r>
              <a:rPr lang="sv-SE" dirty="0" err="1" smtClean="0">
                <a:solidFill>
                  <a:schemeClr val="tx2"/>
                </a:solidFill>
              </a:rPr>
              <a:t>Search</a:t>
            </a:r>
            <a:endParaRPr lang="sv-SE" dirty="0" smtClean="0">
              <a:solidFill>
                <a:schemeClr val="tx2"/>
              </a:solidFill>
            </a:endParaRPr>
          </a:p>
          <a:p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5026868"/>
            <a:ext cx="9144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chemeClr val="accent1"/>
                </a:solidFill>
              </a:rPr>
              <a:t>Code</a:t>
            </a:r>
            <a:r>
              <a:rPr lang="sv-SE" dirty="0" smtClean="0">
                <a:solidFill>
                  <a:schemeClr val="accent1"/>
                </a:solidFill>
              </a:rPr>
              <a:t> </a:t>
            </a:r>
            <a:r>
              <a:rPr lang="sv-SE" dirty="0" err="1" smtClean="0">
                <a:solidFill>
                  <a:schemeClr val="accent1"/>
                </a:solidFill>
              </a:rPr>
              <a:t>structure</a:t>
            </a:r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>
                <a:solidFill>
                  <a:schemeClr val="tx2"/>
                </a:solidFill>
              </a:rPr>
              <a:t>Xhtml</a:t>
            </a:r>
            <a:r>
              <a:rPr lang="sv-SE" dirty="0" smtClean="0">
                <a:solidFill>
                  <a:schemeClr val="tx2"/>
                </a:solidFill>
              </a:rPr>
              <a:t> </a:t>
            </a:r>
            <a:r>
              <a:rPr lang="sv-SE" dirty="0" err="1" smtClean="0">
                <a:solidFill>
                  <a:schemeClr val="tx2"/>
                </a:solidFill>
              </a:rPr>
              <a:t>files</a:t>
            </a:r>
            <a:endParaRPr lang="sv-SE" dirty="0" smtClean="0">
              <a:solidFill>
                <a:schemeClr val="tx2"/>
              </a:solidFill>
            </a:endParaRPr>
          </a:p>
          <a:p>
            <a:r>
              <a:rPr lang="sv-SE" dirty="0" err="1" smtClean="0">
                <a:solidFill>
                  <a:schemeClr val="tx2"/>
                </a:solidFill>
              </a:rPr>
              <a:t>Backing</a:t>
            </a:r>
            <a:r>
              <a:rPr lang="sv-SE" dirty="0" smtClean="0">
                <a:solidFill>
                  <a:schemeClr val="tx2"/>
                </a:solidFill>
              </a:rPr>
              <a:t> </a:t>
            </a:r>
            <a:r>
              <a:rPr lang="sv-SE" dirty="0" err="1" smtClean="0">
                <a:solidFill>
                  <a:schemeClr val="tx2"/>
                </a:solidFill>
              </a:rPr>
              <a:t>beans</a:t>
            </a:r>
            <a:endParaRPr lang="sv-SE" dirty="0" smtClean="0">
              <a:solidFill>
                <a:schemeClr val="tx2"/>
              </a:solidFill>
            </a:endParaRPr>
          </a:p>
          <a:p>
            <a:r>
              <a:rPr lang="sv-SE" dirty="0" smtClean="0">
                <a:solidFill>
                  <a:schemeClr val="tx2"/>
                </a:solidFill>
              </a:rPr>
              <a:t>Control </a:t>
            </a:r>
            <a:r>
              <a:rPr lang="sv-SE" dirty="0" err="1" smtClean="0">
                <a:solidFill>
                  <a:schemeClr val="tx2"/>
                </a:solidFill>
              </a:rPr>
              <a:t>beans</a:t>
            </a:r>
            <a:endParaRPr lang="sv-SE" dirty="0" smtClean="0">
              <a:solidFill>
                <a:schemeClr val="tx2"/>
              </a:solidFill>
            </a:endParaRPr>
          </a:p>
          <a:p>
            <a:r>
              <a:rPr lang="sv-SE" dirty="0" err="1" smtClean="0">
                <a:solidFill>
                  <a:schemeClr val="tx2"/>
                </a:solidFill>
              </a:rPr>
              <a:t>Entity</a:t>
            </a:r>
            <a:r>
              <a:rPr lang="sv-SE" dirty="0" smtClean="0">
                <a:solidFill>
                  <a:schemeClr val="tx2"/>
                </a:solidFill>
              </a:rPr>
              <a:t> </a:t>
            </a:r>
            <a:r>
              <a:rPr lang="sv-SE" dirty="0" err="1" smtClean="0">
                <a:solidFill>
                  <a:schemeClr val="tx2"/>
                </a:solidFill>
              </a:rPr>
              <a:t>classes</a:t>
            </a:r>
            <a:endParaRPr lang="sv-SE" dirty="0" smtClean="0">
              <a:solidFill>
                <a:schemeClr val="tx2"/>
              </a:solidFill>
            </a:endParaRPr>
          </a:p>
          <a:p>
            <a:r>
              <a:rPr lang="sv-SE" dirty="0" err="1" smtClean="0">
                <a:solidFill>
                  <a:schemeClr val="tx2"/>
                </a:solidFill>
              </a:rPr>
              <a:t>Database</a:t>
            </a:r>
            <a:endParaRPr lang="sv-SE" dirty="0">
              <a:solidFill>
                <a:schemeClr val="tx2"/>
              </a:solidFill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5026868"/>
            <a:ext cx="9144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accent1"/>
                </a:solidFill>
              </a:rPr>
              <a:t>OO </a:t>
            </a:r>
            <a:r>
              <a:rPr lang="sv-SE" dirty="0" err="1" smtClean="0">
                <a:solidFill>
                  <a:schemeClr val="accent1"/>
                </a:solidFill>
              </a:rPr>
              <a:t>model</a:t>
            </a:r>
            <a:endParaRPr lang="sv-SE" dirty="0">
              <a:solidFill>
                <a:schemeClr val="accent1"/>
              </a:solidFill>
            </a:endParaRPr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14088"/>
            <a:ext cx="6408711" cy="5483009"/>
          </a:xfrm>
        </p:spPr>
      </p:pic>
    </p:spTree>
    <p:extLst>
      <p:ext uri="{BB962C8B-B14F-4D97-AF65-F5344CB8AC3E}">
        <p14:creationId xmlns:p14="http://schemas.microsoft.com/office/powerpoint/2010/main" val="39153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39</Words>
  <Application>Microsoft Office PowerPoint</Application>
  <PresentationFormat>Bildspel på skärmen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5" baseType="lpstr">
      <vt:lpstr>Office-tema</vt:lpstr>
      <vt:lpstr>PowerPoint-presentation</vt:lpstr>
      <vt:lpstr>Use cases</vt:lpstr>
      <vt:lpstr>Code structure</vt:lpstr>
      <vt:lpstr>OO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7chan</dc:title>
  <dc:creator>Sanna</dc:creator>
  <cp:lastModifiedBy>Daniel Fredriksson</cp:lastModifiedBy>
  <cp:revision>7</cp:revision>
  <dcterms:created xsi:type="dcterms:W3CDTF">2014-10-27T14:20:56Z</dcterms:created>
  <dcterms:modified xsi:type="dcterms:W3CDTF">2014-10-28T08:22:22Z</dcterms:modified>
</cp:coreProperties>
</file>