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15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277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8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488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129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95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3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91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565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975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69A1-1BD2-4307-AB67-E6CD38463D05}" type="datetimeFigureOut">
              <a:rPr lang="sv-SE" smtClean="0"/>
              <a:t>2014-10-27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1C96-E61D-4E1F-A32C-C5EFE7302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6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7chan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7283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cases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Register/login</a:t>
            </a:r>
          </a:p>
          <a:p>
            <a:r>
              <a:rPr lang="sv-SE" dirty="0" smtClean="0"/>
              <a:t>Post</a:t>
            </a:r>
          </a:p>
          <a:p>
            <a:r>
              <a:rPr lang="sv-SE" dirty="0" err="1" smtClean="0"/>
              <a:t>Comment</a:t>
            </a:r>
            <a:endParaRPr lang="sv-SE" dirty="0" smtClean="0"/>
          </a:p>
          <a:p>
            <a:r>
              <a:rPr lang="sv-SE" dirty="0" err="1" smtClean="0"/>
              <a:t>Friend</a:t>
            </a:r>
            <a:endParaRPr lang="sv-SE" dirty="0" smtClean="0"/>
          </a:p>
          <a:p>
            <a:r>
              <a:rPr lang="sv-SE" dirty="0" err="1" smtClean="0"/>
              <a:t>Message</a:t>
            </a:r>
            <a:endParaRPr lang="sv-SE" dirty="0" smtClean="0"/>
          </a:p>
          <a:p>
            <a:r>
              <a:rPr lang="sv-SE" dirty="0" smtClean="0"/>
              <a:t>Edit </a:t>
            </a:r>
            <a:r>
              <a:rPr lang="sv-SE" dirty="0" err="1" smtClean="0"/>
              <a:t>profile</a:t>
            </a:r>
            <a:endParaRPr lang="sv-SE" dirty="0" smtClean="0"/>
          </a:p>
          <a:p>
            <a:r>
              <a:rPr lang="sv-SE" dirty="0" err="1" smtClean="0"/>
              <a:t>Search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2479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Xhtml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endParaRPr lang="sv-SE" dirty="0" smtClean="0"/>
          </a:p>
          <a:p>
            <a:r>
              <a:rPr lang="sv-SE" dirty="0" err="1" smtClean="0"/>
              <a:t>Backing</a:t>
            </a:r>
            <a:r>
              <a:rPr lang="sv-SE" dirty="0" smtClean="0"/>
              <a:t> </a:t>
            </a:r>
            <a:r>
              <a:rPr lang="sv-SE" dirty="0" err="1" smtClean="0"/>
              <a:t>beans</a:t>
            </a:r>
            <a:endParaRPr lang="sv-SE" dirty="0" smtClean="0"/>
          </a:p>
          <a:p>
            <a:r>
              <a:rPr lang="sv-SE" dirty="0" smtClean="0"/>
              <a:t>Control </a:t>
            </a:r>
            <a:r>
              <a:rPr lang="sv-SE" dirty="0" err="1" smtClean="0"/>
              <a:t>beans</a:t>
            </a:r>
            <a:endParaRPr lang="sv-SE" dirty="0" smtClean="0"/>
          </a:p>
          <a:p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  <a:p>
            <a:r>
              <a:rPr lang="sv-SE" dirty="0" err="1" smtClean="0"/>
              <a:t>Database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281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OO </a:t>
            </a:r>
            <a:r>
              <a:rPr lang="sv-SE" dirty="0" err="1" smtClean="0"/>
              <a:t>model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14088"/>
            <a:ext cx="6408711" cy="5483009"/>
          </a:xfrm>
        </p:spPr>
      </p:pic>
    </p:spTree>
    <p:extLst>
      <p:ext uri="{BB962C8B-B14F-4D97-AF65-F5344CB8AC3E}">
        <p14:creationId xmlns:p14="http://schemas.microsoft.com/office/powerpoint/2010/main" val="391534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</Words>
  <Application>Microsoft Office PowerPoint</Application>
  <PresentationFormat>Bildspel på skärmen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Office-tema</vt:lpstr>
      <vt:lpstr>7chan</vt:lpstr>
      <vt:lpstr>Use cases</vt:lpstr>
      <vt:lpstr>Code structure</vt:lpstr>
      <vt:lpstr>OO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7chan</dc:title>
  <dc:creator>Sanna</dc:creator>
  <cp:lastModifiedBy>Sanna</cp:lastModifiedBy>
  <cp:revision>4</cp:revision>
  <dcterms:created xsi:type="dcterms:W3CDTF">2014-10-27T14:20:56Z</dcterms:created>
  <dcterms:modified xsi:type="dcterms:W3CDTF">2014-10-27T15:04:18Z</dcterms:modified>
</cp:coreProperties>
</file>