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8" r:id="rId2"/>
    <p:sldId id="344" r:id="rId3"/>
    <p:sldId id="366" r:id="rId4"/>
    <p:sldId id="365" r:id="rId5"/>
    <p:sldId id="369" r:id="rId6"/>
    <p:sldId id="371" r:id="rId7"/>
    <p:sldId id="373" r:id="rId8"/>
    <p:sldId id="357" r:id="rId9"/>
    <p:sldId id="359" r:id="rId10"/>
    <p:sldId id="362" r:id="rId11"/>
    <p:sldId id="375" r:id="rId12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9" autoAdjust="0"/>
    <p:restoredTop sz="94660"/>
  </p:normalViewPr>
  <p:slideViewPr>
    <p:cSldViewPr>
      <p:cViewPr varScale="1">
        <p:scale>
          <a:sx n="110" d="100"/>
          <a:sy n="110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9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5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3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6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8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6. </a:t>
            </a:r>
            <a:r>
              <a:rPr lang="ko-KR" altLang="en-US" b="1" dirty="0" err="1">
                <a:solidFill>
                  <a:srgbClr val="0000FF"/>
                </a:solidFill>
              </a:rPr>
              <a:t>반복문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9.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2444 </a:t>
            </a:r>
            <a:r>
              <a:rPr lang="ko-KR" altLang="en-US" sz="3200" dirty="0"/>
              <a:t>별 찍기</a:t>
            </a:r>
            <a:r>
              <a:rPr lang="en-US" altLang="ko-KR" sz="3200" dirty="0"/>
              <a:t>-7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https://www.acmicpc.net/problem/2444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예제를 보고 규칙을 유추한 뒤에 별을 찍어 보세요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 </a:t>
            </a:r>
            <a:r>
              <a:rPr lang="ko-KR" altLang="en-US" sz="2000" dirty="0">
                <a:latin typeface="Open Sans" panose="020F0502020204030204" pitchFamily="34" charset="0"/>
              </a:rPr>
              <a:t>첫째 줄에 </a:t>
            </a:r>
            <a:r>
              <a:rPr lang="en-US" altLang="ko-KR" sz="2000" dirty="0">
                <a:latin typeface="Open Sans" panose="020F0502020204030204" pitchFamily="34" charset="0"/>
              </a:rPr>
              <a:t>N(1 ≤ N ≤ 100)</a:t>
            </a:r>
            <a:r>
              <a:rPr lang="ko-KR" altLang="en-US" sz="2000" dirty="0">
                <a:latin typeface="Open Sans" panose="020F0502020204030204" pitchFamily="34" charset="0"/>
              </a:rPr>
              <a:t>이 주어진다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 </a:t>
            </a:r>
            <a:r>
              <a:rPr lang="ko-KR" altLang="en-US" sz="2000" dirty="0">
                <a:latin typeface="Open Sans" panose="020F0502020204030204" pitchFamily="34" charset="0"/>
              </a:rPr>
              <a:t>첫째 줄부터 </a:t>
            </a:r>
            <a:r>
              <a:rPr lang="en-US" altLang="ko-KR" sz="2000" dirty="0">
                <a:latin typeface="Open Sans" panose="020F0502020204030204" pitchFamily="34" charset="0"/>
              </a:rPr>
              <a:t>2×N-1</a:t>
            </a:r>
            <a:r>
              <a:rPr lang="ko-KR" altLang="en-US" sz="2000" dirty="0">
                <a:latin typeface="Open Sans" panose="020F0502020204030204" pitchFamily="34" charset="0"/>
              </a:rPr>
              <a:t>번째 줄까지 차례대로 별을 출력한다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71651"/>
            <a:ext cx="7172003" cy="36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8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10. </a:t>
            </a:r>
            <a:r>
              <a:rPr lang="ko-KR" altLang="en-US" sz="3200" dirty="0"/>
              <a:t>백준</a:t>
            </a:r>
            <a:r>
              <a:rPr lang="en-US" altLang="ko-KR" sz="3200" dirty="0"/>
              <a:t>2581 </a:t>
            </a:r>
            <a:r>
              <a:rPr lang="ko-KR" altLang="en-US" sz="3200" dirty="0"/>
              <a:t>소수</a:t>
            </a:r>
            <a:br>
              <a:rPr lang="en-US" altLang="ko-KR" sz="3200" dirty="0"/>
            </a:br>
            <a:r>
              <a:rPr lang="en-US" altLang="ko-KR" sz="2000" dirty="0"/>
              <a:t>https://www.acmicpc.net/problem/2581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자연수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과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이 주어질 때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이상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이하의 자연수 중 소수인 것을 모두 골라 이들 소수의 합과 최솟값을 찾는 프로그램을 작성하시오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예를 들어 </a:t>
            </a:r>
            <a:r>
              <a:rPr lang="en-US" altLang="ko-KR" sz="2000" dirty="0">
                <a:latin typeface="Open Sans" panose="020F0502020204030204" pitchFamily="34" charset="0"/>
              </a:rPr>
              <a:t>M=60, N=100</a:t>
            </a:r>
            <a:r>
              <a:rPr lang="ko-KR" altLang="en-US" sz="2000" dirty="0">
                <a:latin typeface="Open Sans" panose="020F0502020204030204" pitchFamily="34" charset="0"/>
              </a:rPr>
              <a:t>인 경우 </a:t>
            </a:r>
            <a:r>
              <a:rPr lang="en-US" altLang="ko-KR" sz="2000" dirty="0">
                <a:latin typeface="Open Sans" panose="020F0502020204030204" pitchFamily="34" charset="0"/>
              </a:rPr>
              <a:t>60</a:t>
            </a:r>
            <a:r>
              <a:rPr lang="ko-KR" altLang="en-US" sz="2000" dirty="0">
                <a:latin typeface="Open Sans" panose="020F0502020204030204" pitchFamily="34" charset="0"/>
              </a:rPr>
              <a:t>이상 </a:t>
            </a:r>
            <a:r>
              <a:rPr lang="en-US" altLang="ko-KR" sz="2000" dirty="0">
                <a:latin typeface="Open Sans" panose="020F0502020204030204" pitchFamily="34" charset="0"/>
              </a:rPr>
              <a:t>100</a:t>
            </a:r>
            <a:r>
              <a:rPr lang="ko-KR" altLang="en-US" sz="2000" dirty="0">
                <a:latin typeface="Open Sans" panose="020F0502020204030204" pitchFamily="34" charset="0"/>
              </a:rPr>
              <a:t>이하의 자연수 중 소수는 </a:t>
            </a:r>
            <a:r>
              <a:rPr lang="en-US" altLang="ko-KR" sz="2000" dirty="0">
                <a:latin typeface="Open Sans" panose="020F0502020204030204" pitchFamily="34" charset="0"/>
              </a:rPr>
              <a:t>61, 67, 71, 73, 79, 83, 89, 97 </a:t>
            </a:r>
            <a:r>
              <a:rPr lang="ko-KR" altLang="en-US" sz="2000" dirty="0">
                <a:latin typeface="Open Sans" panose="020F0502020204030204" pitchFamily="34" charset="0"/>
              </a:rPr>
              <a:t>총 </a:t>
            </a:r>
            <a:r>
              <a:rPr lang="en-US" altLang="ko-KR" sz="2000" dirty="0">
                <a:latin typeface="Open Sans" panose="020F0502020204030204" pitchFamily="34" charset="0"/>
              </a:rPr>
              <a:t>8</a:t>
            </a:r>
            <a:r>
              <a:rPr lang="ko-KR" altLang="en-US" sz="2000" dirty="0">
                <a:latin typeface="Open Sans" panose="020F0502020204030204" pitchFamily="34" charset="0"/>
              </a:rPr>
              <a:t>개가 있으므로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이들 소수의 합은 </a:t>
            </a:r>
            <a:r>
              <a:rPr lang="en-US" altLang="ko-KR" sz="2000" dirty="0">
                <a:latin typeface="Open Sans" panose="020F0502020204030204" pitchFamily="34" charset="0"/>
              </a:rPr>
              <a:t>620</a:t>
            </a:r>
            <a:r>
              <a:rPr lang="ko-KR" altLang="en-US" sz="2000" dirty="0">
                <a:latin typeface="Open Sans" panose="020F0502020204030204" pitchFamily="34" charset="0"/>
              </a:rPr>
              <a:t>이고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최솟값은 </a:t>
            </a:r>
            <a:r>
              <a:rPr lang="en-US" altLang="ko-KR" sz="2000" dirty="0">
                <a:latin typeface="Open Sans" panose="020F0502020204030204" pitchFamily="34" charset="0"/>
              </a:rPr>
              <a:t>61</a:t>
            </a:r>
            <a:r>
              <a:rPr lang="ko-KR" altLang="en-US" sz="2000" dirty="0">
                <a:latin typeface="Open Sans" panose="020F0502020204030204" pitchFamily="34" charset="0"/>
              </a:rPr>
              <a:t>이 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 그 합을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둘째 줄에 그 중 최솟값을 출력한다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M</a:t>
            </a:r>
            <a:r>
              <a:rPr lang="ko-KR" altLang="en-US" sz="2000" dirty="0">
                <a:solidFill>
                  <a:srgbClr val="0000FF"/>
                </a:solidFill>
              </a:rPr>
              <a:t>이상 </a:t>
            </a:r>
            <a:r>
              <a:rPr lang="en-US" altLang="ko-KR" sz="2000" dirty="0">
                <a:solidFill>
                  <a:srgbClr val="0000FF"/>
                </a:solidFill>
              </a:rPr>
              <a:t>N</a:t>
            </a:r>
            <a:r>
              <a:rPr lang="ko-KR" altLang="en-US" sz="2000" dirty="0">
                <a:solidFill>
                  <a:srgbClr val="0000FF"/>
                </a:solidFill>
              </a:rPr>
              <a:t>이하의 자연수 중 소수가 없을 경우는 첫째 줄에 </a:t>
            </a:r>
            <a:r>
              <a:rPr lang="en-US" altLang="ko-KR" sz="2000" dirty="0">
                <a:solidFill>
                  <a:srgbClr val="0000FF"/>
                </a:solidFill>
              </a:rPr>
              <a:t>-1</a:t>
            </a:r>
            <a:r>
              <a:rPr lang="ko-KR" altLang="en-US" sz="2000" dirty="0">
                <a:solidFill>
                  <a:srgbClr val="0000FF"/>
                </a:solidFill>
              </a:rPr>
              <a:t>을 출력한다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754650"/>
            <a:ext cx="6024067" cy="2914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88C767-702D-3FA2-35DA-7FB6FA1C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24" y="1820573"/>
            <a:ext cx="4602952" cy="4290675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60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Ch6.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9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9. for</a:t>
            </a:r>
            <a:r>
              <a:rPr lang="ko-KR" altLang="en-US" sz="2000" dirty="0"/>
              <a:t>문을 사용해서 </a:t>
            </a:r>
            <a:r>
              <a:rPr lang="en-US" altLang="ko-KR" sz="2000" dirty="0"/>
              <a:t>3333</a:t>
            </a:r>
            <a:r>
              <a:rPr lang="ko-KR" altLang="en-US" sz="2000" dirty="0"/>
              <a:t>부터 </a:t>
            </a:r>
            <a:r>
              <a:rPr lang="en-US" altLang="ko-KR" sz="2000" dirty="0"/>
              <a:t>9999</a:t>
            </a:r>
            <a:r>
              <a:rPr lang="ko-KR" altLang="en-US" sz="2000" dirty="0"/>
              <a:t>까지의 숫자 중에서 </a:t>
            </a:r>
            <a:r>
              <a:rPr lang="en-US" altLang="ko-KR" sz="2000" dirty="0"/>
              <a:t>1234</a:t>
            </a:r>
            <a:r>
              <a:rPr lang="ko-KR" altLang="en-US" sz="2000" dirty="0"/>
              <a:t>의 배수가 아닌 수의 합계를 구하되</a:t>
            </a:r>
            <a:r>
              <a:rPr lang="en-US" altLang="ko-KR" sz="2000" dirty="0"/>
              <a:t>, </a:t>
            </a:r>
            <a:r>
              <a:rPr lang="ko-KR" altLang="en-US" sz="2000" dirty="0"/>
              <a:t>합계가 </a:t>
            </a:r>
            <a:r>
              <a:rPr lang="en-US" altLang="ko-KR" sz="2000" dirty="0"/>
              <a:t>100000(</a:t>
            </a:r>
            <a:r>
              <a:rPr lang="ko-KR" altLang="en-US" sz="2000" dirty="0"/>
              <a:t>십만</a:t>
            </a:r>
            <a:r>
              <a:rPr lang="en-US" altLang="ko-KR" sz="2000" dirty="0"/>
              <a:t>)</a:t>
            </a:r>
            <a:r>
              <a:rPr lang="ko-KR" altLang="en-US" sz="2000" dirty="0"/>
              <a:t>이 넘기 직전까지만 합계를 구하는 코드를 작성하세요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코드에는 </a:t>
            </a:r>
            <a:r>
              <a:rPr lang="en-US" altLang="ko-KR" sz="2000" dirty="0"/>
              <a:t>continue</a:t>
            </a:r>
            <a:r>
              <a:rPr lang="ko-KR" altLang="en-US" sz="2000" dirty="0"/>
              <a:t>와 </a:t>
            </a:r>
            <a:r>
              <a:rPr lang="en-US" altLang="ko-KR" sz="2000" dirty="0"/>
              <a:t>break</a:t>
            </a:r>
            <a:r>
              <a:rPr lang="ko-KR" altLang="en-US" sz="2000" dirty="0"/>
              <a:t>를 모두 사용해서 작성하세요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466765"/>
            <a:ext cx="1095375" cy="533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5134ED-C127-2D45-1562-09A7DB356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474" y="2554201"/>
            <a:ext cx="4481755" cy="3800064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Ch6.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01</a:t>
            </a:r>
            <a:r>
              <a:rPr lang="ko-KR" altLang="en-US" sz="3200" dirty="0"/>
              <a:t> 하트 모양 출력하기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사용자가 숫자를 여러 개 입력하면 하트 모양을 입력한 숫자만큼 출력하는 프로그램을 만들어보자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</a:t>
            </a:r>
            <a:r>
              <a:rPr lang="en-US" altLang="ko-KR" sz="2000" dirty="0"/>
              <a:t>5914</a:t>
            </a:r>
            <a:r>
              <a:rPr lang="ko-KR" altLang="en-US" sz="2000" dirty="0"/>
              <a:t>를 입력하면 각 행에 하트를 </a:t>
            </a:r>
            <a:r>
              <a:rPr lang="en-US" altLang="ko-KR" sz="2000" dirty="0"/>
              <a:t>5</a:t>
            </a:r>
            <a:r>
              <a:rPr lang="ko-KR" altLang="en-US" sz="2000" dirty="0"/>
              <a:t>개</a:t>
            </a:r>
            <a:r>
              <a:rPr lang="en-US" altLang="ko-KR" sz="2000" dirty="0"/>
              <a:t>, 9</a:t>
            </a:r>
            <a:r>
              <a:rPr lang="ko-KR" altLang="en-US" sz="2000" dirty="0"/>
              <a:t>개</a:t>
            </a:r>
            <a:r>
              <a:rPr lang="en-US" altLang="ko-KR" sz="2000" dirty="0"/>
              <a:t>, 1</a:t>
            </a:r>
            <a:r>
              <a:rPr lang="ko-KR" altLang="en-US" sz="2000" dirty="0"/>
              <a:t>개</a:t>
            </a:r>
            <a:r>
              <a:rPr lang="en-US" altLang="ko-KR" sz="2000" dirty="0"/>
              <a:t>, 4</a:t>
            </a:r>
            <a:r>
              <a:rPr lang="ko-KR" altLang="en-US" sz="2000" dirty="0"/>
              <a:t>개 출력한다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929484"/>
            <a:ext cx="4229100" cy="2371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4A9C0A-AB31-67F5-BC78-976DFF507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008" y="1816171"/>
            <a:ext cx="5557984" cy="4330560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26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Ch6.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10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10. </a:t>
            </a:r>
            <a:r>
              <a:rPr lang="ko-KR" altLang="en-US" sz="2000" dirty="0" err="1"/>
              <a:t>응용예제</a:t>
            </a:r>
            <a:r>
              <a:rPr lang="en-US" altLang="ko-KR" sz="2000" dirty="0"/>
              <a:t>01</a:t>
            </a:r>
            <a:r>
              <a:rPr lang="ko-KR" altLang="en-US" sz="2000" dirty="0"/>
              <a:t>를 수정해 입력한 숫자의 두 배만큼 별을 출력하도록 프로그램을 작성하세요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</a:t>
            </a:r>
            <a:r>
              <a:rPr lang="en-US" altLang="ko-KR" sz="2000" dirty="0"/>
              <a:t>5914</a:t>
            </a:r>
            <a:r>
              <a:rPr lang="ko-KR" altLang="en-US" sz="2000" dirty="0"/>
              <a:t>를 입력하면 다음과 같이 출력됩니다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힌트</a:t>
            </a:r>
            <a:r>
              <a:rPr lang="en-US" altLang="ko-KR" sz="2000" dirty="0"/>
              <a:t>] </a:t>
            </a:r>
            <a:r>
              <a:rPr lang="ko-KR" altLang="en-US" sz="2000" dirty="0" err="1"/>
              <a:t>별모양의</a:t>
            </a:r>
            <a:r>
              <a:rPr lang="ko-KR" altLang="en-US" sz="2000" dirty="0"/>
              <a:t> 유니코드는 </a:t>
            </a:r>
            <a:r>
              <a:rPr lang="en-US" altLang="ko-KR" sz="2000" dirty="0"/>
              <a:t>‘\u2605’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3284984"/>
            <a:ext cx="4524375" cy="2400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F466E9-E7C1-2613-242D-A78874449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859" y="1720767"/>
            <a:ext cx="6568281" cy="460318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44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Ch6.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11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11. [</a:t>
            </a:r>
            <a:r>
              <a:rPr lang="ko-KR" altLang="en-US" sz="2000" dirty="0"/>
              <a:t>심화 문제</a:t>
            </a:r>
            <a:r>
              <a:rPr lang="en-US" altLang="ko-KR" sz="2000" dirty="0"/>
              <a:t>] 3</a:t>
            </a:r>
            <a:r>
              <a:rPr lang="ko-KR" altLang="en-US" sz="2000" dirty="0"/>
              <a:t>부터 </a:t>
            </a:r>
            <a:r>
              <a:rPr lang="en-US" altLang="ko-KR" sz="2000" dirty="0"/>
              <a:t>100</a:t>
            </a:r>
            <a:r>
              <a:rPr lang="ko-KR" altLang="en-US" sz="2000" dirty="0"/>
              <a:t>까지의 숫자 중에서 소수</a:t>
            </a:r>
            <a:r>
              <a:rPr lang="en-US" altLang="ko-KR" sz="2000" dirty="0"/>
              <a:t>(Prime Number)</a:t>
            </a:r>
            <a:r>
              <a:rPr lang="ko-KR" altLang="en-US" sz="2000" dirty="0"/>
              <a:t>를 출력하는 코드를 작성하세요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소수란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과 자기자신만으로 나누어 떨어지는 정수를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2</a:t>
            </a:r>
            <a:r>
              <a:rPr lang="ko-KR" altLang="en-US" sz="2000" dirty="0"/>
              <a:t>부터 자기자신</a:t>
            </a:r>
            <a:r>
              <a:rPr lang="en-US" altLang="ko-KR" sz="2000" dirty="0"/>
              <a:t>-1</a:t>
            </a:r>
            <a:r>
              <a:rPr lang="ko-KR" altLang="en-US" sz="2000" dirty="0"/>
              <a:t>까지 나눠봐서 한번도 나누어 떨어지지 않으면 소수입니다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예로 </a:t>
            </a:r>
            <a:r>
              <a:rPr lang="en-US" altLang="ko-KR" sz="2000" dirty="0"/>
              <a:t>5</a:t>
            </a:r>
            <a:r>
              <a:rPr lang="ko-KR" altLang="en-US" sz="2000" dirty="0"/>
              <a:t>는 </a:t>
            </a:r>
            <a:r>
              <a:rPr lang="en-US" altLang="ko-KR" sz="2000" dirty="0"/>
              <a:t>2, 3, 4</a:t>
            </a:r>
            <a:r>
              <a:rPr lang="ko-KR" altLang="en-US" sz="2000" dirty="0"/>
              <a:t>로 각각 나누어서 한번도 나누어 떨어지지 않으므로 소수입니다</a:t>
            </a:r>
            <a:r>
              <a:rPr lang="en-US" altLang="ko-KR" sz="2000" dirty="0"/>
              <a:t>. 13</a:t>
            </a:r>
            <a:r>
              <a:rPr lang="ko-KR" altLang="en-US" sz="2000" dirty="0"/>
              <a:t>도 </a:t>
            </a:r>
            <a:r>
              <a:rPr lang="en-US" altLang="ko-KR" sz="2000" dirty="0"/>
              <a:t>2, 3, … 12</a:t>
            </a:r>
            <a:r>
              <a:rPr lang="ko-KR" altLang="en-US" sz="2000" dirty="0"/>
              <a:t>까지 한번도 나누어 떨어지지 않으므로 소수입니다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933056"/>
            <a:ext cx="7488134" cy="3862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C6AC1E-6550-5BAD-B7A6-531036E97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626" y="2142106"/>
            <a:ext cx="6782747" cy="3581900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65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5. Ch6.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12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12. [</a:t>
            </a:r>
            <a:r>
              <a:rPr lang="ko-KR" altLang="en-US" sz="2000" dirty="0"/>
              <a:t>심화 문제</a:t>
            </a:r>
            <a:r>
              <a:rPr lang="en-US" altLang="ko-KR" sz="2000" dirty="0"/>
              <a:t>] </a:t>
            </a:r>
            <a:r>
              <a:rPr lang="ko-KR" altLang="en-US" sz="2000" dirty="0"/>
              <a:t>거북이가 화면에 </a:t>
            </a:r>
            <a:r>
              <a:rPr lang="ko-KR" altLang="en-US" sz="2000" dirty="0" err="1"/>
              <a:t>별모양을</a:t>
            </a:r>
            <a:r>
              <a:rPr lang="ko-KR" altLang="en-US" sz="2000" dirty="0"/>
              <a:t> 계속 그리는 코드를 작성해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별의 한 변은 </a:t>
            </a:r>
            <a:r>
              <a:rPr lang="en-US" altLang="ko-KR" sz="2000" dirty="0"/>
              <a:t>10~200 </a:t>
            </a:r>
            <a:r>
              <a:rPr lang="ko-KR" altLang="en-US" sz="2000" dirty="0"/>
              <a:t>사이로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별의 위치 및 색상은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지정한다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) </a:t>
            </a:r>
            <a:r>
              <a:rPr lang="ko-KR" altLang="en-US" sz="2000" dirty="0"/>
              <a:t>별은 </a:t>
            </a:r>
            <a:r>
              <a:rPr lang="en-US" altLang="ko-KR" sz="2000" dirty="0"/>
              <a:t>5</a:t>
            </a:r>
            <a:r>
              <a:rPr lang="ko-KR" altLang="en-US" sz="2000" dirty="0"/>
              <a:t>개 선분으로 되어 있고</a:t>
            </a:r>
            <a:r>
              <a:rPr lang="en-US" altLang="ko-KR" sz="2000" dirty="0"/>
              <a:t>, 144</a:t>
            </a:r>
            <a:r>
              <a:rPr lang="ko-KR" altLang="en-US" sz="2000" dirty="0"/>
              <a:t>도씩 각도를 회전하면서 그리면 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733808"/>
            <a:ext cx="3301925" cy="35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68346"/>
          </a:xfrm>
        </p:spPr>
        <p:txBody>
          <a:bodyPr/>
          <a:lstStyle/>
          <a:p>
            <a:r>
              <a:rPr lang="en-US" altLang="ko-KR" sz="3200" dirty="0"/>
              <a:t>6. Ch6.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02</a:t>
            </a:r>
            <a:r>
              <a:rPr lang="ko-KR" altLang="en-US" sz="3200" dirty="0"/>
              <a:t> 거북이로 구구단 출력하기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err="1"/>
              <a:t>터틀</a:t>
            </a:r>
            <a:r>
              <a:rPr lang="ko-KR" altLang="en-US" sz="2000" dirty="0"/>
              <a:t> 그래픽을 이용해 </a:t>
            </a:r>
            <a:r>
              <a:rPr lang="en-US" altLang="ko-KR" sz="2000" dirty="0"/>
              <a:t>[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 1]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동일하게 구구단을 출력하는 프로그램을 만들어 보자</a:t>
            </a: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84" y="2060848"/>
            <a:ext cx="7426077" cy="453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1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2438 </a:t>
            </a:r>
            <a:r>
              <a:rPr lang="ko-KR" altLang="en-US" sz="3200" dirty="0"/>
              <a:t>별 찍기</a:t>
            </a:r>
            <a:r>
              <a:rPr lang="en-US" altLang="ko-KR" sz="3200" dirty="0"/>
              <a:t>-1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https://www.acmicpc.net/problem/2438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둘째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N</a:t>
            </a:r>
            <a:r>
              <a:rPr lang="ko-KR" altLang="en-US" sz="2000" dirty="0">
                <a:latin typeface="Open Sans" panose="020F0502020204030204" pitchFamily="34" charset="0"/>
              </a:rPr>
              <a:t>번째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개를 찍는 문제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 </a:t>
            </a:r>
            <a:r>
              <a:rPr lang="en-US" altLang="ko-KR" sz="2000" dirty="0">
                <a:latin typeface="Open Sans" panose="020F0502020204030204" pitchFamily="34" charset="0"/>
              </a:rPr>
              <a:t>N(1 ≤ N ≤ 100)</a:t>
            </a:r>
            <a:r>
              <a:rPr lang="ko-KR" altLang="en-US" sz="2000" dirty="0">
                <a:latin typeface="Open Sans" panose="020F0502020204030204" pitchFamily="34" charset="0"/>
              </a:rPr>
              <a:t>이 주어진다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줄부터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번째 줄까지 차례대로 별을 출력한다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0968"/>
            <a:ext cx="7302891" cy="2736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2B0A2-E38E-E573-FE97-4D2ED0F52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64" y="3091902"/>
            <a:ext cx="7020272" cy="2781503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8.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2439 </a:t>
            </a:r>
            <a:r>
              <a:rPr lang="ko-KR" altLang="en-US" sz="3200" dirty="0"/>
              <a:t>별 찍기</a:t>
            </a:r>
            <a:r>
              <a:rPr lang="en-US" altLang="ko-KR" sz="3200" dirty="0"/>
              <a:t>-2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https://www.acmicpc.net/problem/2439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둘째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N</a:t>
            </a:r>
            <a:r>
              <a:rPr lang="ko-KR" altLang="en-US" sz="2000" dirty="0">
                <a:latin typeface="Open Sans" panose="020F0502020204030204" pitchFamily="34" charset="0"/>
              </a:rPr>
              <a:t>번째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개를 찍는 문제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하지만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오른쪽을 기준으로 정렬한 별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예제 참고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)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을 </a:t>
            </a:r>
            <a:r>
              <a:rPr lang="ko-KR" altLang="en-US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출력하시오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 </a:t>
            </a:r>
            <a:r>
              <a:rPr lang="en-US" altLang="ko-KR" sz="2000" dirty="0">
                <a:latin typeface="Open Sans" panose="020F0502020204030204" pitchFamily="34" charset="0"/>
              </a:rPr>
              <a:t>N(1 ≤ N ≤ 100)</a:t>
            </a:r>
            <a:r>
              <a:rPr lang="ko-KR" altLang="en-US" sz="2000" dirty="0">
                <a:latin typeface="Open Sans" panose="020F0502020204030204" pitchFamily="34" charset="0"/>
              </a:rPr>
              <a:t>이 주어진다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줄부터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번째 줄까지 차례대로 별을 출력한다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01008"/>
            <a:ext cx="7024062" cy="2625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298177-97A0-5450-AE4E-351867C56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56" y="2420888"/>
            <a:ext cx="7164288" cy="2844825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47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5328</TotalTime>
  <Words>673</Words>
  <Application>Microsoft Office PowerPoint</Application>
  <PresentationFormat>화면 슬라이드 쇼(4:3)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malgun gothic</vt:lpstr>
      <vt:lpstr>malgun gothic</vt:lpstr>
      <vt:lpstr>Arial</vt:lpstr>
      <vt:lpstr>Open Sans</vt:lpstr>
      <vt:lpstr>Office 테마</vt:lpstr>
      <vt:lpstr>숙제6. 반복문</vt:lpstr>
      <vt:lpstr>1. Ch6. 연습문제 9번</vt:lpstr>
      <vt:lpstr>2. Ch6. 응용예제01 하트 모양 출력하기</vt:lpstr>
      <vt:lpstr>3. Ch6. 연습문제 10번</vt:lpstr>
      <vt:lpstr>4. Ch6. 연습문제 11번</vt:lpstr>
      <vt:lpstr>5. Ch6. 연습문제 12번</vt:lpstr>
      <vt:lpstr>6. Ch6. 응용예제02 거북이로 구구단 출력하기</vt:lpstr>
      <vt:lpstr>7. 백준2438 별 찍기-1 https://www.acmicpc.net/problem/2438 (소스코드와 “맞았습니다!!”스크린 샷 제출)</vt:lpstr>
      <vt:lpstr>8. 백준2439 별 찍기-2 https://www.acmicpc.net/problem/2439 (소스코드와 “맞았습니다!!”스크린 샷 제출)</vt:lpstr>
      <vt:lpstr>9. 백준2444 별 찍기-7 https://www.acmicpc.net/problem/2444 (소스코드와 “맞았습니다!!”스크린 샷 제출)</vt:lpstr>
      <vt:lpstr>10. 백준2581 소수 https://www.acmicpc.net/problem/2581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268</cp:revision>
  <cp:lastPrinted>2023-07-23T09:30:34Z</cp:lastPrinted>
  <dcterms:created xsi:type="dcterms:W3CDTF">2008-03-02T04:39:19Z</dcterms:created>
  <dcterms:modified xsi:type="dcterms:W3CDTF">2025-04-09T11:59:39Z</dcterms:modified>
</cp:coreProperties>
</file>