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8" r:id="rId2"/>
    <p:sldId id="344" r:id="rId3"/>
    <p:sldId id="360" r:id="rId4"/>
    <p:sldId id="359" r:id="rId5"/>
    <p:sldId id="362" r:id="rId6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2295-AB65-DAB2-4B2B-6214B5399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2FE399-1B8E-044C-8145-04FF4C8EB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CEA629-1B19-2CFA-FC0C-97ED8A476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76750F-CB33-8A29-A3EA-4DE2D502A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80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514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4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12. </a:t>
            </a:r>
            <a:r>
              <a:rPr lang="ko-KR" altLang="en-US" b="1" dirty="0">
                <a:solidFill>
                  <a:srgbClr val="0000FF"/>
                </a:solidFill>
              </a:rPr>
              <a:t>객체지향 프로그래밍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868346"/>
          </a:xfrm>
        </p:spPr>
        <p:txBody>
          <a:bodyPr/>
          <a:lstStyle/>
          <a:p>
            <a:r>
              <a:rPr lang="en-US" altLang="ko-KR" sz="2400" dirty="0"/>
              <a:t>1. Ch12. </a:t>
            </a:r>
            <a:r>
              <a:rPr lang="ko-KR" altLang="en-US" sz="2400" dirty="0" err="1"/>
              <a:t>응용예제</a:t>
            </a:r>
            <a:r>
              <a:rPr lang="en-US" altLang="ko-KR" sz="2400" dirty="0"/>
              <a:t>01 </a:t>
            </a:r>
            <a:r>
              <a:rPr lang="ko-KR" altLang="en-US" sz="2400" dirty="0" err="1"/>
              <a:t>프로그래스바로</a:t>
            </a:r>
            <a:r>
              <a:rPr lang="ko-KR" altLang="en-US" sz="2400" dirty="0"/>
              <a:t> 멀티 스레드 표현하기</a:t>
            </a:r>
            <a:endParaRPr lang="ko-KR" altLang="en-US" sz="1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ko-KR" altLang="en-US" dirty="0"/>
              <a:t>스레드를 응용한 예제로 </a:t>
            </a:r>
            <a:r>
              <a:rPr lang="en-US" altLang="ko-KR" dirty="0"/>
              <a:t>GUI </a:t>
            </a:r>
            <a:r>
              <a:rPr lang="ko-KR" altLang="en-US" dirty="0"/>
              <a:t>화면에서 스레드 세 개가 동시에 작동하도록 구현해 보자</a:t>
            </a:r>
            <a:r>
              <a:rPr lang="en-US" altLang="ko-KR" dirty="0"/>
              <a:t>. </a:t>
            </a:r>
            <a:r>
              <a:rPr lang="ko-KR" altLang="en-US" dirty="0"/>
              <a:t>화면에 </a:t>
            </a:r>
            <a:r>
              <a:rPr lang="ko-KR" altLang="en-US" dirty="0" err="1"/>
              <a:t>프로그래스바를</a:t>
            </a:r>
            <a:r>
              <a:rPr lang="ko-KR" altLang="en-US" dirty="0"/>
              <a:t> 출력하는데</a:t>
            </a:r>
            <a:r>
              <a:rPr lang="en-US" altLang="ko-KR" dirty="0"/>
              <a:t>, </a:t>
            </a:r>
            <a:r>
              <a:rPr lang="ko-KR" altLang="en-US" dirty="0" err="1"/>
              <a:t>프로그래스바는</a:t>
            </a:r>
            <a:r>
              <a:rPr lang="ko-KR" altLang="en-US" dirty="0"/>
              <a:t> </a:t>
            </a:r>
            <a:r>
              <a:rPr lang="en-US" altLang="ko-KR" dirty="0" err="1"/>
              <a:t>tkinter.ttk</a:t>
            </a:r>
            <a:r>
              <a:rPr lang="en-US" altLang="ko-KR" dirty="0"/>
              <a:t> </a:t>
            </a:r>
            <a:r>
              <a:rPr lang="ko-KR" altLang="en-US" dirty="0"/>
              <a:t>모듈에서 제공한다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928" y="2886061"/>
            <a:ext cx="3585220" cy="33551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39BF1B-D05B-A8C9-28ED-3891D77E5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570" y="896969"/>
            <a:ext cx="5826859" cy="5344288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F4E60-3252-0419-2091-13B8382AD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E1D5C-3F84-77F4-B8C1-55E4EABC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백준</a:t>
            </a:r>
            <a:r>
              <a:rPr lang="en-US" altLang="ko-KR" sz="3200" dirty="0"/>
              <a:t>10250 ACM</a:t>
            </a:r>
            <a:r>
              <a:rPr lang="ko-KR" altLang="en-US" sz="3200" dirty="0"/>
              <a:t>호텔</a:t>
            </a:r>
            <a:br>
              <a:rPr lang="ko-KR" altLang="en-US" sz="3200" dirty="0"/>
            </a:br>
            <a:r>
              <a:rPr lang="en-US" altLang="ko-KR" sz="2000" dirty="0"/>
              <a:t>https://www.acmicpc.net/problem/10250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소스코드와 “맞았습니다</a:t>
            </a:r>
            <a:r>
              <a:rPr lang="en-US" altLang="ko-KR" sz="2000" dirty="0"/>
              <a:t>!!”</a:t>
            </a:r>
            <a:r>
              <a:rPr lang="ko-KR" altLang="en-US" sz="2000" dirty="0"/>
              <a:t>스크린 샷 제출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3403D-C1EA-3FA9-2534-69D55DD4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ko-KR" altLang="en-US" sz="1800" b="0" i="0" dirty="0">
                <a:effectLst/>
                <a:latin typeface="Open Sans" panose="020F0502020204030204" pitchFamily="34" charset="0"/>
              </a:rPr>
              <a:t>손님들은 호텔 정문으로부터 걸어서 가장 짧은 거리에 있는 방을 선호한다</a:t>
            </a:r>
            <a:r>
              <a:rPr lang="en-US" altLang="ko-KR" sz="1800" b="0" i="0" dirty="0">
                <a:effectLst/>
                <a:latin typeface="Open Sans" panose="020F0502020204030204" pitchFamily="34" charset="0"/>
              </a:rPr>
              <a:t>. </a:t>
            </a:r>
            <a:r>
              <a:rPr lang="ko-KR" altLang="en-US" sz="1800" b="0" i="0" dirty="0">
                <a:effectLst/>
                <a:latin typeface="Open Sans" panose="020F0502020204030204" pitchFamily="34" charset="0"/>
              </a:rPr>
              <a:t>호텔 정문으로부터 걷는 거리가 가장 짧도록 방을 배정하는 프로그램을 작성하고자 한다</a:t>
            </a:r>
            <a:r>
              <a:rPr lang="en-US" altLang="ko-KR" sz="1800" b="0" i="0" dirty="0">
                <a:effectLst/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1800" dirty="0"/>
              <a:t>손님은 엘리베이터를 타고 이동하는 거리는 신경 쓰지 않는다</a:t>
            </a:r>
            <a:r>
              <a:rPr lang="en-US" altLang="ko-KR" sz="1800" dirty="0"/>
              <a:t>. </a:t>
            </a:r>
            <a:r>
              <a:rPr lang="ko-KR" altLang="en-US" sz="1800" dirty="0"/>
              <a:t>다만 걷는 거리가 같을 때에는 아래층의 방을 더 선호한다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들면 </a:t>
            </a:r>
            <a:r>
              <a:rPr lang="en-US" altLang="ko-KR" sz="1800" dirty="0"/>
              <a:t>102 </a:t>
            </a:r>
            <a:r>
              <a:rPr lang="ko-KR" altLang="en-US" sz="1800" dirty="0"/>
              <a:t>호 방보다는 </a:t>
            </a:r>
            <a:r>
              <a:rPr lang="en-US" altLang="ko-KR" sz="1800" dirty="0"/>
              <a:t>301 </a:t>
            </a:r>
            <a:r>
              <a:rPr lang="ko-KR" altLang="en-US" sz="1800" dirty="0"/>
              <a:t>호 방을 더 선호한다</a:t>
            </a:r>
            <a:r>
              <a:rPr lang="en-US" altLang="ko-KR" sz="1800" dirty="0"/>
              <a:t>.</a:t>
            </a:r>
          </a:p>
          <a:p>
            <a:pPr algn="just"/>
            <a:r>
              <a:rPr lang="ko-KR" altLang="en-US" sz="1800" dirty="0"/>
              <a:t>초기에 모든 방이 </a:t>
            </a:r>
            <a:r>
              <a:rPr lang="ko-KR" altLang="en-US" sz="1800" dirty="0" err="1"/>
              <a:t>비어있다고</a:t>
            </a:r>
            <a:r>
              <a:rPr lang="ko-KR" altLang="en-US" sz="1800" dirty="0"/>
              <a:t> 가정하에 이 정책에 따라 </a:t>
            </a:r>
            <a:r>
              <a:rPr lang="en-US" altLang="ko-KR" sz="1800" dirty="0"/>
              <a:t>N </a:t>
            </a:r>
            <a:r>
              <a:rPr lang="ko-KR" altLang="en-US" sz="1800" dirty="0" err="1"/>
              <a:t>번째로</a:t>
            </a:r>
            <a:r>
              <a:rPr lang="ko-KR" altLang="en-US" sz="1800" dirty="0"/>
              <a:t> 도착한 손님에게 배정될 방 번호를 계산하는 프로그램이다</a:t>
            </a:r>
            <a:r>
              <a:rPr lang="en-US" altLang="ko-KR" sz="1800" dirty="0"/>
              <a:t>. </a:t>
            </a:r>
          </a:p>
          <a:p>
            <a:pPr algn="just"/>
            <a:r>
              <a:rPr lang="ko-KR" altLang="en-US" sz="1800" dirty="0">
                <a:solidFill>
                  <a:srgbClr val="0000FF"/>
                </a:solidFill>
              </a:rPr>
              <a:t>입력은 </a:t>
            </a:r>
            <a:r>
              <a:rPr lang="en-US" altLang="ko-KR" sz="1800" dirty="0">
                <a:solidFill>
                  <a:srgbClr val="0000FF"/>
                </a:solidFill>
              </a:rPr>
              <a:t>T </a:t>
            </a:r>
            <a:r>
              <a:rPr lang="ko-KR" altLang="en-US" sz="1800" dirty="0">
                <a:solidFill>
                  <a:srgbClr val="0000FF"/>
                </a:solidFill>
              </a:rPr>
              <a:t>개의 테스트 데이터</a:t>
            </a:r>
            <a:r>
              <a:rPr lang="en-US" altLang="ko-KR" sz="1800" dirty="0">
                <a:solidFill>
                  <a:srgbClr val="0000FF"/>
                </a:solidFill>
              </a:rPr>
              <a:t>. </a:t>
            </a:r>
            <a:r>
              <a:rPr lang="ko-KR" altLang="en-US" sz="1800" dirty="0">
                <a:solidFill>
                  <a:srgbClr val="0000FF"/>
                </a:solidFill>
              </a:rPr>
              <a:t>각 테스트 데이터는 한 행으로서 </a:t>
            </a:r>
            <a:r>
              <a:rPr lang="en-US" altLang="ko-KR" sz="1800" dirty="0">
                <a:solidFill>
                  <a:srgbClr val="0000FF"/>
                </a:solidFill>
              </a:rPr>
              <a:t>H, W, N, </a:t>
            </a:r>
            <a:r>
              <a:rPr lang="ko-KR" altLang="en-US" sz="1800" dirty="0">
                <a:solidFill>
                  <a:srgbClr val="0000FF"/>
                </a:solidFill>
              </a:rPr>
              <a:t>세 정수를 포함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algn="just"/>
            <a:endParaRPr lang="ko-KR" altLang="en-US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C6C31A-B43C-7BA1-2990-42B676EF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7717DD-F3CC-A96A-254D-1310788B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4053029"/>
            <a:ext cx="3982110" cy="26163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BFE86B-777E-C4E5-45D7-A42CABF76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00" y="1127773"/>
            <a:ext cx="6110400" cy="4602453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15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백준</a:t>
            </a:r>
            <a:r>
              <a:rPr lang="en-US" altLang="ko-KR" sz="3200" dirty="0"/>
              <a:t>13413 </a:t>
            </a:r>
            <a:r>
              <a:rPr lang="ko-KR" altLang="en-US" sz="3200" dirty="0" err="1"/>
              <a:t>오셀로</a:t>
            </a:r>
            <a:r>
              <a:rPr lang="ko-KR" altLang="en-US" sz="3200" dirty="0"/>
              <a:t> 재배치</a:t>
            </a:r>
            <a:br>
              <a:rPr lang="en-US" altLang="ko-KR" sz="3200" dirty="0"/>
            </a:br>
            <a:r>
              <a:rPr lang="en-US" altLang="ko-KR" sz="2000" dirty="0"/>
              <a:t>https://www.acmicpc.net/problem/13413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E6667B7-AE75-ED9B-33A7-29E8838E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ko-KR" altLang="en-US" sz="2000" b="0" i="0" dirty="0">
                <a:effectLst/>
                <a:latin typeface="Open Sans" panose="020F0502020204030204" pitchFamily="34" charset="0"/>
              </a:rPr>
              <a:t>초기 상태의 말과 목표 상태의 말이 주어질 때</a:t>
            </a:r>
            <a:r>
              <a:rPr lang="en-US" altLang="ko-KR" sz="2000" b="0" i="0" dirty="0">
                <a:effectLst/>
                <a:latin typeface="Open Sans" panose="020F0502020204030204" pitchFamily="34" charset="0"/>
              </a:rPr>
              <a:t>, </a:t>
            </a:r>
            <a:r>
              <a:rPr lang="ko-KR" altLang="en-US" sz="2000" b="0" i="0" dirty="0">
                <a:effectLst/>
                <a:latin typeface="Open Sans" panose="020F0502020204030204" pitchFamily="34" charset="0"/>
              </a:rPr>
              <a:t>목표 상태에 도달할 수 있는 최소 횟수를 구하는 프로그램을 </a:t>
            </a:r>
            <a:r>
              <a:rPr lang="ko-KR" altLang="en-US" sz="2000" b="0" i="0" dirty="0" err="1">
                <a:effectLst/>
                <a:latin typeface="Open Sans" panose="020F0502020204030204" pitchFamily="34" charset="0"/>
              </a:rPr>
              <a:t>작성하시오</a:t>
            </a:r>
            <a:r>
              <a:rPr lang="en-US" altLang="ko-KR" sz="2000" b="0" i="0" dirty="0">
                <a:effectLst/>
                <a:latin typeface="Open Sans" panose="020F0502020204030204" pitchFamily="34" charset="0"/>
              </a:rPr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108E21-D4E1-5CE2-0B47-85369D8C3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6282444" cy="2352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4509120"/>
            <a:ext cx="4791919" cy="21292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D40D38-0BE7-B3B5-9F45-2CCF6045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31" y="1137918"/>
            <a:ext cx="8154538" cy="4582164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407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백준</a:t>
            </a:r>
            <a:r>
              <a:rPr lang="en-US" altLang="ko-KR" sz="3200" dirty="0"/>
              <a:t>5597 </a:t>
            </a:r>
            <a:r>
              <a:rPr lang="ko-KR" altLang="en-US" sz="3200" dirty="0"/>
              <a:t>과제 안 내신 분</a:t>
            </a:r>
            <a:r>
              <a:rPr lang="en-US" altLang="ko-KR" sz="3200" dirty="0"/>
              <a:t>?</a:t>
            </a:r>
            <a:br>
              <a:rPr lang="en-US" altLang="ko-KR" sz="3200" dirty="0"/>
            </a:br>
            <a:r>
              <a:rPr lang="en-US" altLang="ko-KR" sz="2000" dirty="0"/>
              <a:t>https://www.acmicpc.net/problem/5597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X</a:t>
            </a:r>
            <a:r>
              <a:rPr lang="ko-KR" altLang="en-US" sz="2000" dirty="0">
                <a:latin typeface="Open Sans" panose="020F0502020204030204" pitchFamily="34" charset="0"/>
              </a:rPr>
              <a:t>대학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교수님은 프로그래밍 수업을 맡고 있다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교실엔 학생이 </a:t>
            </a:r>
            <a:r>
              <a:rPr lang="en-US" altLang="ko-KR" sz="2000" dirty="0">
                <a:latin typeface="Open Sans" panose="020F0502020204030204" pitchFamily="34" charset="0"/>
              </a:rPr>
              <a:t>30</a:t>
            </a:r>
            <a:r>
              <a:rPr lang="ko-KR" altLang="en-US" sz="2000" dirty="0">
                <a:latin typeface="Open Sans" panose="020F0502020204030204" pitchFamily="34" charset="0"/>
              </a:rPr>
              <a:t>명이 있는데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학생 명부엔 각 </a:t>
            </a:r>
            <a:r>
              <a:rPr lang="ko-KR" altLang="en-US" sz="2000" dirty="0" err="1">
                <a:latin typeface="Open Sans" panose="020F0502020204030204" pitchFamily="34" charset="0"/>
              </a:rPr>
              <a:t>학생별로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번부터 </a:t>
            </a:r>
            <a:r>
              <a:rPr lang="en-US" altLang="ko-KR" sz="2000" dirty="0">
                <a:latin typeface="Open Sans" panose="020F0502020204030204" pitchFamily="34" charset="0"/>
              </a:rPr>
              <a:t>30</a:t>
            </a:r>
            <a:r>
              <a:rPr lang="ko-KR" altLang="en-US" sz="2000" dirty="0">
                <a:latin typeface="Open Sans" panose="020F0502020204030204" pitchFamily="34" charset="0"/>
              </a:rPr>
              <a:t>번까지 </a:t>
            </a:r>
            <a:r>
              <a:rPr lang="ko-KR" altLang="en-US" sz="2000" dirty="0" err="1">
                <a:latin typeface="Open Sans" panose="020F0502020204030204" pitchFamily="34" charset="0"/>
              </a:rPr>
              <a:t>출석번호가</a:t>
            </a:r>
            <a:r>
              <a:rPr lang="ko-KR" altLang="en-US" sz="2000" dirty="0">
                <a:latin typeface="Open Sans" panose="020F0502020204030204" pitchFamily="34" charset="0"/>
              </a:rPr>
              <a:t> 붙어 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교수님이 내준 </a:t>
            </a:r>
            <a:r>
              <a:rPr lang="ko-KR" altLang="en-US" sz="2000" dirty="0" err="1">
                <a:latin typeface="Open Sans" panose="020F0502020204030204" pitchFamily="34" charset="0"/>
              </a:rPr>
              <a:t>특별과제를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28</a:t>
            </a:r>
            <a:r>
              <a:rPr lang="ko-KR" altLang="en-US" sz="2000" dirty="0">
                <a:latin typeface="Open Sans" panose="020F0502020204030204" pitchFamily="34" charset="0"/>
              </a:rPr>
              <a:t>명이 제출했는데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그 중에서 제출 안 한 학생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명의 </a:t>
            </a:r>
            <a:r>
              <a:rPr lang="ko-KR" altLang="en-US" sz="2000" dirty="0" err="1">
                <a:latin typeface="Open Sans" panose="020F0502020204030204" pitchFamily="34" charset="0"/>
              </a:rPr>
              <a:t>출석번호를</a:t>
            </a:r>
            <a:r>
              <a:rPr lang="ko-KR" altLang="en-US" sz="2000" dirty="0">
                <a:latin typeface="Open Sans" panose="020F0502020204030204" pitchFamily="34" charset="0"/>
              </a:rPr>
              <a:t> 구하는 프로그램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1</a:t>
            </a:r>
            <a:r>
              <a:rPr lang="ko-KR" altLang="en-US" sz="2000" dirty="0">
                <a:solidFill>
                  <a:srgbClr val="0000FF"/>
                </a:solidFill>
              </a:rPr>
              <a:t>번째 줄엔 제출하지 않은 학생의 </a:t>
            </a:r>
            <a:r>
              <a:rPr lang="ko-KR" altLang="en-US" sz="2000" dirty="0" err="1">
                <a:solidFill>
                  <a:srgbClr val="0000FF"/>
                </a:solidFill>
              </a:rPr>
              <a:t>출석번호</a:t>
            </a:r>
            <a:r>
              <a:rPr lang="ko-KR" altLang="en-US" sz="2000" dirty="0">
                <a:solidFill>
                  <a:srgbClr val="0000FF"/>
                </a:solidFill>
              </a:rPr>
              <a:t> 중 가장 작은 것을 출력하고</a:t>
            </a:r>
            <a:r>
              <a:rPr lang="en-US" altLang="ko-KR" sz="2000" dirty="0">
                <a:solidFill>
                  <a:srgbClr val="0000FF"/>
                </a:solidFill>
              </a:rPr>
              <a:t>, 2</a:t>
            </a:r>
            <a:r>
              <a:rPr lang="ko-KR" altLang="en-US" sz="2000" dirty="0">
                <a:solidFill>
                  <a:srgbClr val="0000FF"/>
                </a:solidFill>
              </a:rPr>
              <a:t>번째 줄에선 그 다음 </a:t>
            </a:r>
            <a:r>
              <a:rPr lang="ko-KR" altLang="en-US" sz="2000" dirty="0" err="1">
                <a:solidFill>
                  <a:srgbClr val="0000FF"/>
                </a:solidFill>
              </a:rPr>
              <a:t>출석번호를</a:t>
            </a:r>
            <a:r>
              <a:rPr lang="ko-KR" altLang="en-US" sz="2000" dirty="0">
                <a:solidFill>
                  <a:srgbClr val="0000FF"/>
                </a:solidFill>
              </a:rPr>
              <a:t> 출력한다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32459"/>
            <a:ext cx="5298654" cy="28064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266138-80E7-CC54-B31C-12BF1346A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2" y="1371313"/>
            <a:ext cx="8240275" cy="4115374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3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5176</TotalTime>
  <Words>316</Words>
  <Application>Microsoft Office PowerPoint</Application>
  <PresentationFormat>화면 슬라이드 쇼(4:3)</PresentationFormat>
  <Paragraphs>24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malgun gothic</vt:lpstr>
      <vt:lpstr>malgun gothic</vt:lpstr>
      <vt:lpstr>Arial</vt:lpstr>
      <vt:lpstr>Open Sans</vt:lpstr>
      <vt:lpstr>Office 테마</vt:lpstr>
      <vt:lpstr>숙제12. 객체지향 프로그래밍</vt:lpstr>
      <vt:lpstr>1. Ch12. 응용예제01 프로그래스바로 멀티 스레드 표현하기</vt:lpstr>
      <vt:lpstr>2. 백준10250 ACM호텔 https://www.acmicpc.net/problem/10250 (소스코드와 “맞았습니다!!”스크린 샷 제출)</vt:lpstr>
      <vt:lpstr>3. 백준13413 오셀로 재배치 https://www.acmicpc.net/problem/13413 (소스코드와 “맞았습니다!!”스크린 샷 제출)</vt:lpstr>
      <vt:lpstr>4. 백준5597 과제 안 내신 분? https://www.acmicpc.net/problem/5597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273</cp:revision>
  <cp:lastPrinted>2023-07-23T09:30:34Z</cp:lastPrinted>
  <dcterms:created xsi:type="dcterms:W3CDTF">2008-03-02T04:39:19Z</dcterms:created>
  <dcterms:modified xsi:type="dcterms:W3CDTF">2025-06-02T06:08:09Z</dcterms:modified>
</cp:coreProperties>
</file>