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4990E-4213-2297-6AE6-F45614928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FADF08-BACD-34F7-093D-1514E3F72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ED7CBD-B410-0079-3E51-731244836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32E5-1DDE-46BE-B4D7-EE3802C49E71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3B08A6-352C-898F-2FFB-604DBF23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5E69D9-0E09-DE3C-9093-A65C7E91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50D3-163A-406B-9BC2-6D580E1D9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83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5E1C4-F829-21C7-132F-C9505A3F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448F3-E6AD-1BCF-9DA5-2EF26FCC7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53BB69-4278-4DD3-1AEE-8A7C6624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32E5-1DDE-46BE-B4D7-EE3802C49E71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0218FC-B2E1-5525-F74D-86EEB8183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73F775-0C6C-DED2-BFB2-4B71A596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50D3-163A-406B-9BC2-6D580E1D9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90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0C1317-CE53-ED6E-F252-FEE7F9438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0AD5FE-9E06-4442-60DD-B61B52B45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9E209-9480-97D5-193F-2B0B95A3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32E5-1DDE-46BE-B4D7-EE3802C49E71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D9B48-D9E8-C490-E44F-92AF34B1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731D64-3B9A-08E1-3405-66E3EA8A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50D3-163A-406B-9BC2-6D580E1D9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87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53F36-8AE7-8904-30A1-71B85839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427EE-0F17-931C-89B3-A3883F3AC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74114B-FA0B-15C4-67F1-4979F272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32E5-1DDE-46BE-B4D7-EE3802C49E71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C8019-EEFB-12ED-5667-3CFC00CC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1D8140-9053-E915-74A3-8BF4AEE2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50D3-163A-406B-9BC2-6D580E1D9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7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9796A-9DD4-F0B0-801F-21B0AAD8D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BDCDC9-D4AC-9E2D-A307-BFEC63E61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F52600-8789-2B56-7BBD-277FDC3B4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32E5-1DDE-46BE-B4D7-EE3802C49E71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79BCC-FEC3-0D37-E5E7-40A5ED8D4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D3463-3345-A7FC-FACF-76969CA5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50D3-163A-406B-9BC2-6D580E1D9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28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111A5-119A-E329-F000-B32834BA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3B8EC6-51AB-215D-A35C-FC44B23A4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071894-58A1-D78E-0D8F-E9229D68A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12F094-4953-3FC4-1FEC-C69A058A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32E5-1DDE-46BE-B4D7-EE3802C49E71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3D0F44-0619-CD15-0CCC-57BD7985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491054-1224-7286-2BE3-6F6DBC52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50D3-163A-406B-9BC2-6D580E1D9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50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D00E5-FD0C-88B8-A7DA-EED88DDD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C4F04C-811C-05D4-E986-CECCB266F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7F690D-031D-9187-170A-B386D755C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D17383-5E05-4AEC-6C21-6B5D19027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000666-5782-31F4-F155-7FCEF8E5F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15CCA9-3EAF-7AB0-8FB8-05227EF2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32E5-1DDE-46BE-B4D7-EE3802C49E71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620224-69E5-6D7E-393E-1224B015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F3C95C-2832-B269-67AB-07ECD84A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50D3-163A-406B-9BC2-6D580E1D9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02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0389C-92CD-0F50-FDEF-1261E41D7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7710F5-7340-5A28-6CED-01BDFB55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32E5-1DDE-46BE-B4D7-EE3802C49E71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4423EE-3EA5-8BB7-82D3-6ACA198CA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93C6E9-FF7B-F807-1E1F-C0E91B1B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50D3-163A-406B-9BC2-6D580E1D9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38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84B365-7E4B-4286-A70F-865410DA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32E5-1DDE-46BE-B4D7-EE3802C49E71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C91B7B-92EB-115D-2DC0-D8D1C2BCC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27E8DE-E8E6-162F-2254-13EF301D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50D3-163A-406B-9BC2-6D580E1D9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8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FEBFA-8804-546E-208E-21CD647B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E2D1D4-058C-107C-5131-B207F4011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A202AE-1C13-64AA-A261-73950AF3C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3DABCA-E2F0-758B-8EFA-8B800651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32E5-1DDE-46BE-B4D7-EE3802C49E71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772EC3-F3DD-D65C-764A-A73EDEA0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01FCFA-F081-C4BA-2C77-B1AD0FFD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50D3-163A-406B-9BC2-6D580E1D9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6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7FBD2-FE63-BB16-95FA-34017256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D3CC8B-4908-7325-D78A-56963495B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99368-2F38-66AC-38C8-BA40AFD95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534852-19FD-1AE4-CB65-500B9700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32E5-1DDE-46BE-B4D7-EE3802C49E71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0BD302-8ACB-EEE9-A11A-8DAC8F9D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BE5B1D-7E4C-6999-4961-90D3172AE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50D3-163A-406B-9BC2-6D580E1D9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6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880616-5137-3D0E-A4EE-1FF2C0FD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CAB408-45E8-6825-B9BB-EA2B9A06A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B5833B-8A2F-3566-6E77-11D885C77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3332E5-1DDE-46BE-B4D7-EE3802C49E71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871BF-F7E2-9D21-90F2-37AC95533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D55BC-A779-B8A2-26BC-EDAF357BD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5150D3-163A-406B-9BC2-6D580E1D9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88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F2E504D-9EEE-9270-9168-3207C9BCBE6C}"/>
              </a:ext>
            </a:extLst>
          </p:cNvPr>
          <p:cNvSpPr/>
          <p:nvPr/>
        </p:nvSpPr>
        <p:spPr>
          <a:xfrm>
            <a:off x="354765" y="1074077"/>
            <a:ext cx="1167319" cy="6420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314F03-9ABB-6CB8-AE82-175118A96F1A}"/>
              </a:ext>
            </a:extLst>
          </p:cNvPr>
          <p:cNvSpPr/>
          <p:nvPr/>
        </p:nvSpPr>
        <p:spPr>
          <a:xfrm>
            <a:off x="3228135" y="2938311"/>
            <a:ext cx="1167319" cy="6420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소비자 모드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19BFCF-65A6-1B60-FA23-81E41F26DA93}"/>
              </a:ext>
            </a:extLst>
          </p:cNvPr>
          <p:cNvSpPr/>
          <p:nvPr/>
        </p:nvSpPr>
        <p:spPr>
          <a:xfrm>
            <a:off x="6396827" y="2938311"/>
            <a:ext cx="1167319" cy="6420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관리자 모드</a:t>
            </a: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65346133-C709-6D86-56C1-EBBA839F72D5}"/>
              </a:ext>
            </a:extLst>
          </p:cNvPr>
          <p:cNvSpPr/>
          <p:nvPr/>
        </p:nvSpPr>
        <p:spPr>
          <a:xfrm>
            <a:off x="3228135" y="3730870"/>
            <a:ext cx="1167319" cy="642026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버튼 클릭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299498-B5C7-42DC-EEB1-B99670CCF7BA}"/>
              </a:ext>
            </a:extLst>
          </p:cNvPr>
          <p:cNvSpPr/>
          <p:nvPr/>
        </p:nvSpPr>
        <p:spPr>
          <a:xfrm>
            <a:off x="1697915" y="4710572"/>
            <a:ext cx="1167319" cy="6420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Money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Input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0DBCF89-8EF5-A3A7-2AE2-E5854B3CA29E}"/>
              </a:ext>
            </a:extLst>
          </p:cNvPr>
          <p:cNvGrpSpPr/>
          <p:nvPr/>
        </p:nvGrpSpPr>
        <p:grpSpPr>
          <a:xfrm>
            <a:off x="2281575" y="424146"/>
            <a:ext cx="3287981" cy="2286000"/>
            <a:chOff x="3125755" y="205274"/>
            <a:chExt cx="3287981" cy="228600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4FE97FA-2B4A-6998-B5C6-6775A40C810B}"/>
                </a:ext>
              </a:extLst>
            </p:cNvPr>
            <p:cNvGrpSpPr/>
            <p:nvPr/>
          </p:nvGrpSpPr>
          <p:grpSpPr>
            <a:xfrm>
              <a:off x="3125755" y="205274"/>
              <a:ext cx="3060441" cy="2286000"/>
              <a:chOff x="3125755" y="205274"/>
              <a:chExt cx="3060441" cy="2286000"/>
            </a:xfrm>
          </p:grpSpPr>
          <p:sp>
            <p:nvSpPr>
              <p:cNvPr id="11" name="다이아몬드 10">
                <a:extLst>
                  <a:ext uri="{FF2B5EF4-FFF2-40B4-BE49-F238E27FC236}">
                    <a16:creationId xmlns:a16="http://schemas.microsoft.com/office/drawing/2014/main" id="{78156C36-EC9C-5F50-E92F-A2746EF70751}"/>
                  </a:ext>
                </a:extLst>
              </p:cNvPr>
              <p:cNvSpPr/>
              <p:nvPr/>
            </p:nvSpPr>
            <p:spPr>
              <a:xfrm>
                <a:off x="3913943" y="806886"/>
                <a:ext cx="1484064" cy="642026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구매</a:t>
                </a:r>
                <a:endParaRPr lang="en-US" altLang="ko-KR" sz="1000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가능한가</a:t>
                </a:r>
                <a:r>
                  <a:rPr lang="en-US" altLang="ko-KR" sz="1000" dirty="0">
                    <a:solidFill>
                      <a:sysClr val="windowText" lastClr="000000"/>
                    </a:solidFill>
                  </a:rPr>
                  <a:t>?</a:t>
                </a:r>
                <a:endParaRPr lang="ko-KR" altLang="en-US" sz="1000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BB49D968-1D2A-995F-3234-E4CEA0CC10C3}"/>
                  </a:ext>
                </a:extLst>
              </p:cNvPr>
              <p:cNvGrpSpPr/>
              <p:nvPr/>
            </p:nvGrpSpPr>
            <p:grpSpPr>
              <a:xfrm>
                <a:off x="3125755" y="205274"/>
                <a:ext cx="3060441" cy="2286000"/>
                <a:chOff x="3004457" y="398834"/>
                <a:chExt cx="2621902" cy="3930570"/>
              </a:xfrm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1EB37669-11CF-E3DC-1C25-E355C7EB41BD}"/>
                    </a:ext>
                  </a:extLst>
                </p:cNvPr>
                <p:cNvSpPr/>
                <p:nvPr/>
              </p:nvSpPr>
              <p:spPr>
                <a:xfrm>
                  <a:off x="3004457" y="398834"/>
                  <a:ext cx="2621902" cy="393057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7F3ADB3A-44AE-8D65-A9F3-1C378D7FBEE2}"/>
                    </a:ext>
                  </a:extLst>
                </p:cNvPr>
                <p:cNvSpPr/>
                <p:nvPr/>
              </p:nvSpPr>
              <p:spPr>
                <a:xfrm>
                  <a:off x="3004457" y="398834"/>
                  <a:ext cx="2621902" cy="7700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ysClr val="windowText" lastClr="000000"/>
                      </a:solidFill>
                    </a:rPr>
                    <a:t>모든 상품에 대해 반복</a:t>
                  </a:r>
                </a:p>
              </p:txBody>
            </p:sp>
          </p:grp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937B50C-7070-34E6-07BE-C2E8353FC207}"/>
                  </a:ext>
                </a:extLst>
              </p:cNvPr>
              <p:cNvSpPr/>
              <p:nvPr/>
            </p:nvSpPr>
            <p:spPr>
              <a:xfrm>
                <a:off x="3334949" y="1602656"/>
                <a:ext cx="1167319" cy="6420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버튼 활성화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D120BE4-6E50-3F74-C629-80EE1CA1927D}"/>
                  </a:ext>
                </a:extLst>
              </p:cNvPr>
              <p:cNvSpPr/>
              <p:nvPr/>
            </p:nvSpPr>
            <p:spPr>
              <a:xfrm>
                <a:off x="4819013" y="1602656"/>
                <a:ext cx="1167319" cy="6420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버튼 비활성화</a:t>
                </a:r>
              </a:p>
            </p:txBody>
          </p:sp>
        </p:grp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6347BFE4-E8D1-B461-91C1-BEB5CE8D07DE}"/>
                </a:ext>
              </a:extLst>
            </p:cNvPr>
            <p:cNvCxnSpPr>
              <a:stCxn id="11" idx="3"/>
              <a:endCxn id="16" idx="0"/>
            </p:cNvCxnSpPr>
            <p:nvPr/>
          </p:nvCxnSpPr>
          <p:spPr>
            <a:xfrm>
              <a:off x="5398007" y="1127899"/>
              <a:ext cx="4666" cy="47475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9723B5B-C39C-78F8-6232-0E3AF1A3A05C}"/>
                </a:ext>
              </a:extLst>
            </p:cNvPr>
            <p:cNvCxnSpPr>
              <a:stCxn id="11" idx="1"/>
              <a:endCxn id="15" idx="0"/>
            </p:cNvCxnSpPr>
            <p:nvPr/>
          </p:nvCxnSpPr>
          <p:spPr>
            <a:xfrm>
              <a:off x="3913943" y="1127899"/>
              <a:ext cx="4666" cy="4747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15BEE6-4516-17AD-872E-4FD4F3F0E133}"/>
                </a:ext>
              </a:extLst>
            </p:cNvPr>
            <p:cNvSpPr txBox="1"/>
            <p:nvPr/>
          </p:nvSpPr>
          <p:spPr>
            <a:xfrm>
              <a:off x="5415361" y="1131577"/>
              <a:ext cx="99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No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ACF492-2DAD-C091-E866-A2E905ED1579}"/>
                </a:ext>
              </a:extLst>
            </p:cNvPr>
            <p:cNvSpPr txBox="1"/>
            <p:nvPr/>
          </p:nvSpPr>
          <p:spPr>
            <a:xfrm>
              <a:off x="3397401" y="1127899"/>
              <a:ext cx="99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Yes</a:t>
              </a:r>
              <a:endParaRPr lang="ko-KR" altLang="en-US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62DA592-7212-120E-0BB4-C6D8E07E6004}"/>
              </a:ext>
            </a:extLst>
          </p:cNvPr>
          <p:cNvSpPr/>
          <p:nvPr/>
        </p:nvSpPr>
        <p:spPr>
          <a:xfrm>
            <a:off x="3228135" y="4710572"/>
            <a:ext cx="1167319" cy="6420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상품 구입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3332239-B98A-F6CC-DBD3-C8E766137EC5}"/>
              </a:ext>
            </a:extLst>
          </p:cNvPr>
          <p:cNvSpPr/>
          <p:nvPr/>
        </p:nvSpPr>
        <p:spPr>
          <a:xfrm>
            <a:off x="4758355" y="4710572"/>
            <a:ext cx="1167319" cy="6420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잔돈 반환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2AB6920-AA6C-5DD7-EBE6-81CB7288E163}"/>
              </a:ext>
            </a:extLst>
          </p:cNvPr>
          <p:cNvCxnSpPr>
            <a:cxnSpLocks/>
            <a:stCxn id="4" idx="3"/>
            <a:endCxn id="13" idx="0"/>
          </p:cNvCxnSpPr>
          <p:nvPr/>
        </p:nvCxnSpPr>
        <p:spPr>
          <a:xfrm flipV="1">
            <a:off x="1522084" y="424146"/>
            <a:ext cx="2289712" cy="970944"/>
          </a:xfrm>
          <a:prstGeom prst="bentConnector4">
            <a:avLst>
              <a:gd name="adj1" fmla="val 16585"/>
              <a:gd name="adj2" fmla="val 1235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4C7DF2B-1B20-5815-A566-F03044949734}"/>
              </a:ext>
            </a:extLst>
          </p:cNvPr>
          <p:cNvCxnSpPr>
            <a:stCxn id="15" idx="2"/>
            <a:endCxn id="12" idx="2"/>
          </p:cNvCxnSpPr>
          <p:nvPr/>
        </p:nvCxnSpPr>
        <p:spPr>
          <a:xfrm>
            <a:off x="3074429" y="2463554"/>
            <a:ext cx="737367" cy="246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5321EF3-F6BC-5F81-1719-3FE153760356}"/>
              </a:ext>
            </a:extLst>
          </p:cNvPr>
          <p:cNvCxnSpPr>
            <a:cxnSpLocks/>
            <a:endCxn id="12" idx="2"/>
          </p:cNvCxnSpPr>
          <p:nvPr/>
        </p:nvCxnSpPr>
        <p:spPr>
          <a:xfrm flipH="1">
            <a:off x="3811796" y="2463554"/>
            <a:ext cx="740294" cy="246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F17A7465-19A7-7E3B-5A8A-33A575799003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rot="5400000">
            <a:off x="3697714" y="2824228"/>
            <a:ext cx="22816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D50C6F-B810-8CE3-76C4-80FB1E8377CA}"/>
              </a:ext>
            </a:extLst>
          </p:cNvPr>
          <p:cNvSpPr/>
          <p:nvPr/>
        </p:nvSpPr>
        <p:spPr>
          <a:xfrm>
            <a:off x="1691993" y="5511229"/>
            <a:ext cx="1167319" cy="6420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소지금액 추가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E7541B41-C0FB-BF11-A4D0-D9E4B089B156}"/>
              </a:ext>
            </a:extLst>
          </p:cNvPr>
          <p:cNvCxnSpPr>
            <a:cxnSpLocks/>
            <a:stCxn id="49" idx="2"/>
            <a:endCxn id="13" idx="0"/>
          </p:cNvCxnSpPr>
          <p:nvPr/>
        </p:nvCxnSpPr>
        <p:spPr>
          <a:xfrm rot="5400000" flipH="1" flipV="1">
            <a:off x="179169" y="2520629"/>
            <a:ext cx="5729109" cy="1536143"/>
          </a:xfrm>
          <a:prstGeom prst="bentConnector5">
            <a:avLst>
              <a:gd name="adj1" fmla="val -3990"/>
              <a:gd name="adj2" fmla="val -137508"/>
              <a:gd name="adj3" fmla="val 10399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64C4152-7325-FDA1-6231-CD450E9D900D}"/>
              </a:ext>
            </a:extLst>
          </p:cNvPr>
          <p:cNvCxnSpPr>
            <a:cxnSpLocks/>
            <a:stCxn id="9" idx="2"/>
            <a:endCxn id="49" idx="0"/>
          </p:cNvCxnSpPr>
          <p:nvPr/>
        </p:nvCxnSpPr>
        <p:spPr>
          <a:xfrm rot="5400000">
            <a:off x="2199299" y="5428952"/>
            <a:ext cx="158631" cy="59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B570BE05-55B2-48AE-C18C-D2717D82F94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>
            <a:off x="2877847" y="3776624"/>
            <a:ext cx="337676" cy="1530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0CF4BB76-1E8B-B385-1DF1-5B0DF5C12B86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16200000" flipH="1">
            <a:off x="4408067" y="3776624"/>
            <a:ext cx="337676" cy="1530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D99B5016-A228-5E58-82BF-A3DAA26753CF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 rot="5400000">
            <a:off x="3642957" y="4541734"/>
            <a:ext cx="33767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5047519C-4A74-5BC9-71E8-7DF406896425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 rot="16200000" flipH="1">
            <a:off x="5282059" y="1239882"/>
            <a:ext cx="228165" cy="3168691"/>
          </a:xfrm>
          <a:prstGeom prst="bentConnector3">
            <a:avLst>
              <a:gd name="adj1" fmla="val 2868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43CF6F7A-6EA1-A627-9BF3-7514E2E8AE89}"/>
              </a:ext>
            </a:extLst>
          </p:cNvPr>
          <p:cNvSpPr/>
          <p:nvPr/>
        </p:nvSpPr>
        <p:spPr>
          <a:xfrm>
            <a:off x="6396827" y="3818788"/>
            <a:ext cx="1167319" cy="642026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버튼 클릭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5AD50BF-8CF2-DE0F-E72F-D6B217F61C5E}"/>
              </a:ext>
            </a:extLst>
          </p:cNvPr>
          <p:cNvSpPr/>
          <p:nvPr/>
        </p:nvSpPr>
        <p:spPr>
          <a:xfrm>
            <a:off x="3234485" y="5535389"/>
            <a:ext cx="1167319" cy="6420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소지금액 및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재고 갱신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E4F0C5-9735-6283-E7B5-8C47FC16FA72}"/>
              </a:ext>
            </a:extLst>
          </p:cNvPr>
          <p:cNvSpPr/>
          <p:nvPr/>
        </p:nvSpPr>
        <p:spPr>
          <a:xfrm>
            <a:off x="4758355" y="5535389"/>
            <a:ext cx="1167319" cy="6420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소지금액 갱신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잔돈 반환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982E878-4DAC-9881-B3A6-5446A8F5BE42}"/>
              </a:ext>
            </a:extLst>
          </p:cNvPr>
          <p:cNvCxnSpPr>
            <a:stCxn id="25" idx="2"/>
            <a:endCxn id="30" idx="0"/>
          </p:cNvCxnSpPr>
          <p:nvPr/>
        </p:nvCxnSpPr>
        <p:spPr>
          <a:xfrm>
            <a:off x="3811795" y="5352598"/>
            <a:ext cx="6350" cy="182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D0B1F60-8EF2-7F80-A729-CC7CC15D32FB}"/>
              </a:ext>
            </a:extLst>
          </p:cNvPr>
          <p:cNvCxnSpPr>
            <a:stCxn id="26" idx="2"/>
            <a:endCxn id="32" idx="0"/>
          </p:cNvCxnSpPr>
          <p:nvPr/>
        </p:nvCxnSpPr>
        <p:spPr>
          <a:xfrm>
            <a:off x="5342015" y="5352598"/>
            <a:ext cx="0" cy="182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E3AD335-55CC-4E54-A68B-8F509EA78CD7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3811795" y="3580337"/>
            <a:ext cx="0" cy="150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C94E132A-EF43-F179-68FE-02CE37EA11A5}"/>
              </a:ext>
            </a:extLst>
          </p:cNvPr>
          <p:cNvCxnSpPr>
            <a:stCxn id="30" idx="2"/>
            <a:endCxn id="13" idx="0"/>
          </p:cNvCxnSpPr>
          <p:nvPr/>
        </p:nvCxnSpPr>
        <p:spPr>
          <a:xfrm rot="5400000" flipH="1">
            <a:off x="938336" y="3297607"/>
            <a:ext cx="5753269" cy="6349"/>
          </a:xfrm>
          <a:prstGeom prst="bentConnector5">
            <a:avLst>
              <a:gd name="adj1" fmla="val -3973"/>
              <a:gd name="adj2" fmla="val 57679383"/>
              <a:gd name="adj3" fmla="val 10397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337B739F-AB79-FAA3-B2F0-94C4B9D0A3B7}"/>
              </a:ext>
            </a:extLst>
          </p:cNvPr>
          <p:cNvCxnSpPr>
            <a:cxnSpLocks/>
            <a:stCxn id="32" idx="2"/>
            <a:endCxn id="13" idx="0"/>
          </p:cNvCxnSpPr>
          <p:nvPr/>
        </p:nvCxnSpPr>
        <p:spPr>
          <a:xfrm rot="5400000" flipH="1">
            <a:off x="1700271" y="2535672"/>
            <a:ext cx="5753269" cy="1530219"/>
          </a:xfrm>
          <a:prstGeom prst="bentConnector5">
            <a:avLst>
              <a:gd name="adj1" fmla="val -3973"/>
              <a:gd name="adj2" fmla="val 339537"/>
              <a:gd name="adj3" fmla="val 10397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9E3F5BB-5B75-2058-DD7A-010DF8268FC8}"/>
              </a:ext>
            </a:extLst>
          </p:cNvPr>
          <p:cNvSpPr/>
          <p:nvPr/>
        </p:nvSpPr>
        <p:spPr>
          <a:xfrm>
            <a:off x="6396827" y="4699265"/>
            <a:ext cx="1167319" cy="6420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재고증가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7D101E3-968A-2482-D80B-FF3175DF02F2}"/>
              </a:ext>
            </a:extLst>
          </p:cNvPr>
          <p:cNvSpPr/>
          <p:nvPr/>
        </p:nvSpPr>
        <p:spPr>
          <a:xfrm>
            <a:off x="7920827" y="4699265"/>
            <a:ext cx="1167319" cy="6420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재고감소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E35AFBA-B53C-2785-CB30-4AAC3BE9871D}"/>
              </a:ext>
            </a:extLst>
          </p:cNvPr>
          <p:cNvSpPr/>
          <p:nvPr/>
        </p:nvSpPr>
        <p:spPr>
          <a:xfrm>
            <a:off x="7920826" y="3818788"/>
            <a:ext cx="1167319" cy="6420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가격변경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7D9DD35-CCF0-93E8-E235-8920378D4F97}"/>
              </a:ext>
            </a:extLst>
          </p:cNvPr>
          <p:cNvCxnSpPr>
            <a:stCxn id="7" idx="2"/>
            <a:endCxn id="29" idx="0"/>
          </p:cNvCxnSpPr>
          <p:nvPr/>
        </p:nvCxnSpPr>
        <p:spPr>
          <a:xfrm>
            <a:off x="6980487" y="3580337"/>
            <a:ext cx="0" cy="238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7CC750D-13D0-241F-7AC1-643B5DC9FF36}"/>
              </a:ext>
            </a:extLst>
          </p:cNvPr>
          <p:cNvCxnSpPr>
            <a:stCxn id="29" idx="2"/>
            <a:endCxn id="51" idx="0"/>
          </p:cNvCxnSpPr>
          <p:nvPr/>
        </p:nvCxnSpPr>
        <p:spPr>
          <a:xfrm>
            <a:off x="6980487" y="4460814"/>
            <a:ext cx="0" cy="238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741D822F-28DC-5834-4FA8-AC391EA28457}"/>
              </a:ext>
            </a:extLst>
          </p:cNvPr>
          <p:cNvCxnSpPr>
            <a:stCxn id="29" idx="2"/>
            <a:endCxn id="52" idx="0"/>
          </p:cNvCxnSpPr>
          <p:nvPr/>
        </p:nvCxnSpPr>
        <p:spPr>
          <a:xfrm rot="16200000" flipH="1">
            <a:off x="7623262" y="3818039"/>
            <a:ext cx="238451" cy="1524000"/>
          </a:xfrm>
          <a:prstGeom prst="bentConnector3">
            <a:avLst>
              <a:gd name="adj1" fmla="val 3368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88C2C02-4D42-8DAC-5731-1731AC30C62D}"/>
              </a:ext>
            </a:extLst>
          </p:cNvPr>
          <p:cNvCxnSpPr>
            <a:stCxn id="29" idx="3"/>
            <a:endCxn id="53" idx="1"/>
          </p:cNvCxnSpPr>
          <p:nvPr/>
        </p:nvCxnSpPr>
        <p:spPr>
          <a:xfrm>
            <a:off x="7564146" y="4139801"/>
            <a:ext cx="3566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1" name="다이아몬드 70">
            <a:extLst>
              <a:ext uri="{FF2B5EF4-FFF2-40B4-BE49-F238E27FC236}">
                <a16:creationId xmlns:a16="http://schemas.microsoft.com/office/drawing/2014/main" id="{AADA6211-F9F5-9397-E628-18B616233EE6}"/>
              </a:ext>
            </a:extLst>
          </p:cNvPr>
          <p:cNvSpPr/>
          <p:nvPr/>
        </p:nvSpPr>
        <p:spPr>
          <a:xfrm>
            <a:off x="6232233" y="5467646"/>
            <a:ext cx="1484064" cy="64202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추가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가능한가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?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A05680BA-DDF7-A572-2266-0D8717E88DC2}"/>
              </a:ext>
            </a:extLst>
          </p:cNvPr>
          <p:cNvCxnSpPr>
            <a:stCxn id="53" idx="3"/>
            <a:endCxn id="13" idx="0"/>
          </p:cNvCxnSpPr>
          <p:nvPr/>
        </p:nvCxnSpPr>
        <p:spPr>
          <a:xfrm flipH="1" flipV="1">
            <a:off x="3811796" y="424146"/>
            <a:ext cx="5276349" cy="3715655"/>
          </a:xfrm>
          <a:prstGeom prst="bentConnector4">
            <a:avLst>
              <a:gd name="adj1" fmla="val -7283"/>
              <a:gd name="adj2" fmla="val 10615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E4960A4-047F-521C-9679-9C7A41CA78E6}"/>
              </a:ext>
            </a:extLst>
          </p:cNvPr>
          <p:cNvCxnSpPr>
            <a:stCxn id="51" idx="2"/>
            <a:endCxn id="71" idx="0"/>
          </p:cNvCxnSpPr>
          <p:nvPr/>
        </p:nvCxnSpPr>
        <p:spPr>
          <a:xfrm flipH="1">
            <a:off x="6974265" y="5341291"/>
            <a:ext cx="6222" cy="126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FD025D2-F833-72AD-28DF-8EA2A329F47B}"/>
              </a:ext>
            </a:extLst>
          </p:cNvPr>
          <p:cNvCxnSpPr>
            <a:stCxn id="52" idx="2"/>
            <a:endCxn id="72" idx="0"/>
          </p:cNvCxnSpPr>
          <p:nvPr/>
        </p:nvCxnSpPr>
        <p:spPr>
          <a:xfrm flipH="1">
            <a:off x="8504485" y="5341291"/>
            <a:ext cx="2" cy="126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E16D1CF-CDAD-6667-15C3-EFBA889DD793}"/>
              </a:ext>
            </a:extLst>
          </p:cNvPr>
          <p:cNvSpPr txBox="1"/>
          <p:nvPr/>
        </p:nvSpPr>
        <p:spPr>
          <a:xfrm>
            <a:off x="8827745" y="5909023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71D7EE9-BC04-B534-384A-2EE08C902337}"/>
              </a:ext>
            </a:extLst>
          </p:cNvPr>
          <p:cNvSpPr txBox="1"/>
          <p:nvPr/>
        </p:nvSpPr>
        <p:spPr>
          <a:xfrm>
            <a:off x="7403845" y="5389346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955CD3-B599-E10A-9D16-477995E93671}"/>
              </a:ext>
            </a:extLst>
          </p:cNvPr>
          <p:cNvSpPr txBox="1"/>
          <p:nvPr/>
        </p:nvSpPr>
        <p:spPr>
          <a:xfrm>
            <a:off x="7762453" y="5909023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9595CB4-AC8B-2908-383B-B857AC65D67E}"/>
              </a:ext>
            </a:extLst>
          </p:cNvPr>
          <p:cNvSpPr txBox="1"/>
          <p:nvPr/>
        </p:nvSpPr>
        <p:spPr>
          <a:xfrm>
            <a:off x="6162626" y="5338923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5C0E4097-6267-5B11-8F2F-F2C539063AB2}"/>
              </a:ext>
            </a:extLst>
          </p:cNvPr>
          <p:cNvCxnSpPr>
            <a:stCxn id="72" idx="3"/>
            <a:endCxn id="13" idx="0"/>
          </p:cNvCxnSpPr>
          <p:nvPr/>
        </p:nvCxnSpPr>
        <p:spPr>
          <a:xfrm flipH="1" flipV="1">
            <a:off x="3811796" y="424146"/>
            <a:ext cx="5434721" cy="5364513"/>
          </a:xfrm>
          <a:prstGeom prst="bentConnector4">
            <a:avLst>
              <a:gd name="adj1" fmla="val -4206"/>
              <a:gd name="adj2" fmla="val 10426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38F16C0A-561A-B244-4865-918F6974484A}"/>
              </a:ext>
            </a:extLst>
          </p:cNvPr>
          <p:cNvCxnSpPr>
            <a:cxnSpLocks/>
            <a:stCxn id="71" idx="3"/>
            <a:endCxn id="13" idx="0"/>
          </p:cNvCxnSpPr>
          <p:nvPr/>
        </p:nvCxnSpPr>
        <p:spPr>
          <a:xfrm flipH="1" flipV="1">
            <a:off x="3811796" y="424146"/>
            <a:ext cx="3904501" cy="5364513"/>
          </a:xfrm>
          <a:prstGeom prst="bentConnector4">
            <a:avLst>
              <a:gd name="adj1" fmla="val -44721"/>
              <a:gd name="adj2" fmla="val 10426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다이아몬드 71">
            <a:extLst>
              <a:ext uri="{FF2B5EF4-FFF2-40B4-BE49-F238E27FC236}">
                <a16:creationId xmlns:a16="http://schemas.microsoft.com/office/drawing/2014/main" id="{FFC9057A-AC6C-2855-3DA3-1BA9BFD4B567}"/>
              </a:ext>
            </a:extLst>
          </p:cNvPr>
          <p:cNvSpPr/>
          <p:nvPr/>
        </p:nvSpPr>
        <p:spPr>
          <a:xfrm>
            <a:off x="7762453" y="5467646"/>
            <a:ext cx="1484064" cy="64202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감소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가능한가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?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D1CF4DF7-3FFE-FD12-69FE-F067C3791F0A}"/>
              </a:ext>
            </a:extLst>
          </p:cNvPr>
          <p:cNvCxnSpPr>
            <a:stCxn id="72" idx="2"/>
            <a:endCxn id="7" idx="0"/>
          </p:cNvCxnSpPr>
          <p:nvPr/>
        </p:nvCxnSpPr>
        <p:spPr>
          <a:xfrm rot="5400000" flipH="1">
            <a:off x="6156805" y="3761993"/>
            <a:ext cx="3171361" cy="1523998"/>
          </a:xfrm>
          <a:prstGeom prst="bentConnector5">
            <a:avLst>
              <a:gd name="adj1" fmla="val -7208"/>
              <a:gd name="adj2" fmla="val 161154"/>
              <a:gd name="adj3" fmla="val 10506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1DAF634A-FDE8-84A2-0DF4-E241542E3C84}"/>
              </a:ext>
            </a:extLst>
          </p:cNvPr>
          <p:cNvCxnSpPr>
            <a:cxnSpLocks/>
            <a:stCxn id="71" idx="1"/>
            <a:endCxn id="7" idx="0"/>
          </p:cNvCxnSpPr>
          <p:nvPr/>
        </p:nvCxnSpPr>
        <p:spPr>
          <a:xfrm rot="10800000" flipH="1">
            <a:off x="6232233" y="2938311"/>
            <a:ext cx="748254" cy="2850348"/>
          </a:xfrm>
          <a:prstGeom prst="bentConnector4">
            <a:avLst>
              <a:gd name="adj1" fmla="val -25351"/>
              <a:gd name="adj2" fmla="val 10529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3052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51</Words>
  <Application>Microsoft Office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김해님(2022184015)</dc:creator>
  <cp:lastModifiedBy>김해님(2022184015)</cp:lastModifiedBy>
  <cp:revision>3</cp:revision>
  <dcterms:created xsi:type="dcterms:W3CDTF">2025-06-04T06:36:44Z</dcterms:created>
  <dcterms:modified xsi:type="dcterms:W3CDTF">2025-06-16T04:33:08Z</dcterms:modified>
</cp:coreProperties>
</file>