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DA546-5017-426A-B0CB-896652788588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8AE2-B189-4FEC-83A2-3C77F31703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3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8AE2-B189-4FEC-83A2-3C77F317031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AB950-B0D3-B60B-5B9F-805E7E7CF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9204BC-D452-A8D5-772B-BC68265E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4DAAC-3B04-0B26-6AF6-DC33B670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CFB598-F8C3-5650-EAE3-517E4892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F778-06DF-88BC-1CDE-F5306E8C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0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9EDE3-A172-97AF-5259-6DE743E5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8D0169-F6C9-DBED-54D8-F8D9A362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DD124-301C-BAC8-228D-E4F529A3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435EC-434E-8F1C-84C0-57F4BDAB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98034-7579-8FAF-4591-B2923C3C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141297-E1C5-4EC2-292D-55E40BA65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35E3E-AFD4-5093-05AE-36A5B38D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853B4-20F6-CC1A-D402-B9E47585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AFAB7-BE29-A714-64E8-DFE98352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5DCAE-52AC-E977-F775-2E2C64F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7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B10C2-0258-D606-551A-D009D38C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F2195-83DE-3A87-1F53-8C7D3383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6E9D5-2133-29A0-5B8B-7EC9BF94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CFF8C-BEB3-AED3-65C4-B59686E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051A7-DC5F-72CF-FF10-D30D899C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F0F7-500C-4D22-6C5A-2714AE65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FCC10-8F8F-5121-D1BB-CA3C247C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42F2C-A2D1-94E0-75BF-57C91773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B9C5C-E107-B130-D1CF-9F818AFE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61BD0-FD6C-BD74-D887-A2C47EE2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A359D-B31B-BB9A-2A57-B46589B8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15E3D-7D55-90F4-18F8-8F0912BA3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DC81C3-31E1-5CC6-C927-9528613B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64254-D55A-CC44-AD25-72F9FE2F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EED48-E95C-F626-73FE-2170AAAD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A40C6-1D37-0E55-A924-06D035F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9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65579-E4BC-EA28-32A9-76C7B72B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9A619-4DF1-B638-3356-D35DE788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B0D06F-6A74-00A9-1E76-C61110091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AB74D3-AC32-DD28-6DAE-B6D9B7B3F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EABF2-C015-E948-31A6-BFE056ACF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DC2F8-BBB9-5AD9-7218-AAD0198A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D7D1E8-AF27-2BE3-07A8-24C91C23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3A0003-5669-0851-3E96-D849865F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3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B50F-EA6E-904D-D5C7-279B682C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C10208-5543-7F7B-3387-734B66A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BA25E4-9868-3421-2E74-F5E40C21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2057B-37ED-C794-0CCE-A191A5A4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7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249074-D180-DCBC-0482-17816B6D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AF9E1D-DBF8-096E-C947-9183DFF6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0BC85-D7CC-894E-5D31-B0AF179A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D56BB-7883-6710-5918-46E6D1C4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01246-9D97-655A-8E56-3F164A4E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2C1A-873E-442F-E3E5-EAD816DEA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166D5-649E-0C12-6C9F-0BB43AD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C8651-1756-C0B4-F8CD-3BFE70B2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6239B-2DA5-55E6-458E-E5C3C01F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9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EED8-BF4A-D342-E17A-B8DDE722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40AE2-14A4-B46B-B8AA-477C3B207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E4AEF0-43D0-5362-C987-B59D5E00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58032-9EC0-E73D-E356-95E2C25E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13244-5103-F218-3023-2024B1FB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8871D-E13C-3A7C-2C11-F1F2F1A3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99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23FEAA-B6A7-5B92-39DD-A2D1070D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A25CD-D1F3-00F8-8191-BD3DA9A4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F32F0-B5B8-CC61-BBC0-AE3BB9F09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4EF59-D49C-4CD2-83F7-356937767532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2AA71F-5EE9-898C-9B12-A668CFF3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E531F-1145-0FA4-E8B2-F9078EE65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5C4DA-D0A1-40E9-ABEB-79834C9AA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C1F7FAD-5CA1-BF7A-427B-5C9A6A2C6AA6}"/>
              </a:ext>
            </a:extLst>
          </p:cNvPr>
          <p:cNvSpPr/>
          <p:nvPr/>
        </p:nvSpPr>
        <p:spPr>
          <a:xfrm>
            <a:off x="5500255" y="111824"/>
            <a:ext cx="1191491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3BCB83-2850-F8FE-91D9-E1C2D3B9F9DE}"/>
              </a:ext>
            </a:extLst>
          </p:cNvPr>
          <p:cNvSpPr/>
          <p:nvPr/>
        </p:nvSpPr>
        <p:spPr>
          <a:xfrm>
            <a:off x="5213927" y="911626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</a:t>
            </a:r>
            <a:endParaRPr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CE9AC8D-677E-18D9-D92D-58892E376571}"/>
              </a:ext>
            </a:extLst>
          </p:cNvPr>
          <p:cNvSpPr/>
          <p:nvPr/>
        </p:nvSpPr>
        <p:spPr>
          <a:xfrm>
            <a:off x="5213927" y="2108592"/>
            <a:ext cx="1764145" cy="10067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Press Button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3DCEE9-F312-38B3-FF20-26782460BBB6}"/>
              </a:ext>
            </a:extLst>
          </p:cNvPr>
          <p:cNvSpPr/>
          <p:nvPr/>
        </p:nvSpPr>
        <p:spPr>
          <a:xfrm>
            <a:off x="3001810" y="2108592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Money Input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F62147-0482-2AAB-3248-1883D76CB6E0}"/>
              </a:ext>
            </a:extLst>
          </p:cNvPr>
          <p:cNvSpPr/>
          <p:nvPr/>
        </p:nvSpPr>
        <p:spPr>
          <a:xfrm>
            <a:off x="5213927" y="3305558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Return Change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2D7C8C-53E2-2C2D-884D-5C6A141DC254}"/>
              </a:ext>
            </a:extLst>
          </p:cNvPr>
          <p:cNvSpPr/>
          <p:nvPr/>
        </p:nvSpPr>
        <p:spPr>
          <a:xfrm>
            <a:off x="7322131" y="2108592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Buy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0F672-7A8A-AF74-1573-7891B3BD5490}"/>
              </a:ext>
            </a:extLst>
          </p:cNvPr>
          <p:cNvSpPr/>
          <p:nvPr/>
        </p:nvSpPr>
        <p:spPr>
          <a:xfrm>
            <a:off x="9430335" y="2108592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 차감 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제품 출력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3D2A0F-DB76-2BBE-EC1E-AA2EB64F0B84}"/>
              </a:ext>
            </a:extLst>
          </p:cNvPr>
          <p:cNvSpPr/>
          <p:nvPr/>
        </p:nvSpPr>
        <p:spPr>
          <a:xfrm>
            <a:off x="3001809" y="3373189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Money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74621AB-0D6F-AE8B-B839-DB20E954031D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4765955" y="2611974"/>
            <a:ext cx="447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245AB8C-9A20-6685-E32E-DE6172C8D209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6096000" y="3115356"/>
            <a:ext cx="0" cy="190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F7598E-9ABB-6A27-9181-C15559F9DB23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978072" y="2611974"/>
            <a:ext cx="344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60C0EA-046F-5169-653D-1E37BE1CDA73}"/>
              </a:ext>
            </a:extLst>
          </p:cNvPr>
          <p:cNvCxnSpPr>
            <a:cxnSpLocks/>
            <a:stCxn id="19" idx="2"/>
            <a:endCxn id="65" idx="0"/>
          </p:cNvCxnSpPr>
          <p:nvPr/>
        </p:nvCxnSpPr>
        <p:spPr>
          <a:xfrm flipH="1">
            <a:off x="6095997" y="4312322"/>
            <a:ext cx="3" cy="17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43C2452-C907-BE4C-9911-75DB177C8D71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3883882" y="3115356"/>
            <a:ext cx="1" cy="257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E75A21F-2A73-08ED-1940-CFFACD1E9EB2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6096000" y="721424"/>
            <a:ext cx="1" cy="190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CAF26E6-CAE4-76DA-8C3A-C67489292F12}"/>
              </a:ext>
            </a:extLst>
          </p:cNvPr>
          <p:cNvCxnSpPr>
            <a:cxnSpLocks/>
            <a:stCxn id="22" idx="3"/>
            <a:endCxn id="88" idx="0"/>
          </p:cNvCxnSpPr>
          <p:nvPr/>
        </p:nvCxnSpPr>
        <p:spPr>
          <a:xfrm flipH="1">
            <a:off x="3876946" y="2611974"/>
            <a:ext cx="7317534" cy="1880013"/>
          </a:xfrm>
          <a:prstGeom prst="bentConnector4">
            <a:avLst>
              <a:gd name="adj1" fmla="val -3124"/>
              <a:gd name="adj2" fmla="val 943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9B23E7F-5670-E240-BE22-AD7A69BA2DD5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9086276" y="2611974"/>
            <a:ext cx="344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721BA27-D82F-8DDC-0DDC-ADC738E94F5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096000" y="1918390"/>
            <a:ext cx="0" cy="190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9603F673-22D7-91FF-9F20-98DEE183D3C8}"/>
              </a:ext>
            </a:extLst>
          </p:cNvPr>
          <p:cNvSpPr/>
          <p:nvPr/>
        </p:nvSpPr>
        <p:spPr>
          <a:xfrm>
            <a:off x="5213924" y="4491987"/>
            <a:ext cx="1764145" cy="10067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Remain Charge?</a:t>
            </a:r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0049DC-BF0C-D787-EDCB-A73410AE68C5}"/>
              </a:ext>
            </a:extLst>
          </p:cNvPr>
          <p:cNvSpPr/>
          <p:nvPr/>
        </p:nvSpPr>
        <p:spPr>
          <a:xfrm>
            <a:off x="5213923" y="5678416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잔돈 반환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0744B33-20FD-F28D-6650-85D73DBADC7C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 flipH="1">
            <a:off x="6095996" y="5498751"/>
            <a:ext cx="1" cy="17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E6A4AA4-44B3-40BF-4473-175EA6DAC2C5}"/>
              </a:ext>
            </a:extLst>
          </p:cNvPr>
          <p:cNvSpPr txBox="1"/>
          <p:nvPr/>
        </p:nvSpPr>
        <p:spPr>
          <a:xfrm>
            <a:off x="6280727" y="5314085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B39C6A-81A6-C7B2-1F8A-160A6468408D}"/>
              </a:ext>
            </a:extLst>
          </p:cNvPr>
          <p:cNvSpPr txBox="1"/>
          <p:nvPr/>
        </p:nvSpPr>
        <p:spPr>
          <a:xfrm>
            <a:off x="6711372" y="4533704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37853353-3924-8D45-5C5D-431F780A3FDF}"/>
              </a:ext>
            </a:extLst>
          </p:cNvPr>
          <p:cNvSpPr/>
          <p:nvPr/>
        </p:nvSpPr>
        <p:spPr>
          <a:xfrm>
            <a:off x="2994873" y="4491987"/>
            <a:ext cx="1764145" cy="100676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Can Buy?</a:t>
            </a:r>
            <a:endParaRPr lang="ko-KR" alt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C2F749-284E-4FB8-2CDF-E5A510C59F7D}"/>
              </a:ext>
            </a:extLst>
          </p:cNvPr>
          <p:cNvSpPr txBox="1"/>
          <p:nvPr/>
        </p:nvSpPr>
        <p:spPr>
          <a:xfrm>
            <a:off x="2676209" y="4533704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26F81F-DCE3-8080-20EF-E9BA1C20C1E6}"/>
              </a:ext>
            </a:extLst>
          </p:cNvPr>
          <p:cNvSpPr txBox="1"/>
          <p:nvPr/>
        </p:nvSpPr>
        <p:spPr>
          <a:xfrm>
            <a:off x="3265035" y="5309084"/>
            <a:ext cx="45835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D56478C-084A-4C86-B163-C7D8558A0AE0}"/>
              </a:ext>
            </a:extLst>
          </p:cNvPr>
          <p:cNvSpPr/>
          <p:nvPr/>
        </p:nvSpPr>
        <p:spPr>
          <a:xfrm>
            <a:off x="912067" y="4486172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버튼 </a:t>
            </a:r>
            <a:endParaRPr lang="en-US" altLang="ko-KR" dirty="0"/>
          </a:p>
          <a:p>
            <a:pPr algn="ctr"/>
            <a:r>
              <a:rPr lang="ko-KR" altLang="en-US" dirty="0"/>
              <a:t>활성화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5D2A943-005D-8199-0CF0-0B056647AF30}"/>
              </a:ext>
            </a:extLst>
          </p:cNvPr>
          <p:cNvSpPr/>
          <p:nvPr/>
        </p:nvSpPr>
        <p:spPr>
          <a:xfrm>
            <a:off x="2994872" y="5678416"/>
            <a:ext cx="1764145" cy="1006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버튼 </a:t>
            </a:r>
            <a:endParaRPr lang="en-US" altLang="ko-KR" dirty="0"/>
          </a:p>
          <a:p>
            <a:pPr algn="ctr"/>
            <a:r>
              <a:rPr lang="ko-KR" altLang="en-US" dirty="0"/>
              <a:t>비활성화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1324EB0-9B49-CD3D-C3D7-4F0F9940E511}"/>
              </a:ext>
            </a:extLst>
          </p:cNvPr>
          <p:cNvCxnSpPr>
            <a:stCxn id="88" idx="2"/>
            <a:endCxn id="94" idx="0"/>
          </p:cNvCxnSpPr>
          <p:nvPr/>
        </p:nvCxnSpPr>
        <p:spPr>
          <a:xfrm flipH="1">
            <a:off x="3876945" y="5498751"/>
            <a:ext cx="1" cy="17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91E2E65-0DE1-0B46-8D39-5CC58AB234AD}"/>
              </a:ext>
            </a:extLst>
          </p:cNvPr>
          <p:cNvCxnSpPr>
            <a:stCxn id="88" idx="1"/>
            <a:endCxn id="93" idx="3"/>
          </p:cNvCxnSpPr>
          <p:nvPr/>
        </p:nvCxnSpPr>
        <p:spPr>
          <a:xfrm flipH="1" flipV="1">
            <a:off x="2676212" y="4989554"/>
            <a:ext cx="318661" cy="5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274F5BF-AD02-F00E-516C-F2083A54E018}"/>
              </a:ext>
            </a:extLst>
          </p:cNvPr>
          <p:cNvCxnSpPr>
            <a:stCxn id="93" idx="0"/>
            <a:endCxn id="16" idx="1"/>
          </p:cNvCxnSpPr>
          <p:nvPr/>
        </p:nvCxnSpPr>
        <p:spPr>
          <a:xfrm rot="5400000" flipH="1" flipV="1">
            <a:off x="1968451" y="1240697"/>
            <a:ext cx="3071164" cy="34197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F8F12EA-65BA-FC05-D466-E9DF2F5C43E2}"/>
              </a:ext>
            </a:extLst>
          </p:cNvPr>
          <p:cNvCxnSpPr>
            <a:cxnSpLocks/>
            <a:stCxn id="65" idx="3"/>
            <a:endCxn id="16" idx="3"/>
          </p:cNvCxnSpPr>
          <p:nvPr/>
        </p:nvCxnSpPr>
        <p:spPr>
          <a:xfrm flipV="1">
            <a:off x="6978069" y="1415008"/>
            <a:ext cx="3" cy="3580361"/>
          </a:xfrm>
          <a:prstGeom prst="bentConnector3">
            <a:avLst>
              <a:gd name="adj1" fmla="val 762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2714BD0F-3195-E266-EA3E-34F407BB2524}"/>
              </a:ext>
            </a:extLst>
          </p:cNvPr>
          <p:cNvCxnSpPr>
            <a:stCxn id="94" idx="1"/>
            <a:endCxn id="16" idx="1"/>
          </p:cNvCxnSpPr>
          <p:nvPr/>
        </p:nvCxnSpPr>
        <p:spPr>
          <a:xfrm rot="10800000" flipH="1">
            <a:off x="2994871" y="1415008"/>
            <a:ext cx="2219055" cy="4766790"/>
          </a:xfrm>
          <a:prstGeom prst="bentConnector3">
            <a:avLst>
              <a:gd name="adj1" fmla="val -1077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6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2E181-BAF3-E212-A548-F19FFC3F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A9548F-1C04-61D2-4806-F3E90B7A19B7}"/>
              </a:ext>
            </a:extLst>
          </p:cNvPr>
          <p:cNvSpPr/>
          <p:nvPr/>
        </p:nvSpPr>
        <p:spPr>
          <a:xfrm>
            <a:off x="5500254" y="296552"/>
            <a:ext cx="1191491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E8E6C-E362-376E-20B7-64A4E961A266}"/>
              </a:ext>
            </a:extLst>
          </p:cNvPr>
          <p:cNvSpPr/>
          <p:nvPr/>
        </p:nvSpPr>
        <p:spPr>
          <a:xfrm>
            <a:off x="5213926" y="1096354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Manager Login</a:t>
            </a:r>
            <a:endParaRPr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AE8575CA-5902-7048-9D50-2E83E3C1D00E}"/>
              </a:ext>
            </a:extLst>
          </p:cNvPr>
          <p:cNvSpPr/>
          <p:nvPr/>
        </p:nvSpPr>
        <p:spPr>
          <a:xfrm>
            <a:off x="5213926" y="3485390"/>
            <a:ext cx="1764145" cy="10067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Press Button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268CDE-7464-801D-7295-53DA5EAD382A}"/>
              </a:ext>
            </a:extLst>
          </p:cNvPr>
          <p:cNvSpPr/>
          <p:nvPr/>
        </p:nvSpPr>
        <p:spPr>
          <a:xfrm>
            <a:off x="5217385" y="2290872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Screen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722B2C-644A-50A8-472E-6D43C0EF3FD7}"/>
              </a:ext>
            </a:extLst>
          </p:cNvPr>
          <p:cNvSpPr/>
          <p:nvPr/>
        </p:nvSpPr>
        <p:spPr>
          <a:xfrm>
            <a:off x="4077853" y="4754882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추가 클릭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21D73B6-92FE-372C-3EFB-AC6812A920CA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6095999" y="906152"/>
            <a:ext cx="1" cy="190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3EAF51-C0E8-5DE2-9D49-6E0924D8730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6095999" y="2103118"/>
            <a:ext cx="3459" cy="187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13D2DA-B2C6-4B98-58CB-B4DE0E62EFD7}"/>
              </a:ext>
            </a:extLst>
          </p:cNvPr>
          <p:cNvCxnSpPr>
            <a:stCxn id="19" idx="2"/>
            <a:endCxn id="17" idx="0"/>
          </p:cNvCxnSpPr>
          <p:nvPr/>
        </p:nvCxnSpPr>
        <p:spPr>
          <a:xfrm flipH="1">
            <a:off x="6095999" y="3297636"/>
            <a:ext cx="3459" cy="187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CB64610-2BC1-1925-CF11-CE0D99EF7E4A}"/>
              </a:ext>
            </a:extLst>
          </p:cNvPr>
          <p:cNvSpPr/>
          <p:nvPr/>
        </p:nvSpPr>
        <p:spPr>
          <a:xfrm>
            <a:off x="6350004" y="4754882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삭제 클릭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412F5ED-75A1-7870-34F5-36F89BFA27F4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5396599" y="4055482"/>
            <a:ext cx="262728" cy="11360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97972CD-BC66-4889-E3CB-2FEB7F239559}"/>
              </a:ext>
            </a:extLst>
          </p:cNvPr>
          <p:cNvCxnSpPr>
            <a:stCxn id="17" idx="2"/>
            <a:endCxn id="51" idx="0"/>
          </p:cNvCxnSpPr>
          <p:nvPr/>
        </p:nvCxnSpPr>
        <p:spPr>
          <a:xfrm rot="16200000" flipH="1">
            <a:off x="6532674" y="4055479"/>
            <a:ext cx="262728" cy="11360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다이아몬드 60">
            <a:extLst>
              <a:ext uri="{FF2B5EF4-FFF2-40B4-BE49-F238E27FC236}">
                <a16:creationId xmlns:a16="http://schemas.microsoft.com/office/drawing/2014/main" id="{2126E86A-AE6B-414C-A02D-69620ACC1CBC}"/>
              </a:ext>
            </a:extLst>
          </p:cNvPr>
          <p:cNvSpPr/>
          <p:nvPr/>
        </p:nvSpPr>
        <p:spPr>
          <a:xfrm>
            <a:off x="2059704" y="4754882"/>
            <a:ext cx="1764145" cy="10067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Full?</a:t>
            </a:r>
            <a:endParaRPr lang="ko-KR" altLang="en-US" dirty="0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59D06712-DA2C-D651-0E7B-AD8BC6638E31}"/>
              </a:ext>
            </a:extLst>
          </p:cNvPr>
          <p:cNvSpPr/>
          <p:nvPr/>
        </p:nvSpPr>
        <p:spPr>
          <a:xfrm>
            <a:off x="8368153" y="4754882"/>
            <a:ext cx="1764145" cy="10067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Empty?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759AB20-2444-95B3-E36A-21F35E4335FA}"/>
              </a:ext>
            </a:extLst>
          </p:cNvPr>
          <p:cNvSpPr/>
          <p:nvPr/>
        </p:nvSpPr>
        <p:spPr>
          <a:xfrm>
            <a:off x="2059702" y="2290872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추가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3AEC058-774E-F5BB-A335-15C68E6BDCEC}"/>
              </a:ext>
            </a:extLst>
          </p:cNvPr>
          <p:cNvSpPr/>
          <p:nvPr/>
        </p:nvSpPr>
        <p:spPr>
          <a:xfrm>
            <a:off x="8368153" y="2290872"/>
            <a:ext cx="1764145" cy="1006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재고 삭제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266F6F25-14DC-A1BE-C2F8-0CCF8F52B8FB}"/>
              </a:ext>
            </a:extLst>
          </p:cNvPr>
          <p:cNvCxnSpPr>
            <a:stCxn id="25" idx="1"/>
            <a:endCxn id="61" idx="3"/>
          </p:cNvCxnSpPr>
          <p:nvPr/>
        </p:nvCxnSpPr>
        <p:spPr>
          <a:xfrm flipH="1">
            <a:off x="3823849" y="5258264"/>
            <a:ext cx="2540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5BA4924-E96E-0407-8989-F584211E5E3F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>
            <a:off x="8114149" y="5258264"/>
            <a:ext cx="2540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51C38B7-CB91-5A5B-1693-E0B492BA3D77}"/>
              </a:ext>
            </a:extLst>
          </p:cNvPr>
          <p:cNvCxnSpPr>
            <a:stCxn id="61" idx="0"/>
            <a:endCxn id="65" idx="2"/>
          </p:cNvCxnSpPr>
          <p:nvPr/>
        </p:nvCxnSpPr>
        <p:spPr>
          <a:xfrm flipH="1" flipV="1">
            <a:off x="2941775" y="3297636"/>
            <a:ext cx="2" cy="14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B70755A-05A2-9D99-26F0-36897358E098}"/>
              </a:ext>
            </a:extLst>
          </p:cNvPr>
          <p:cNvCxnSpPr>
            <a:stCxn id="62" idx="0"/>
            <a:endCxn id="66" idx="2"/>
          </p:cNvCxnSpPr>
          <p:nvPr/>
        </p:nvCxnSpPr>
        <p:spPr>
          <a:xfrm flipV="1">
            <a:off x="9250226" y="3297636"/>
            <a:ext cx="0" cy="145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D2A4D19-F1CD-CDD2-A9E0-1745B878E037}"/>
              </a:ext>
            </a:extLst>
          </p:cNvPr>
          <p:cNvCxnSpPr>
            <a:stCxn id="65" idx="3"/>
            <a:endCxn id="19" idx="1"/>
          </p:cNvCxnSpPr>
          <p:nvPr/>
        </p:nvCxnSpPr>
        <p:spPr>
          <a:xfrm>
            <a:off x="3823847" y="2794254"/>
            <a:ext cx="1393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C17C320-F414-5D3E-DA44-4835A59178A1}"/>
              </a:ext>
            </a:extLst>
          </p:cNvPr>
          <p:cNvCxnSpPr>
            <a:stCxn id="66" idx="1"/>
            <a:endCxn id="19" idx="3"/>
          </p:cNvCxnSpPr>
          <p:nvPr/>
        </p:nvCxnSpPr>
        <p:spPr>
          <a:xfrm flipH="1">
            <a:off x="6981530" y="2794254"/>
            <a:ext cx="13866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2DA1390-7586-4F4C-152B-9A954DE6DC5C}"/>
              </a:ext>
            </a:extLst>
          </p:cNvPr>
          <p:cNvSpPr txBox="1"/>
          <p:nvPr/>
        </p:nvSpPr>
        <p:spPr>
          <a:xfrm>
            <a:off x="3047996" y="5576980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75FE31-0D4E-4D4A-900A-0C467823AE8F}"/>
              </a:ext>
            </a:extLst>
          </p:cNvPr>
          <p:cNvSpPr txBox="1"/>
          <p:nvPr/>
        </p:nvSpPr>
        <p:spPr>
          <a:xfrm>
            <a:off x="2932530" y="4412001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1AF58-9EA8-B969-0778-6E5CCC873B67}"/>
              </a:ext>
            </a:extLst>
          </p:cNvPr>
          <p:cNvSpPr txBox="1"/>
          <p:nvPr/>
        </p:nvSpPr>
        <p:spPr>
          <a:xfrm>
            <a:off x="9296403" y="5593669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5F13AD-65A1-5F5A-B315-8D0B5E4AB2E5}"/>
              </a:ext>
            </a:extLst>
          </p:cNvPr>
          <p:cNvSpPr txBox="1"/>
          <p:nvPr/>
        </p:nvSpPr>
        <p:spPr>
          <a:xfrm>
            <a:off x="9274472" y="4368861"/>
            <a:ext cx="517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BED09E45-7499-7F29-B5D0-1F70D9860668}"/>
              </a:ext>
            </a:extLst>
          </p:cNvPr>
          <p:cNvCxnSpPr>
            <a:stCxn id="61" idx="2"/>
            <a:endCxn id="19" idx="1"/>
          </p:cNvCxnSpPr>
          <p:nvPr/>
        </p:nvCxnSpPr>
        <p:spPr>
          <a:xfrm rot="5400000" flipH="1" flipV="1">
            <a:off x="2595885" y="3140146"/>
            <a:ext cx="2967392" cy="2275608"/>
          </a:xfrm>
          <a:prstGeom prst="bentConnector4">
            <a:avLst>
              <a:gd name="adj1" fmla="val -7704"/>
              <a:gd name="adj2" fmla="val 46246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DC5C6D3E-11D2-0F27-BE82-D7A5B2A410AC}"/>
              </a:ext>
            </a:extLst>
          </p:cNvPr>
          <p:cNvCxnSpPr>
            <a:stCxn id="62" idx="2"/>
            <a:endCxn id="19" idx="3"/>
          </p:cNvCxnSpPr>
          <p:nvPr/>
        </p:nvCxnSpPr>
        <p:spPr>
          <a:xfrm rot="5400000" flipH="1">
            <a:off x="6632182" y="3143602"/>
            <a:ext cx="2967392" cy="2268696"/>
          </a:xfrm>
          <a:prstGeom prst="bentConnector4">
            <a:avLst>
              <a:gd name="adj1" fmla="val -7704"/>
              <a:gd name="adj2" fmla="val 454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14662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06E2-20EC-B585-09EB-2F5C5E5E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7844-05F6-BE7E-7DF9-7848734C20F3}"/>
              </a:ext>
            </a:extLst>
          </p:cNvPr>
          <p:cNvSpPr txBox="1"/>
          <p:nvPr/>
        </p:nvSpPr>
        <p:spPr>
          <a:xfrm>
            <a:off x="166255" y="1754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GUI </a:t>
            </a:r>
            <a:r>
              <a:rPr lang="ko-KR" altLang="en-US" dirty="0"/>
              <a:t>예시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DA8FAB-88AB-E6FE-ACF6-F976BAD749DF}"/>
              </a:ext>
            </a:extLst>
          </p:cNvPr>
          <p:cNvSpPr/>
          <p:nvPr/>
        </p:nvSpPr>
        <p:spPr>
          <a:xfrm>
            <a:off x="281709" y="655782"/>
            <a:ext cx="11628582" cy="6026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A0FB43F-3AD9-BF9E-2862-37B57A9DF941}"/>
              </a:ext>
            </a:extLst>
          </p:cNvPr>
          <p:cNvGrpSpPr/>
          <p:nvPr/>
        </p:nvGrpSpPr>
        <p:grpSpPr>
          <a:xfrm>
            <a:off x="710669" y="969818"/>
            <a:ext cx="10770662" cy="1117600"/>
            <a:chOff x="640332" y="969818"/>
            <a:chExt cx="10770662" cy="1117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DE050AA-95B0-A35C-88D7-CDA1CCCF352A}"/>
                </a:ext>
              </a:extLst>
            </p:cNvPr>
            <p:cNvSpPr/>
            <p:nvPr/>
          </p:nvSpPr>
          <p:spPr>
            <a:xfrm>
              <a:off x="64033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0E651C-520A-90C1-543D-D09923D4567E}"/>
                </a:ext>
              </a:extLst>
            </p:cNvPr>
            <p:cNvSpPr/>
            <p:nvPr/>
          </p:nvSpPr>
          <p:spPr>
            <a:xfrm>
              <a:off x="174709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D153686-BAA1-B89A-D7EF-D48A0900ED89}"/>
                </a:ext>
              </a:extLst>
            </p:cNvPr>
            <p:cNvSpPr/>
            <p:nvPr/>
          </p:nvSpPr>
          <p:spPr>
            <a:xfrm>
              <a:off x="285386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30F51D-F808-3A9B-53B4-26106679A811}"/>
                </a:ext>
              </a:extLst>
            </p:cNvPr>
            <p:cNvSpPr/>
            <p:nvPr/>
          </p:nvSpPr>
          <p:spPr>
            <a:xfrm>
              <a:off x="396062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24CDC54-0DA1-F40E-825D-BD8B4E69B7D4}"/>
                </a:ext>
              </a:extLst>
            </p:cNvPr>
            <p:cNvSpPr/>
            <p:nvPr/>
          </p:nvSpPr>
          <p:spPr>
            <a:xfrm>
              <a:off x="506739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8B36B1-A660-FAE9-58D5-86BA7387496C}"/>
                </a:ext>
              </a:extLst>
            </p:cNvPr>
            <p:cNvSpPr/>
            <p:nvPr/>
          </p:nvSpPr>
          <p:spPr>
            <a:xfrm>
              <a:off x="617415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02C34B4-80B9-62B9-8FBA-A8FA6B833BF7}"/>
                </a:ext>
              </a:extLst>
            </p:cNvPr>
            <p:cNvSpPr/>
            <p:nvPr/>
          </p:nvSpPr>
          <p:spPr>
            <a:xfrm>
              <a:off x="728092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81DDA6-265E-94B5-BC64-0CCBAC88F10A}"/>
                </a:ext>
              </a:extLst>
            </p:cNvPr>
            <p:cNvSpPr/>
            <p:nvPr/>
          </p:nvSpPr>
          <p:spPr>
            <a:xfrm>
              <a:off x="838768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D99CDC0-FB28-3BB2-13CB-4C945DC46DC4}"/>
                </a:ext>
              </a:extLst>
            </p:cNvPr>
            <p:cNvSpPr/>
            <p:nvPr/>
          </p:nvSpPr>
          <p:spPr>
            <a:xfrm>
              <a:off x="949445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61EA26-6A2D-CE99-4E7D-8345CF9BB227}"/>
                </a:ext>
              </a:extLst>
            </p:cNvPr>
            <p:cNvSpPr/>
            <p:nvPr/>
          </p:nvSpPr>
          <p:spPr>
            <a:xfrm>
              <a:off x="1060121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111258E-1DEA-B446-E08A-0F4105BC96B6}"/>
              </a:ext>
            </a:extLst>
          </p:cNvPr>
          <p:cNvGrpSpPr/>
          <p:nvPr/>
        </p:nvGrpSpPr>
        <p:grpSpPr>
          <a:xfrm>
            <a:off x="710669" y="2198376"/>
            <a:ext cx="10770662" cy="1117600"/>
            <a:chOff x="640332" y="969818"/>
            <a:chExt cx="10770662" cy="1117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F02313-B9E6-1F4D-3D48-0C11139A32C2}"/>
                </a:ext>
              </a:extLst>
            </p:cNvPr>
            <p:cNvSpPr/>
            <p:nvPr/>
          </p:nvSpPr>
          <p:spPr>
            <a:xfrm>
              <a:off x="64033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10D2E80-5CDA-8B21-0A7A-BE6A8614B251}"/>
                </a:ext>
              </a:extLst>
            </p:cNvPr>
            <p:cNvSpPr/>
            <p:nvPr/>
          </p:nvSpPr>
          <p:spPr>
            <a:xfrm>
              <a:off x="174709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7D1AE44-CEFE-1D21-6139-6384AD0460CD}"/>
                </a:ext>
              </a:extLst>
            </p:cNvPr>
            <p:cNvSpPr/>
            <p:nvPr/>
          </p:nvSpPr>
          <p:spPr>
            <a:xfrm>
              <a:off x="285386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6A48C4E-BDA7-37BC-04E9-FCDA312D1FDD}"/>
                </a:ext>
              </a:extLst>
            </p:cNvPr>
            <p:cNvSpPr/>
            <p:nvPr/>
          </p:nvSpPr>
          <p:spPr>
            <a:xfrm>
              <a:off x="396062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1E1D2A-A1CE-CECF-5E05-7EE7A4BDBAC9}"/>
                </a:ext>
              </a:extLst>
            </p:cNvPr>
            <p:cNvSpPr/>
            <p:nvPr/>
          </p:nvSpPr>
          <p:spPr>
            <a:xfrm>
              <a:off x="506739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55C1202-9763-F768-8E1D-2C7F791FB25C}"/>
                </a:ext>
              </a:extLst>
            </p:cNvPr>
            <p:cNvSpPr/>
            <p:nvPr/>
          </p:nvSpPr>
          <p:spPr>
            <a:xfrm>
              <a:off x="617415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D420945-1E36-62E6-7D94-02D8DA97C1CA}"/>
                </a:ext>
              </a:extLst>
            </p:cNvPr>
            <p:cNvSpPr/>
            <p:nvPr/>
          </p:nvSpPr>
          <p:spPr>
            <a:xfrm>
              <a:off x="728092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BA44BC0-65A0-A400-7FC6-1D7733002425}"/>
                </a:ext>
              </a:extLst>
            </p:cNvPr>
            <p:cNvSpPr/>
            <p:nvPr/>
          </p:nvSpPr>
          <p:spPr>
            <a:xfrm>
              <a:off x="838768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7FD216-1F07-2553-773F-5CCBE11C3E6F}"/>
                </a:ext>
              </a:extLst>
            </p:cNvPr>
            <p:cNvSpPr/>
            <p:nvPr/>
          </p:nvSpPr>
          <p:spPr>
            <a:xfrm>
              <a:off x="949445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CF66223-9DB1-0E8D-8AF0-3D125613D82B}"/>
                </a:ext>
              </a:extLst>
            </p:cNvPr>
            <p:cNvSpPr/>
            <p:nvPr/>
          </p:nvSpPr>
          <p:spPr>
            <a:xfrm>
              <a:off x="1060121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9ED0378-7903-9AB9-3A0E-B8C7E997D799}"/>
              </a:ext>
            </a:extLst>
          </p:cNvPr>
          <p:cNvGrpSpPr/>
          <p:nvPr/>
        </p:nvGrpSpPr>
        <p:grpSpPr>
          <a:xfrm>
            <a:off x="710669" y="3426934"/>
            <a:ext cx="10770662" cy="1117600"/>
            <a:chOff x="640332" y="969818"/>
            <a:chExt cx="10770662" cy="11176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8FE0506-B961-695E-ED11-8BF70CE57A54}"/>
                </a:ext>
              </a:extLst>
            </p:cNvPr>
            <p:cNvSpPr/>
            <p:nvPr/>
          </p:nvSpPr>
          <p:spPr>
            <a:xfrm>
              <a:off x="64033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AC9A995-6F8F-C82C-C0B4-70107B31EF7A}"/>
                </a:ext>
              </a:extLst>
            </p:cNvPr>
            <p:cNvSpPr/>
            <p:nvPr/>
          </p:nvSpPr>
          <p:spPr>
            <a:xfrm>
              <a:off x="174709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6B9368-3F8E-C68A-067A-8C138CAC75AF}"/>
                </a:ext>
              </a:extLst>
            </p:cNvPr>
            <p:cNvSpPr/>
            <p:nvPr/>
          </p:nvSpPr>
          <p:spPr>
            <a:xfrm>
              <a:off x="285386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89F7529-56D2-A0A1-8840-D7E4E1A375B7}"/>
                </a:ext>
              </a:extLst>
            </p:cNvPr>
            <p:cNvSpPr/>
            <p:nvPr/>
          </p:nvSpPr>
          <p:spPr>
            <a:xfrm>
              <a:off x="396062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992C23D-224E-2574-8FCC-B9E43C744516}"/>
                </a:ext>
              </a:extLst>
            </p:cNvPr>
            <p:cNvSpPr/>
            <p:nvPr/>
          </p:nvSpPr>
          <p:spPr>
            <a:xfrm>
              <a:off x="506739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34006FA-C1AE-EF53-1A8A-8803EB7B69DE}"/>
                </a:ext>
              </a:extLst>
            </p:cNvPr>
            <p:cNvSpPr/>
            <p:nvPr/>
          </p:nvSpPr>
          <p:spPr>
            <a:xfrm>
              <a:off x="617415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8D9525-B8C6-2142-7D53-8226F79BDAF9}"/>
                </a:ext>
              </a:extLst>
            </p:cNvPr>
            <p:cNvSpPr/>
            <p:nvPr/>
          </p:nvSpPr>
          <p:spPr>
            <a:xfrm>
              <a:off x="728092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45D9893-E12F-09E9-0A26-D291D0E7B41D}"/>
                </a:ext>
              </a:extLst>
            </p:cNvPr>
            <p:cNvSpPr/>
            <p:nvPr/>
          </p:nvSpPr>
          <p:spPr>
            <a:xfrm>
              <a:off x="838768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D16A48-BB3D-2C20-FD3A-925DC6853A1D}"/>
                </a:ext>
              </a:extLst>
            </p:cNvPr>
            <p:cNvSpPr/>
            <p:nvPr/>
          </p:nvSpPr>
          <p:spPr>
            <a:xfrm>
              <a:off x="9494452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9411BC-9676-E8AB-8D7D-3A83DA5AA488}"/>
                </a:ext>
              </a:extLst>
            </p:cNvPr>
            <p:cNvSpPr/>
            <p:nvPr/>
          </p:nvSpPr>
          <p:spPr>
            <a:xfrm>
              <a:off x="10601217" y="969818"/>
              <a:ext cx="809777" cy="111760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6AB0B8B-323F-9132-634E-47AB6EE6073F}"/>
              </a:ext>
            </a:extLst>
          </p:cNvPr>
          <p:cNvGrpSpPr/>
          <p:nvPr/>
        </p:nvGrpSpPr>
        <p:grpSpPr>
          <a:xfrm>
            <a:off x="840509" y="1630280"/>
            <a:ext cx="10510449" cy="355050"/>
            <a:chOff x="840509" y="1630280"/>
            <a:chExt cx="10510449" cy="355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3B33A86-D8A1-9789-BB1D-BD07DDAAC670}"/>
                </a:ext>
              </a:extLst>
            </p:cNvPr>
            <p:cNvSpPr/>
            <p:nvPr/>
          </p:nvSpPr>
          <p:spPr>
            <a:xfrm>
              <a:off x="84050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BDF86D-DFA6-9C33-D021-0C63198ED080}"/>
                </a:ext>
              </a:extLst>
            </p:cNvPr>
            <p:cNvSpPr/>
            <p:nvPr/>
          </p:nvSpPr>
          <p:spPr>
            <a:xfrm>
              <a:off x="194727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BC7BDE89-9D11-1323-1513-7BC3353CF036}"/>
                </a:ext>
              </a:extLst>
            </p:cNvPr>
            <p:cNvSpPr/>
            <p:nvPr/>
          </p:nvSpPr>
          <p:spPr>
            <a:xfrm>
              <a:off x="305403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0B07EF7-CE85-BFDE-A4BD-C6B00670FB11}"/>
                </a:ext>
              </a:extLst>
            </p:cNvPr>
            <p:cNvSpPr/>
            <p:nvPr/>
          </p:nvSpPr>
          <p:spPr>
            <a:xfrm>
              <a:off x="416080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60269854-5D06-C9D5-1CC3-6BB7C44B2D34}"/>
                </a:ext>
              </a:extLst>
            </p:cNvPr>
            <p:cNvSpPr/>
            <p:nvPr/>
          </p:nvSpPr>
          <p:spPr>
            <a:xfrm>
              <a:off x="5267569" y="1630280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0E5F4681-3FEA-D971-EB3F-0120E1ECF561}"/>
                </a:ext>
              </a:extLst>
            </p:cNvPr>
            <p:cNvSpPr/>
            <p:nvPr/>
          </p:nvSpPr>
          <p:spPr>
            <a:xfrm>
              <a:off x="637539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22DBC1A1-5F25-1084-D9B4-EA25E6D7609B}"/>
                </a:ext>
              </a:extLst>
            </p:cNvPr>
            <p:cNvSpPr/>
            <p:nvPr/>
          </p:nvSpPr>
          <p:spPr>
            <a:xfrm>
              <a:off x="748163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381E51C-59BE-459B-8704-BE4EB2F732BC}"/>
                </a:ext>
              </a:extLst>
            </p:cNvPr>
            <p:cNvSpPr/>
            <p:nvPr/>
          </p:nvSpPr>
          <p:spPr>
            <a:xfrm>
              <a:off x="8588398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F6D311F-7331-17FC-5B7D-BCBE6D02BE57}"/>
                </a:ext>
              </a:extLst>
            </p:cNvPr>
            <p:cNvSpPr/>
            <p:nvPr/>
          </p:nvSpPr>
          <p:spPr>
            <a:xfrm>
              <a:off x="9695163" y="1634654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3817DE44-3ED0-863D-2B57-73CE5CEED3BA}"/>
                </a:ext>
              </a:extLst>
            </p:cNvPr>
            <p:cNvSpPr/>
            <p:nvPr/>
          </p:nvSpPr>
          <p:spPr>
            <a:xfrm>
              <a:off x="1080299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EB0217-1411-6403-EB48-EBD26F7F9B61}"/>
              </a:ext>
            </a:extLst>
          </p:cNvPr>
          <p:cNvGrpSpPr/>
          <p:nvPr/>
        </p:nvGrpSpPr>
        <p:grpSpPr>
          <a:xfrm>
            <a:off x="840509" y="2853457"/>
            <a:ext cx="10510449" cy="355050"/>
            <a:chOff x="840509" y="1630280"/>
            <a:chExt cx="10510449" cy="355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259A6AA6-4E6E-96E8-6AE3-84763CEECC75}"/>
                </a:ext>
              </a:extLst>
            </p:cNvPr>
            <p:cNvSpPr/>
            <p:nvPr/>
          </p:nvSpPr>
          <p:spPr>
            <a:xfrm>
              <a:off x="84050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BE16D5F9-8F81-CE4F-003A-B1E59384DBA6}"/>
                </a:ext>
              </a:extLst>
            </p:cNvPr>
            <p:cNvSpPr/>
            <p:nvPr/>
          </p:nvSpPr>
          <p:spPr>
            <a:xfrm>
              <a:off x="194727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16F80978-20B9-D0BD-BF76-9D5E9B51F364}"/>
                </a:ext>
              </a:extLst>
            </p:cNvPr>
            <p:cNvSpPr/>
            <p:nvPr/>
          </p:nvSpPr>
          <p:spPr>
            <a:xfrm>
              <a:off x="305403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CE50572A-76AB-719D-0D1F-F26402393E7F}"/>
                </a:ext>
              </a:extLst>
            </p:cNvPr>
            <p:cNvSpPr/>
            <p:nvPr/>
          </p:nvSpPr>
          <p:spPr>
            <a:xfrm>
              <a:off x="416080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B4EFC109-D1F0-1FEF-53B6-99F0C5D51271}"/>
                </a:ext>
              </a:extLst>
            </p:cNvPr>
            <p:cNvSpPr/>
            <p:nvPr/>
          </p:nvSpPr>
          <p:spPr>
            <a:xfrm>
              <a:off x="5267569" y="1630280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C472705-29BA-5DF3-13B4-46228704B810}"/>
                </a:ext>
              </a:extLst>
            </p:cNvPr>
            <p:cNvSpPr/>
            <p:nvPr/>
          </p:nvSpPr>
          <p:spPr>
            <a:xfrm>
              <a:off x="637539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41FBA9A2-964B-2025-49FB-4B9018A3805C}"/>
                </a:ext>
              </a:extLst>
            </p:cNvPr>
            <p:cNvSpPr/>
            <p:nvPr/>
          </p:nvSpPr>
          <p:spPr>
            <a:xfrm>
              <a:off x="748163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C0BFEA7D-7990-3908-C01A-B544D62895A2}"/>
                </a:ext>
              </a:extLst>
            </p:cNvPr>
            <p:cNvSpPr/>
            <p:nvPr/>
          </p:nvSpPr>
          <p:spPr>
            <a:xfrm>
              <a:off x="8588398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273E0AF7-26A7-CAA8-4397-FEE59D8A6731}"/>
                </a:ext>
              </a:extLst>
            </p:cNvPr>
            <p:cNvSpPr/>
            <p:nvPr/>
          </p:nvSpPr>
          <p:spPr>
            <a:xfrm>
              <a:off x="9695163" y="1634654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49D148E-F282-2A13-1460-7288A72464E9}"/>
                </a:ext>
              </a:extLst>
            </p:cNvPr>
            <p:cNvSpPr/>
            <p:nvPr/>
          </p:nvSpPr>
          <p:spPr>
            <a:xfrm>
              <a:off x="1080299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B0F74FA-9FEB-C641-4C37-3F061BB63719}"/>
              </a:ext>
            </a:extLst>
          </p:cNvPr>
          <p:cNvGrpSpPr/>
          <p:nvPr/>
        </p:nvGrpSpPr>
        <p:grpSpPr>
          <a:xfrm>
            <a:off x="840509" y="4086664"/>
            <a:ext cx="10510449" cy="355050"/>
            <a:chOff x="840509" y="1630280"/>
            <a:chExt cx="10510449" cy="3550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A6BA1E2-0AA2-911C-F3EE-7FEB56C3E5E7}"/>
                </a:ext>
              </a:extLst>
            </p:cNvPr>
            <p:cNvSpPr/>
            <p:nvPr/>
          </p:nvSpPr>
          <p:spPr>
            <a:xfrm>
              <a:off x="84050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ABEA7DA0-DF92-9553-A746-88AF71D4B48C}"/>
                </a:ext>
              </a:extLst>
            </p:cNvPr>
            <p:cNvSpPr/>
            <p:nvPr/>
          </p:nvSpPr>
          <p:spPr>
            <a:xfrm>
              <a:off x="194727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A9E2E598-C778-BDBA-8DAC-EC18BCD2F107}"/>
                </a:ext>
              </a:extLst>
            </p:cNvPr>
            <p:cNvSpPr/>
            <p:nvPr/>
          </p:nvSpPr>
          <p:spPr>
            <a:xfrm>
              <a:off x="305403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3147F7E3-0134-90B1-C52A-D50C02B1EE2D}"/>
                </a:ext>
              </a:extLst>
            </p:cNvPr>
            <p:cNvSpPr/>
            <p:nvPr/>
          </p:nvSpPr>
          <p:spPr>
            <a:xfrm>
              <a:off x="4160804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8728D02-2E48-1ABE-9470-49B0C5052D9D}"/>
                </a:ext>
              </a:extLst>
            </p:cNvPr>
            <p:cNvSpPr/>
            <p:nvPr/>
          </p:nvSpPr>
          <p:spPr>
            <a:xfrm>
              <a:off x="5267569" y="1630280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2621307A-3F1A-B8F4-9BDC-A8C8F0544C45}"/>
                </a:ext>
              </a:extLst>
            </p:cNvPr>
            <p:cNvSpPr/>
            <p:nvPr/>
          </p:nvSpPr>
          <p:spPr>
            <a:xfrm>
              <a:off x="6375399" y="1639211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6BDC8F1-7942-D4D6-84AE-A8D7E062CB3A}"/>
                </a:ext>
              </a:extLst>
            </p:cNvPr>
            <p:cNvSpPr/>
            <p:nvPr/>
          </p:nvSpPr>
          <p:spPr>
            <a:xfrm>
              <a:off x="748163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BD17F1B3-76A7-7B20-B80B-496D37F33C13}"/>
                </a:ext>
              </a:extLst>
            </p:cNvPr>
            <p:cNvSpPr/>
            <p:nvPr/>
          </p:nvSpPr>
          <p:spPr>
            <a:xfrm>
              <a:off x="8588398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0FF5303C-8989-3956-F396-042F492212A7}"/>
                </a:ext>
              </a:extLst>
            </p:cNvPr>
            <p:cNvSpPr/>
            <p:nvPr/>
          </p:nvSpPr>
          <p:spPr>
            <a:xfrm>
              <a:off x="9695163" y="1634654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B227841-6019-A13A-4848-AFE4D1D93B76}"/>
                </a:ext>
              </a:extLst>
            </p:cNvPr>
            <p:cNvSpPr/>
            <p:nvPr/>
          </p:nvSpPr>
          <p:spPr>
            <a:xfrm>
              <a:off x="10802993" y="1643585"/>
              <a:ext cx="547965" cy="34174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8E0799B-BE5D-5784-A3BA-3463B1984CBC}"/>
              </a:ext>
            </a:extLst>
          </p:cNvPr>
          <p:cNvSpPr/>
          <p:nvPr/>
        </p:nvSpPr>
        <p:spPr>
          <a:xfrm>
            <a:off x="9564789" y="5208638"/>
            <a:ext cx="1916542" cy="13017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3FB1830-EDA9-E53D-2088-D5229E90DE59}"/>
              </a:ext>
            </a:extLst>
          </p:cNvPr>
          <p:cNvSpPr/>
          <p:nvPr/>
        </p:nvSpPr>
        <p:spPr>
          <a:xfrm>
            <a:off x="494870" y="5735782"/>
            <a:ext cx="1106765" cy="7745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1000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E5EA28-E7E4-74C9-3476-AB4DAF983CF8}"/>
              </a:ext>
            </a:extLst>
          </p:cNvPr>
          <p:cNvSpPr/>
          <p:nvPr/>
        </p:nvSpPr>
        <p:spPr>
          <a:xfrm>
            <a:off x="1858029" y="5735782"/>
            <a:ext cx="1106765" cy="7745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500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CECEAF-5CA5-B20A-25D8-EF7E1D63D88F}"/>
              </a:ext>
            </a:extLst>
          </p:cNvPr>
          <p:cNvSpPr/>
          <p:nvPr/>
        </p:nvSpPr>
        <p:spPr>
          <a:xfrm>
            <a:off x="3221188" y="5735782"/>
            <a:ext cx="1106765" cy="7745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100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9482E1-7B02-F973-3784-DC7326D636AD}"/>
              </a:ext>
            </a:extLst>
          </p:cNvPr>
          <p:cNvSpPr/>
          <p:nvPr/>
        </p:nvSpPr>
        <p:spPr>
          <a:xfrm>
            <a:off x="4584347" y="5735782"/>
            <a:ext cx="1106765" cy="7745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27D8CC3-EAAF-E314-E337-60EA910F7F89}"/>
              </a:ext>
            </a:extLst>
          </p:cNvPr>
          <p:cNvSpPr/>
          <p:nvPr/>
        </p:nvSpPr>
        <p:spPr>
          <a:xfrm>
            <a:off x="8029598" y="5217569"/>
            <a:ext cx="1308276" cy="12927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21B4B9-1B1C-78FD-3481-9FD8AE2B79D3}"/>
              </a:ext>
            </a:extLst>
          </p:cNvPr>
          <p:cNvSpPr txBox="1"/>
          <p:nvPr/>
        </p:nvSpPr>
        <p:spPr>
          <a:xfrm>
            <a:off x="710669" y="5023972"/>
            <a:ext cx="201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금액</a:t>
            </a:r>
            <a:r>
              <a:rPr lang="en-US" altLang="ko-KR" dirty="0"/>
              <a:t>: -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6596ABE-3251-3127-4AA6-CCD17771CCD8}"/>
              </a:ext>
            </a:extLst>
          </p:cNvPr>
          <p:cNvSpPr/>
          <p:nvPr/>
        </p:nvSpPr>
        <p:spPr>
          <a:xfrm>
            <a:off x="5947506" y="5735782"/>
            <a:ext cx="1106765" cy="7745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</a:t>
            </a:r>
            <a:endParaRPr lang="en-US" altLang="ko-KR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2CC914-F2EE-26D9-BB13-EAC31AB48952}"/>
              </a:ext>
            </a:extLst>
          </p:cNvPr>
          <p:cNvSpPr txBox="1"/>
          <p:nvPr/>
        </p:nvSpPr>
        <p:spPr>
          <a:xfrm>
            <a:off x="8064634" y="4792758"/>
            <a:ext cx="12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잔돈 반환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BBCE93-73C7-B07B-8ED8-F2D4BB094095}"/>
              </a:ext>
            </a:extLst>
          </p:cNvPr>
          <p:cNvSpPr txBox="1"/>
          <p:nvPr/>
        </p:nvSpPr>
        <p:spPr>
          <a:xfrm>
            <a:off x="9903958" y="4801018"/>
            <a:ext cx="123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배출구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3F533B2-D77C-1CA3-AA87-EF02518911C2}"/>
              </a:ext>
            </a:extLst>
          </p:cNvPr>
          <p:cNvSpPr/>
          <p:nvPr/>
        </p:nvSpPr>
        <p:spPr>
          <a:xfrm>
            <a:off x="6187195" y="4906479"/>
            <a:ext cx="622180" cy="62218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잔돈반환</a:t>
            </a:r>
          </a:p>
        </p:txBody>
      </p:sp>
    </p:spTree>
    <p:extLst>
      <p:ext uri="{BB962C8B-B14F-4D97-AF65-F5344CB8AC3E}">
        <p14:creationId xmlns:p14="http://schemas.microsoft.com/office/powerpoint/2010/main" val="20201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79</Words>
  <Application>Microsoft Office PowerPoint</Application>
  <PresentationFormat>와이드스크린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김해님(2022184015)</dc:creator>
  <cp:lastModifiedBy>김해님(2022184015)</cp:lastModifiedBy>
  <cp:revision>1</cp:revision>
  <dcterms:created xsi:type="dcterms:W3CDTF">2025-04-23T03:16:14Z</dcterms:created>
  <dcterms:modified xsi:type="dcterms:W3CDTF">2025-04-23T09:45:11Z</dcterms:modified>
</cp:coreProperties>
</file>