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8" r:id="rId2"/>
    <p:sldId id="344" r:id="rId3"/>
    <p:sldId id="366" r:id="rId4"/>
    <p:sldId id="368" r:id="rId5"/>
    <p:sldId id="370" r:id="rId6"/>
    <p:sldId id="372" r:id="rId7"/>
    <p:sldId id="357" r:id="rId8"/>
    <p:sldId id="359" r:id="rId9"/>
    <p:sldId id="361" r:id="rId10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>
      <p:cViewPr varScale="1">
        <p:scale>
          <a:sx n="110" d="100"/>
          <a:sy n="110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3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24575,'3'-3'0,"1"0"0,-1 1 0,1 0 0,-1 0 0,1 0 0,0 0 0,0 0 0,0 1 0,0 0 0,0-1 0,7 0 0,52-3 0,-43 5 0,81-2 0,190 20 0,99 42 0,-331-50 0,546 121 0,-156-30 0,-259-61 0,164 31 0,32-35 0,5-33 0,-226-4 0,-114 3 0,-1 2 0,1 2 0,81 22 0,-50-5 0,109 47 0,-164-59 0,1 0 0,0-2 0,0-2 0,1 0 0,0-2 0,0-1 0,52 1 0,181-8-1365,-236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70 24575,'-2'25'0,"-2"0"0,0 0 0,-1 0 0,-16 43 0,7-21 0,1-3 0,-64 246 0,63-223 0,3 2 0,-4 89 0,14-139 0,1 1 0,1-1 0,1 1 0,1-1 0,0 0 0,2 0 0,0 0 0,1-1 0,0 1 0,2-1 0,19 32 0,-19-37 0,1-2 0,1 1 0,0-1 0,0 0 0,1-1 0,1 0 0,0-1 0,0-1 0,1 1 0,0-2 0,0 0 0,0-1 0,1 0 0,0-1 0,1 0 0,16 3 0,-11-4 0,1-1 0,0-1 0,0 0 0,0-2 0,1 0 0,-1-1 0,0-1 0,0-2 0,-1 0 0,1-1 0,-1 0 0,0-2 0,0-1 0,-1 0 0,0-1 0,24-17 0,-20 11 0,-1-2 0,0-1 0,-2 0 0,0-1 0,-1-2 0,-1 0 0,-1 0 0,-1-2 0,-1 0 0,-1-1 0,-1 0 0,11-29 0,-5 0 0,-3 0 0,-1 0 0,8-71 0,1-168 0,-24 283 0,0-1 0,-1 1 0,0 0 0,-1-1 0,0 1 0,0 0 0,-1 0 0,0 0 0,0 0 0,-1 1 0,0 0 0,-9-14 0,4 11 0,0 0 0,-1 1 0,0 0 0,0 0 0,-1 1 0,0 0 0,-20-11 0,-11-2 0,-1 3 0,0 0 0,-87-21 0,130 39 0,-79-17-227,0 3-1,-1 3 1,0 4-1,0 3 1,-86 6-1,124 1-6598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1 24575,'-3'1'0,"-1"0"0,0 0 0,1 1 0,-1-1 0,1 1 0,0 0 0,0 0 0,-1 0 0,1 0 0,1 1 0,-1-1 0,-4 5 0,2-2 0,-29 31 0,1 1 0,3 2 0,1 1 0,-40 73 0,55-90 0,-141 253 0,-157 389 0,250-516-69,-115 262-1227,154-366-5530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24575,'-2'38'0,"-2"0"0,-15 62 0,6-34 0,-16 84 0,9-60 0,4 0 0,4 0 0,0 97 0,12-183 0,-1 0 0,1-1 0,1 1 0,-1 0 0,0-1 0,1 1 0,0 0 0,0-1 0,0 1 0,0-1 0,1 1 0,-1-1 0,1 0 0,0 1 0,0-1 0,0 0 0,0 0 0,1 0 0,-1-1 0,1 1 0,-1-1 0,1 1 0,0-1 0,0 0 0,0 0 0,1 0 0,-1 0 0,0-1 0,1 1 0,-1-1 0,1 0 0,-1 0 0,1 0 0,0 0 0,-1-1 0,1 0 0,0 1 0,0-1 0,-1-1 0,6 0 0,8-1 15,0 0 0,0-2 0,-1 0 0,0-1 0,0 0 0,0-2 0,23-12 0,-13 5-386,-2-2-1,1 0 1,33-31 0,-24 13-6455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24575,'0'11'0,"0"19"0,0 21 0,0 17 0,0 14 0,0 8 0,0 0 0,0-4 0,0-7 0,0-12 0,0-11 0,0-10 0,0-18 0,0-14-8191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24575,'10'0'0,"10"0"0,5 0 0,11 0 0,8 0 0,14 0 0,7 0 0,4 0 0,-5 0 0,-8 0 0,-9 0 0,-11 6 0,-12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24575,'0'6'0,"0"6"0,-6 24 0,-6 15 0,-8 15 0,-4 8 0,-10 1 0,1 4 0,-4 0 0,4-9 0,2-11 0,1-10 0,6-8 0,7-11-8191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15 352 24575,'-1'-42'0,"0"19"0,1 0 0,1-1 0,1 1 0,6-30 0,-6 46 0,1-1 0,-1 1 0,1 0 0,0 0 0,1 1 0,0-1 0,0 1 0,0-1 0,1 1 0,0 1 0,0-1 0,0 1 0,1-1 0,0 2 0,0-1 0,0 1 0,10-6 0,1 2 0,0 0 0,1 0 0,0 2 0,26-6 0,-35 10 0,1 0 0,0 0 0,0 1 0,0 0 0,0 1 0,0 0 0,0 1 0,0 0 0,0 0 0,10 4 0,-17-4 0,0 1 0,1 0 0,-1 0 0,0 0 0,0 1 0,0-1 0,-1 1 0,1 0 0,-1-1 0,1 1 0,-1 0 0,0 1 0,0-1 0,0 0 0,0 0 0,-1 1 0,1-1 0,-1 1 0,0 0 0,0-1 0,-1 1 0,1 0 0,0 7 0,0 7 0,0 1 0,-1 0 0,-5 29 0,-2-5 0,-2-1 0,-2 0 0,-1-1 0,-2-1 0,-3 0 0,-38 69 0,20-49 0,-3-2 0,-3-2 0,-71 77 0,106-127 0,0 0 0,1 0 0,0 1 0,0-1 0,1 1 0,-5 10 0,8-16 0,1-1 0,0 1 0,0-1 0,0 1 0,-1-1 0,1 1 0,0 0 0,0-1 0,0 1 0,0-1 0,0 1 0,0-1 0,0 1 0,0-1 0,0 1 0,1-1 0,-1 1 0,0 0 0,0-1 0,0 1 0,0-1 0,1 1 0,-1-1 0,0 0 0,1 1 0,-1-1 0,0 1 0,1-1 0,-1 1 0,1-1 0,-1 0 0,0 1 0,2-1 0,0 1 0,1 0 0,0-1 0,-1 1 0,1-1 0,0 0 0,-1 0 0,1 0 0,0 0 0,0 0 0,-1-1 0,5-1 0,36-7-273,-1-2 0,0-2 0,-1-1 0,44-23 0,-50 17-6553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381 351 24575,'-11'5'0,"0"0"0,1 1 0,0 0 0,0 0 0,0 1 0,1 1 0,0 0 0,0 0 0,1 1 0,-9 10 0,-6 11 0,-34 60 0,25-35 0,3 3 0,2 0 0,3 2 0,-17 64 0,31-87 0,2 0 0,2 0 0,1 1 0,2 0 0,1 0 0,3 1 0,0-1 0,9 44 0,-8-70 0,1 1 0,1-1 0,0 0 0,0 0 0,1 0 0,1-1 0,0 0 0,0 0 0,1 0 0,0-1 0,1 1 0,1-2 0,17 17 0,-14-16 0,0-2 0,1 0 0,-1 0 0,2-1 0,-1-1 0,1 0 0,0 0 0,0-2 0,0 0 0,1 0 0,24 2 0,-4-2 0,0-2 0,1 0 0,-1-3 0,0-1 0,49-9 0,-68 8 0,-1-1 0,0 0 0,-1-2 0,1 0 0,-1 0 0,0-1 0,0-1 0,-1 0 0,0-1 0,-1 0 0,0-1 0,0-1 0,-1 0 0,15-19 0,8-20 0,-3-2 0,-2-1 0,32-83 0,-37 82 0,-5 7 0,-2 0 0,-2-1 0,-3-1 0,-1 0 0,-3-1 0,-1 0 0,-3 0 0,-5-99 0,-2 127 0,0 1 0,-1-1 0,-1 1 0,-1 1 0,-1-1 0,-1 1 0,-1 0 0,-1 1 0,0 0 0,-2 0 0,0 1 0,0 1 0,-2 0 0,0 1 0,-1 0 0,-31-24 0,18 18 0,-2 2 0,1 0 0,-2 2 0,-1 2 0,0 1 0,-1 1 0,0 2 0,-1 1 0,-54-10 0,56 17-341,-1 1 0,1 2-1,-40 3 1,47 0-6485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1 24575,'-11'5'0,"-8"18"0,-7 32 0,-10 38 0,-14 41 0,-26 40 0,-15 39 0,-9 31 0,-8 21 0,-3 5-736,8-13 736,11-18 0,15-39 0,15-48 0,19-45 0,11-40 0,11-32-7455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24575,'11'0'0,"8"0"0,18 0 0,13 0 0,13-5 0,8-3 0,-4 1 0,-13 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3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24575,'0'3'0,"0"0"0,1 0 0,0 0 0,-1 0 0,1 0 0,0 0 0,1-1 0,-1 1 0,0 0 0,1-1 0,0 1 0,-1-1 0,1 0 0,0 1 0,3 1 0,40 34 0,-19-17 0,34 30 0,-30-28 0,-2 1 0,0 2 0,30 37 0,-51-54 0,-1-1 0,0 1 0,-1 0 0,0 1 0,0-1 0,-1 1 0,0 0 0,-1 0 0,0 0 0,0 1 0,-1-1 0,0 1 0,-1-1 0,-1 1 0,0 0 0,-1 13 0,1-20 0,-1-1 0,0 0 0,0 0 0,0 1 0,0-1 0,-1 0 0,1 0 0,-1 0 0,0-1 0,0 1 0,0 0 0,0-1 0,0 1 0,-1-1 0,1 1 0,-1-1 0,1 0 0,-1 0 0,0 0 0,0-1 0,0 1 0,0-1 0,0 1 0,0-1 0,0 0 0,0 0 0,-1-1 0,1 1 0,-5 0 0,-13 1 0,1 0 0,-1-2 0,-36-3 0,27 1 0,-5 0-1365,6 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24575,'-1'170'0,"3"182"0,-2-348 0,0 0 0,0 0 0,0 0 0,0 0 0,1 0 0,0 0 0,0 0 0,0 0 0,0-1 0,0 1 0,1 0 0,0 0 0,0-1 0,0 0 0,0 1 0,0-1 0,1 0 0,-1 0 0,1 0 0,0 0 0,0 0 0,0-1 0,0 1 0,1-1 0,-1 0 0,0 0 0,1 0 0,0-1 0,-1 1 0,1-1 0,0 0 0,0 0 0,0 0 0,0 0 0,0-1 0,0 0 0,0 1 0,0-1 0,0-1 0,0 1 0,4-1 0,9-3 0,1 1 0,-1-2 0,0-1 0,0 0 0,0-1 0,-1 0 0,0-2 0,23-15 0,-8 2 0,0-1 0,-2-2 0,27-29 0,-40 37-455,-1 0 0,23-37 0,-17 15-6371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24575,'0'1132'0,"0"-1125"-119,0 33 372,0-39-318,0 0 0,0 0-1,0 1 1,0-1 0,0 0 0,-1 0 0,1 0-1,0 1 1,-1-1 0,1 0 0,0 0 0,-1 0 0,0 0-1,1 0 1,-1 1 0,0-1 0,1 0 0,-1 0 0,0-1-1,0 1 1,0 0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24575,'6'0'0,"6"0"0,7 0 0,5 0 0,5 0 0,2 0 0,1 0 0,1 0 0,-1 0 0,1 0 0,-1 0 0,-5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4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24575,'0'5'0,"0"8"0,0 11 0,0 8 0,0 3 0,0 2 0,0-1 0,0-1 0,0 5 0,-6 0 0,-1-1 0,-5-8 0,0-8-8191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24575,'2'-16'0,"0"-1"0,1 0 0,0 1 0,1-1 0,1 1 0,1 0 0,0 1 0,1-1 0,1 1 0,0 1 0,1-1 0,1 1 0,0 1 0,1 0 0,13-13 0,-15 19 0,0 0 0,0 1 0,0 0 0,1 0 0,0 1 0,1 0 0,-1 1 0,1 0 0,0 0 0,-1 1 0,2 1 0,17-2 0,2 1 0,0 3 0,0 0 0,43 6 0,-71-6 0,-1 1 0,1-1 0,-1 0 0,1 1 0,-1-1 0,1 1 0,-1 0 0,1 0 0,-1 0 0,0 0 0,1 0 0,-1 1 0,0-1 0,0 1 0,0-1 0,0 1 0,0 0 0,0 0 0,-1 0 0,1 0 0,-1 0 0,1 0 0,-1 0 0,2 3 0,-2 0 0,0 0 0,0 0 0,0-1 0,-1 1 0,0 0 0,0 0 0,0 0 0,0-1 0,-1 1 0,0 0 0,0 0 0,-1 5 0,-7 13 0,0 1 0,-1-1 0,-25 40 0,-55 69 0,89-131 0,0 0 0,1 0 0,-1 0 0,0 1 0,1-1 0,-1 0 0,1 0 0,-1 1 0,1-1 0,-1 0 0,1 1 0,0-1 0,0 1 0,0-1 0,0 0 0,0 1 0,0-1 0,0 0 0,0 1 0,1-1 0,-1 0 0,0 1 0,1-1 0,0 2 0,1-1 0,-1-1 0,1 1 0,-1-1 0,1 0 0,0 0 0,-1 1 0,1-1 0,0 0 0,0-1 0,0 1 0,0 0 0,0 0 0,0-1 0,3 1 0,11 1 0,0 0 0,0-2 0,25-1 0,-25 0 0,5 0 0,1 1 0,-1 1 0,0 1 0,1 1 0,25 7 0,-43-9 0,0 0 0,0 0 0,0 1 0,0-1 0,0 1 0,0 0 0,-1 0 0,1 1 0,-1-1 0,0 1 0,1 0 0,-1-1 0,-1 1 0,1 1 0,0-1 0,-1 0 0,1 1 0,-1-1 0,0 1 0,0 0 0,-1-1 0,1 1 0,-1 0 0,1 0 0,-1 0 0,-1 1 0,1-1 0,0 0 0,-1 0 0,0 0 0,0 0 0,0 1 0,-1-1 0,-1 6 0,0 0 7,0-1 0,-1 1-1,0 0 1,-1-1 0,0 1-1,0-1 1,-1 0-1,0-1 1,-1 1 0,0-1-1,0 0 1,-1 0 0,0-1-1,0 0 1,-1 0 0,0-1-1,-9 6 1,5-4-131,0-1 0,0 0 1,-1-1-1,0-1 0,0 0 0,0-1 1,-1 0-1,0-1 0,1 0 0,-1-1 1,-24 0-1,10-3-6702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511 233 24575,'-9'1'0,"0"0"0,0 0 0,0 2 0,1-1 0,-1 1 0,0 0 0,1 0 0,0 1 0,0 0 0,-12 9 0,-10 8 0,-31 28 0,60-48 0,-24 22 0,2 0 0,1 2 0,0 0 0,2 2 0,1 0 0,-17 33 0,9-8 0,3 0 0,-30 94 0,43-103 0,1 0 0,2 1 0,2 0 0,2 0 0,2 0 0,2 1 0,2-1 0,9 52 0,-8-78 0,1-1 0,0 0 0,2 0 0,0 0 0,1-1 0,0 0 0,1 0 0,20 27 0,-22-35 0,1 0 0,0 0 0,0-1 0,0 0 0,1 0 0,0-1 0,1 0 0,0 0 0,0-1 0,0 0 0,0-1 0,1 0 0,-1 0 0,1-1 0,0 0 0,15 2 0,47 0 0,0-2 0,1-4 0,95-13 0,-148 12 0,0 0 0,0-2 0,0-1 0,0 0 0,-1-1 0,25-12 0,-34 12 0,0 0 0,0 0 0,0-1 0,-1 0 0,0-1 0,-1 0 0,0-1 0,0 1 0,0-2 0,-1 1 0,-1-1 0,9-16 0,3-11 0,-2 0 0,-2-2 0,-1 0 0,-2 0 0,-1-1 0,6-69 0,-8 2 0,-9-144 0,-2 187 0,-2 0 0,-3 0 0,-3 0 0,-3 1 0,-3 1 0,-48-119 0,62 174 9,0 1 1,0 0-1,-1-1 0,0 1 0,0 1 1,-1-1-1,0 1 0,0 0 0,0 0 0,0 0 1,-1 0-1,-10-6 0,11 9-96,-1 0-1,1 0 1,0 0 0,-1 0-1,1 1 1,-1 0 0,1 0-1,-1 1 1,0-1-1,1 1 1,-1 1 0,1-1-1,-1 1 1,0 0 0,1 0-1,-8 2 1,-13 7-6739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0 24575,'-1'28'0,"-2"0"0,0-1 0,-2 1 0,-8 27 0,-42 110 0,40-122 0,-185 455 0,-66 197 0,215-517 0,8 2 0,-35 316 0,72-447-1365,1-15-5461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24575,'65'-1'0,"75"3"0,-135-1 0,-1-1 0,1 1 0,-1 0 0,1 0 0,-1 1 0,1 0 0,-1-1 0,0 1 0,0 1 0,0-1 0,0 1 0,0-1 0,0 1 0,-1 0 0,1 0 0,-1 1 0,0-1 0,0 1 0,0 0 0,-1 0 0,1 0 0,-1 0 0,0 0 0,0 0 0,0 0 0,-1 1 0,3 7 0,1 12 0,-1 0 0,-1-1 0,0 1 0,-2 29 0,-1-31 0,-14 444 120,-33-1-1605,42-421-5341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24575,'0'1353'-1365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24575,'11'-5'0,"14"-2"0,8 0 0,9 2 0,3 1 0,-1 1 0,-3 2 0,-3 1 0,-2 0 0,-2 0 0,3 0 0,-4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3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2006 24575,'98'-43'0,"159"-46"0,43-17 0,107-105 0,-14-31 0,-290 177 0,438-279 0,-437 285 0,209-85 0,-263 123 0,304-121 0,53-22 0,-27-6 0,-318 140 0,1 3 0,1 3 0,132-31 0,65-8-1365,-226 56-5461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24575,'0'6'0,"0"6"0,-6 8 0,-6 4 0,-2 10 0,-4-1 0,-3-1 0,1-1 0,-2 1 0,4-7-8191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24575,'-2'0'0,"1"1"0,-1-1 0,1 1 0,-1-1 0,0 1 0,1 0 0,-1 0 0,1 0 0,0 0 0,-1 0 0,1 0 0,0 0 0,0 0 0,0 1 0,0-1 0,0 0 0,0 1 0,0-1 0,-1 3 0,-17 34 0,14-29 0,-126 311 0,130-316 0,-3 6 0,0-1 0,1 2 0,0-1 0,1 0 0,0 1 0,-1 14 0,4-23 0,-1 1 0,0-1 0,1 1 0,-1-1 0,1 1 0,0-1 0,0 1 0,0-1 0,0 0 0,0 1 0,0-1 0,1 0 0,-1 0 0,1 0 0,0 0 0,-1 0 0,1 0 0,0-1 0,0 1 0,0-1 0,0 1 0,1-1 0,-1 0 0,0 1 0,0-1 0,1 0 0,-1-1 0,1 1 0,-1 0 0,1-1 0,3 1 0,25 5 0,0-2 0,1 0 0,41-3 0,102-9 0,-130 5 0,29-5-1365,-12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24575,'0'16'0,"-5"21"0,-7 32 0,-8 24 0,-4 19 0,-5 16 0,-2 8 0,5 2 0,0-1 0,6-18 0,5-25 0,6-22 0,-1-24 0,1-25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825 0 24575,'-13'8'0,"-1"0"0,1 1 0,0 1 0,1 0 0,0 0 0,-13 16 0,-60 79 0,11 3 0,4 3 0,-72 158 0,-75 258 0,180-420 0,-31 150 0,57-200 0,2 0 0,3 1 0,3 0 0,5 86 0,-1-134 0,0 0 0,1 0 0,0 0 0,0 0 0,1 0 0,0-1 0,1 1 0,0-1 0,1 0 0,0 0 0,0-1 0,1 1 0,0-1 0,0 0 0,1-1 0,0 0 0,14 12 0,-10-12 0,-1-1 0,1 0 0,0-1 0,0 0 0,0 0 0,1-1 0,0 0 0,0-1 0,0-1 0,0 0 0,0-1 0,0 0 0,1 0 0,16-3 0,10-2 0,0-3 0,-1-1 0,1-1 0,-2-3 0,1-1 0,-2-1 0,0-2 0,-1-2 0,0-1 0,-2-2 0,0-1 0,-2-2 0,0-1 0,-2-1 0,29-33 0,-37 32 0,-1 0 0,-2-2 0,0 0 0,-2-1 0,-1-1 0,-2-1 0,15-50 0,41-242 0,-38 158 0,-17 99 0,10-40 0,-4-2 0,9-196 0,-29 285 0,1-11 0,-2 0 0,-7-49 0,6 70 0,0 1 0,-1-1 0,0 1 0,-1 0 0,0 0 0,0 0 0,0 1 0,-1-1 0,-1 1 0,0 0 0,0 0 0,-11-10 0,-2 2 11,-2 0 0,0 1 0,0 1 0,-1 1 0,-1 1 0,0 1-1,-1 2 1,0 0 0,0 1 0,-40-7 0,23 8-259,1 1 1,-1 3-1,0 1 1,0 2-1,-78 10 1,66-2-6579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87 24575,'-7'7'0,"-6"7"0,16-12 0,13-4 0,24-10 0,55-24 0,-73 26 0,0 0 0,1 2 0,0 0 0,1 2 0,-1 0 0,1 2 0,0 0 0,30 1 0,-51 3 0,0 0 0,0 0 0,0 1 0,0-1 0,0 1 0,1 0 0,-1 0 0,0 0 0,0 0 0,-1 0 0,1 1 0,0-1 0,0 1 0,-1 0 0,1 0 0,-1 0 0,1 0 0,-1 0 0,0 0 0,0 1 0,0-1 0,0 1 0,0 0 0,-1-1 0,1 1 0,-1 0 0,0 0 0,0 0 0,0 0 0,0 0 0,0 0 0,-1 0 0,1 1 0,-1-1 0,0 0 0,0 0 0,0 0 0,-1 5 0,0 2 0,0 0 0,-1 0 0,0-1 0,-1 1 0,0 0 0,0-1 0,-1 0 0,0 0 0,-1 0 0,0-1 0,-8 12 0,-4-2 0,0 0 0,-2-1 0,0 0 0,-1-2 0,-1 0 0,-32 17 0,-147 62 0,138-67 0,-5 2 0,-248 125 0,300-145 0,1 1 0,0 1 0,1 0 0,0 0 0,0 2 0,-12 15 0,22-24 0,-1 0 0,1 0 0,0 1 0,0-1 0,1 1 0,-1-1 0,1 1 0,0 0 0,0 0 0,1 0 0,-1 1 0,1-1 0,0 0 0,0 0 0,1 1 0,0-1 0,0 0 0,0 1 0,1-1 0,-1 0 0,1 1 0,1-1 0,-1 0 0,3 5 0,-3-7 0,1 0 0,1 0 0,-1-1 0,0 1 0,1-1 0,-1 0 0,1 1 0,-1-1 0,1 0 0,0 0 0,0-1 0,0 1 0,0-1 0,1 0 0,-1 1 0,0-1 0,0 0 0,1-1 0,5 1 0,8 2 0,0-2 0,27-1 0,-42 0 0,18-2 12,0 0 0,-1-1 0,1-2 0,-1 0 0,0 0 0,0-2 0,0 0 0,-1-2 0,34-20 0,-29 14-224,0-1 0,-1-2 0,-1 0-1,-1-1 1,-1-1 0,29-37 0,-32 33-6614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0 24575,'-7'157'0,"-7"0"0,-41 184 0,37-236 0,-154 745-458,13-78 115,53 10 386,100-623-776,6-133-5967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24575,'0'15'0,"0"28"0,0 38 0,-11 31 0,-13 30 0,-20 27 0,-7 17 0,-6 9 0,2-8 0,4-19 0,7-27 0,9-28 0,12-27 0,9-24 0,8-21-8191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5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24575,'10'0'0,"15"-5"0,8-2 0,9 0 0,8-4 0,7-5 0,-2 0 0,-4 2 0,-1 5 0,2-3 0,-2 1 0,0-2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3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24575,'1'5'0,"1"1"0,-1-1 0,1 1 0,0-1 0,1 0 0,-1 1 0,1-1 0,0-1 0,0 1 0,0 0 0,1-1 0,0 1 0,0-1 0,0 0 0,0 0 0,1-1 0,5 5 0,-2-2 0,-1 0 0,-1 0 0,1 1 0,-1 0 0,7 11 0,-9-12 0,-1 0 0,0 1 0,0-1 0,0 1 0,-1 0 0,0 0 0,0 0 0,-1 0 0,1 0 0,-2 0 0,1 0 0,-1 0 0,0 1 0,-1-1 0,1 0 0,-2 0 0,1 0 0,-1 0 0,0 0 0,0 0 0,-1 0 0,0-1 0,0 1 0,0-1 0,-1 0 0,0 0 0,0 0 0,-1 0 0,-9 9 0,-11 8 0,-1-2 0,-1 0 0,-1-2 0,-1 0 0,-32 14 0,19-10 0,16-5-1365,5-2-5461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3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24575,'1645'108'0,"-659"65"0,-678-112 0,70 17 0,-304-62 0,-34-8 0,0 2 0,39 15 0,-10-2 0,101 19 0,-22-6 0,247 64 0,-347-87-273,1-3 0,0-2 0,0-2 0,99 0 0,-121-7-6553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3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24575,'11'1'0,"0"2"0,0 0 0,-1 0 0,1 1 0,20 9 0,-25-10 0,-5-3 0,14 7 0,1 1 0,-1 0 0,22 16 0,-35-22 0,1-1 0,-1 1 0,0-1 0,0 1 0,0 0 0,0 0 0,0 0 0,0 0 0,-1 0 0,1 0 0,-1 0 0,1 0 0,-1 1 0,0-1 0,0 1 0,0-1 0,0 1 0,0-1 0,-1 1 0,1-1 0,-1 1 0,1 0 0,-1-1 0,0 1 0,0 0 0,0 0 0,-1-1 0,1 1 0,-1-1 0,1 1 0,-1 0 0,-1 2 0,0-2 0,0-1 0,0 1 0,0-1 0,0 0 0,0 0 0,-1 0 0,1 0 0,0 0 0,-1 0 0,0-1 0,1 1 0,-1-1 0,-5 2 0,-44 12 0,30-10 0,-11 5-455,1 1 0,-43 20 0,52-19-6371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3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24575,'3325'0'-1365,"-3298"0"-5461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3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24575,'6'0'0,"57"3"0,-60-2 0,-1-1 0,0 0 0,1 1 0,-1-1 0,0 1 0,0-1 0,1 1 0,-1 0 0,0 0 0,0 0 0,0 1 0,0-1 0,0 0 0,0 1 0,0-1 0,-1 1 0,1-1 0,0 1 0,-1 0 0,0 0 0,1 0 0,0 2 0,-2-1 0,0-1 0,0 0 0,0 1 0,0-1 0,-1 0 0,1 1 0,-1-1 0,0 0 0,0 0 0,1 1 0,-1-1 0,-1 0 0,1 0 0,0 0 0,-1 0 0,1 0 0,-1 0 0,1-1 0,-4 4 0,-40 36 0,38-36 0,-195 166 0,192-161 30,0 1 0,2 0 1,-15 22-1,-7 9-1516,13-22-5340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5:17:3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24575,'0'6'0,"0"22"0,0 18 0,-6 11 0,-1 2 0,1-4 0,-5 4 0,0-2 0,2-5 0,3-12-8191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5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2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1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2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41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5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66" Type="http://schemas.openxmlformats.org/officeDocument/2006/relationships/image" Target="../media/image32.png"/><Relationship Id="rId74" Type="http://schemas.openxmlformats.org/officeDocument/2006/relationships/image" Target="../media/image36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46" Type="http://schemas.openxmlformats.org/officeDocument/2006/relationships/image" Target="../media/image22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8. </a:t>
            </a:r>
            <a:r>
              <a:rPr lang="ko-KR" altLang="en-US" b="1" dirty="0" err="1">
                <a:solidFill>
                  <a:srgbClr val="0000FF"/>
                </a:solidFill>
              </a:rPr>
              <a:t>튜플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  <a:r>
              <a:rPr lang="ko-KR" altLang="en-US" b="1" dirty="0">
                <a:solidFill>
                  <a:srgbClr val="0000FF"/>
                </a:solidFill>
              </a:rPr>
              <a:t>셋</a:t>
            </a:r>
            <a:r>
              <a:rPr lang="en-US" altLang="ko-KR" b="1" dirty="0">
                <a:solidFill>
                  <a:srgbClr val="0000FF"/>
                </a:solidFill>
              </a:rPr>
              <a:t>, </a:t>
            </a:r>
            <a:r>
              <a:rPr lang="ko-KR" altLang="en-US" b="1" dirty="0" err="1">
                <a:solidFill>
                  <a:srgbClr val="0000FF"/>
                </a:solidFill>
              </a:rPr>
              <a:t>딕셔너리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10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352928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10. </a:t>
            </a:r>
            <a:r>
              <a:rPr lang="ko-KR" altLang="en-US" dirty="0" err="1"/>
              <a:t>튜플에</a:t>
            </a:r>
            <a:r>
              <a:rPr lang="ko-KR" altLang="en-US" dirty="0"/>
              <a:t> 대한 설명입니다</a:t>
            </a:r>
            <a:r>
              <a:rPr lang="en-US" altLang="ko-KR" dirty="0"/>
              <a:t>. </a:t>
            </a:r>
            <a:r>
              <a:rPr lang="ko-KR" altLang="en-US" dirty="0"/>
              <a:t>거리가 먼 것을 모두 고르세요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괄호</a:t>
            </a:r>
            <a:r>
              <a:rPr lang="en-US" altLang="ko-KR" dirty="0"/>
              <a:t>()</a:t>
            </a:r>
            <a:r>
              <a:rPr lang="ko-KR" altLang="en-US" dirty="0"/>
              <a:t>로 표현합니다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dirty="0"/>
              <a:t>append() </a:t>
            </a:r>
            <a:r>
              <a:rPr lang="ko-KR" altLang="en-US" dirty="0"/>
              <a:t>함수는 사용할 수 없습니다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첨자로 접근하는 것은 리스트와 동일합니다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주로 읽기 전용이지만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필요한 경우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insert()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는 사용이 가능합니다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 err="1">
                <a:solidFill>
                  <a:srgbClr val="0000FF"/>
                </a:solidFill>
                <a:highlight>
                  <a:srgbClr val="FFFF00"/>
                </a:highlight>
              </a:rPr>
              <a:t>튜플은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1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차원만 가능하고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, 2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차원 </a:t>
            </a:r>
            <a:r>
              <a:rPr lang="ko-KR" altLang="en-US" dirty="0" err="1">
                <a:solidFill>
                  <a:srgbClr val="0000FF"/>
                </a:solidFill>
                <a:highlight>
                  <a:srgbClr val="FFFF00"/>
                </a:highlight>
              </a:rPr>
              <a:t>튜플은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 생성할 수 없습니다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10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352928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11. </a:t>
            </a:r>
            <a:r>
              <a:rPr lang="ko-KR" altLang="en-US" dirty="0" err="1"/>
              <a:t>딕셔너리에</a:t>
            </a:r>
            <a:r>
              <a:rPr lang="ko-KR" altLang="en-US" dirty="0"/>
              <a:t> 대한 설명입니다</a:t>
            </a:r>
            <a:r>
              <a:rPr lang="en-US" altLang="ko-KR" dirty="0"/>
              <a:t>. </a:t>
            </a:r>
            <a:r>
              <a:rPr lang="ko-KR" altLang="en-US" dirty="0"/>
              <a:t>거리가 먼 것을 모두 고르세요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① </a:t>
            </a:r>
            <a:r>
              <a:rPr lang="ko-KR" altLang="en-US" dirty="0"/>
              <a:t>중괄호</a:t>
            </a:r>
            <a:r>
              <a:rPr lang="en-US" altLang="ko-KR" dirty="0"/>
              <a:t>{}</a:t>
            </a:r>
            <a:r>
              <a:rPr lang="ko-KR" altLang="en-US" dirty="0"/>
              <a:t>로 표현합니다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② append() </a:t>
            </a:r>
            <a:r>
              <a:rPr lang="ko-KR" altLang="en-US" dirty="0"/>
              <a:t>함수는 사용할 수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③ 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첨자로 접근하는 것은 리스트 및 </a:t>
            </a:r>
            <a:r>
              <a:rPr lang="ko-KR" altLang="en-US" dirty="0" err="1">
                <a:solidFill>
                  <a:srgbClr val="0000FF"/>
                </a:solidFill>
                <a:highlight>
                  <a:srgbClr val="FFFF00"/>
                </a:highlight>
              </a:rPr>
              <a:t>튜플과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 동일합니다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④ </a:t>
            </a:r>
            <a:r>
              <a:rPr lang="ko-KR" altLang="en-US" dirty="0"/>
              <a:t>읽기 및 쓰기가 모두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⑤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항목의 추가 및 삭제는 가능하지만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, 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변경은 할 수 없습니다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12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352928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12. </a:t>
            </a:r>
            <a:r>
              <a:rPr lang="ko-KR" altLang="en-US" dirty="0"/>
              <a:t>비어 있는 자료구조를 초기화 하기 위한 코드이다</a:t>
            </a:r>
            <a:r>
              <a:rPr lang="en-US" altLang="ko-KR" dirty="0"/>
              <a:t>. </a:t>
            </a:r>
            <a:r>
              <a:rPr lang="ko-KR" altLang="en-US" dirty="0"/>
              <a:t>서로 맞는 것끼리 줄로 이어 보자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3040334"/>
            <a:ext cx="2088232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3500">
              <a:spcAft>
                <a:spcPts val="0"/>
              </a:spcAft>
            </a:pPr>
            <a:r>
              <a:rPr lang="ko-KR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①</a:t>
            </a:r>
            <a:r>
              <a:rPr lang="en-US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aa = [ ]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>
              <a:spcAft>
                <a:spcPts val="0"/>
              </a:spcAft>
            </a:pPr>
            <a:r>
              <a:rPr lang="ko-KR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②</a:t>
            </a:r>
            <a:r>
              <a:rPr lang="en-US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bb= { }</a:t>
            </a:r>
            <a:endParaRPr lang="ko-KR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>
              <a:spcAft>
                <a:spcPts val="0"/>
              </a:spcAft>
            </a:pPr>
            <a:r>
              <a:rPr lang="ko-KR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③</a:t>
            </a:r>
            <a:r>
              <a:rPr lang="en-US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cc = ( )</a:t>
            </a:r>
          </a:p>
          <a:p>
            <a:pPr marL="63500">
              <a:spcAft>
                <a:spcPts val="0"/>
              </a:spcAft>
            </a:pPr>
            <a:r>
              <a:rPr lang="ko-KR" altLang="ko-KR" sz="20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④</a:t>
            </a:r>
            <a:r>
              <a:rPr lang="en-US" altLang="ko-KR" sz="20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dd</a:t>
            </a:r>
            <a:r>
              <a:rPr lang="en-US" altLang="ko-KR" sz="20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= None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3743908" y="3038414"/>
            <a:ext cx="2088232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63500">
              <a:spcAft>
                <a:spcPts val="0"/>
              </a:spcAft>
            </a:pPr>
            <a:r>
              <a:rPr lang="ko-KR" altLang="en-US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가</a:t>
            </a:r>
            <a:r>
              <a:rPr lang="en-US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튜플</a:t>
            </a:r>
            <a:endParaRPr lang="ko-KR" altLang="en-US" sz="20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63500">
              <a:spcAft>
                <a:spcPts val="0"/>
              </a:spcAft>
            </a:pPr>
            <a:r>
              <a:rPr lang="ko-KR" altLang="en-US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나</a:t>
            </a:r>
            <a:r>
              <a:rPr lang="en-US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리스트</a:t>
            </a:r>
          </a:p>
          <a:p>
            <a:pPr marL="63500">
              <a:spcAft>
                <a:spcPts val="0"/>
              </a:spcAft>
            </a:pPr>
            <a:r>
              <a:rPr lang="ko-KR" altLang="en-US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다</a:t>
            </a:r>
            <a:r>
              <a:rPr lang="en-US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딕셔너리</a:t>
            </a:r>
            <a:endParaRPr lang="ko-KR" altLang="en-US" sz="20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63500">
              <a:spcAft>
                <a:spcPts val="0"/>
              </a:spcAft>
            </a:pPr>
            <a:r>
              <a:rPr lang="ko-KR" altLang="en-US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라</a:t>
            </a:r>
            <a:r>
              <a:rPr lang="en-US" altLang="ko-KR" sz="2000" kern="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2000" kern="1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일반변수</a:t>
            </a:r>
            <a:endParaRPr lang="ko-KR" altLang="en-US" sz="2000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492623-AC32-ACED-F5F7-0492FB60A556}"/>
              </a:ext>
            </a:extLst>
          </p:cNvPr>
          <p:cNvGrpSpPr/>
          <p:nvPr/>
        </p:nvGrpSpPr>
        <p:grpSpPr>
          <a:xfrm>
            <a:off x="2065471" y="3137960"/>
            <a:ext cx="1779840" cy="790560"/>
            <a:chOff x="2065471" y="3137960"/>
            <a:chExt cx="1779840" cy="79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0418CE4-61E6-E358-DE77-8CEC142E14BA}"/>
                    </a:ext>
                  </a:extLst>
                </p14:cNvPr>
                <p14:cNvContentPartPr/>
                <p14:nvPr/>
              </p14:nvContentPartPr>
              <p14:xfrm>
                <a:off x="2065471" y="3601280"/>
                <a:ext cx="1670760" cy="2383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0418CE4-61E6-E358-DE77-8CEC142E14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56831" y="3592640"/>
                  <a:ext cx="1688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4D49D0C-9E6C-52AB-FD08-A5D80CB3E059}"/>
                    </a:ext>
                  </a:extLst>
                </p14:cNvPr>
                <p14:cNvContentPartPr/>
                <p14:nvPr/>
              </p14:nvContentPartPr>
              <p14:xfrm>
                <a:off x="3668551" y="3725120"/>
                <a:ext cx="127800" cy="1958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4D49D0C-9E6C-52AB-FD08-A5D80CB3E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59911" y="3716120"/>
                  <a:ext cx="145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0E0ECA0-54AF-BE00-55A3-E7FC7C44CEB7}"/>
                    </a:ext>
                  </a:extLst>
                </p14:cNvPr>
                <p14:cNvContentPartPr/>
                <p14:nvPr/>
              </p14:nvContentPartPr>
              <p14:xfrm>
                <a:off x="2167351" y="3206360"/>
                <a:ext cx="1580040" cy="7221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0E0ECA0-54AF-BE00-55A3-E7FC7C44CE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58351" y="3197360"/>
                  <a:ext cx="159768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4885793-1A51-C81E-B957-D09E6DAC9ACB}"/>
                    </a:ext>
                  </a:extLst>
                </p14:cNvPr>
                <p14:cNvContentPartPr/>
                <p14:nvPr/>
              </p14:nvContentPartPr>
              <p14:xfrm>
                <a:off x="3651271" y="3137960"/>
                <a:ext cx="122040" cy="1954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4885793-1A51-C81E-B957-D09E6DAC9A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42631" y="3129320"/>
                  <a:ext cx="139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578837B-A4CE-48C9-51C7-E48CED64ACF3}"/>
                    </a:ext>
                  </a:extLst>
                </p14:cNvPr>
                <p14:cNvContentPartPr/>
                <p14:nvPr/>
              </p14:nvContentPartPr>
              <p14:xfrm>
                <a:off x="2144671" y="3262160"/>
                <a:ext cx="1693080" cy="2606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578837B-A4CE-48C9-51C7-E48CED64ACF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35671" y="3253520"/>
                  <a:ext cx="1710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855E94FC-9179-88DF-4981-24CB70FB6D12}"/>
                    </a:ext>
                  </a:extLst>
                </p14:cNvPr>
                <p14:cNvContentPartPr/>
                <p14:nvPr/>
              </p14:nvContentPartPr>
              <p14:xfrm>
                <a:off x="3744511" y="3488240"/>
                <a:ext cx="100800" cy="972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855E94FC-9179-88DF-4981-24CB70FB6D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35511" y="3479600"/>
                  <a:ext cx="1184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5AAC4ED-91A7-2BBC-904A-8EBE7BBFFA5E}"/>
              </a:ext>
            </a:extLst>
          </p:cNvPr>
          <p:cNvGrpSpPr/>
          <p:nvPr/>
        </p:nvGrpSpPr>
        <p:grpSpPr>
          <a:xfrm>
            <a:off x="2584951" y="4142720"/>
            <a:ext cx="1261440" cy="152280"/>
            <a:chOff x="2584951" y="4142720"/>
            <a:chExt cx="1261440" cy="1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71E80A2-D5F9-037F-07E2-E90A5824E299}"/>
                    </a:ext>
                  </a:extLst>
                </p14:cNvPr>
                <p14:cNvContentPartPr/>
                <p14:nvPr/>
              </p14:nvContentPartPr>
              <p14:xfrm>
                <a:off x="2584951" y="4199240"/>
                <a:ext cx="1207080" cy="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71E80A2-D5F9-037F-07E2-E90A5824E2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75951" y="4190240"/>
                  <a:ext cx="122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8ADB3C1-AEEA-BC5B-D7BE-14A650C248BA}"/>
                    </a:ext>
                  </a:extLst>
                </p14:cNvPr>
                <p14:cNvContentPartPr/>
                <p14:nvPr/>
              </p14:nvContentPartPr>
              <p14:xfrm>
                <a:off x="3712111" y="4142720"/>
                <a:ext cx="134280" cy="1522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8ADB3C1-AEEA-BC5B-D7BE-14A650C248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03111" y="4134080"/>
                  <a:ext cx="15192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1EA3D02-D305-41FE-AE2A-B167FB21205C}"/>
              </a:ext>
            </a:extLst>
          </p:cNvPr>
          <p:cNvGrpSpPr/>
          <p:nvPr/>
        </p:nvGrpSpPr>
        <p:grpSpPr>
          <a:xfrm>
            <a:off x="1140271" y="4684520"/>
            <a:ext cx="4210920" cy="958320"/>
            <a:chOff x="1140271" y="4684520"/>
            <a:chExt cx="4210920" cy="9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D5A76CC-468E-93EE-6DB1-67E445BAE490}"/>
                    </a:ext>
                  </a:extLst>
                </p14:cNvPr>
                <p14:cNvContentPartPr/>
                <p14:nvPr/>
              </p14:nvContentPartPr>
              <p14:xfrm>
                <a:off x="1288951" y="4887920"/>
                <a:ext cx="20520" cy="1656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D5A76CC-468E-93EE-6DB1-67E445BAE49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80311" y="4878920"/>
                  <a:ext cx="38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5367C8E-6CAE-D4BD-60E6-9A5B4AD9D284}"/>
                    </a:ext>
                  </a:extLst>
                </p14:cNvPr>
                <p14:cNvContentPartPr/>
                <p14:nvPr/>
              </p14:nvContentPartPr>
              <p14:xfrm>
                <a:off x="1140271" y="4761200"/>
                <a:ext cx="361440" cy="4795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5367C8E-6CAE-D4BD-60E6-9A5B4AD9D2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31631" y="4752560"/>
                  <a:ext cx="3790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C827BFC-996C-2F9D-E35F-77EFA3E2D889}"/>
                    </a:ext>
                  </a:extLst>
                </p14:cNvPr>
                <p14:cNvContentPartPr/>
                <p14:nvPr/>
              </p14:nvContentPartPr>
              <p14:xfrm>
                <a:off x="1472911" y="4684520"/>
                <a:ext cx="356400" cy="6724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C827BFC-996C-2F9D-E35F-77EFA3E2D8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63911" y="4675880"/>
                  <a:ext cx="37404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7C1CEF3-36BC-6FD5-A3AB-51FA55D4EA8A}"/>
                    </a:ext>
                  </a:extLst>
                </p14:cNvPr>
                <p14:cNvContentPartPr/>
                <p14:nvPr/>
              </p14:nvContentPartPr>
              <p14:xfrm>
                <a:off x="1907071" y="4854080"/>
                <a:ext cx="151920" cy="3398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7C1CEF3-36BC-6FD5-A3AB-51FA55D4EA8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98071" y="4845080"/>
                  <a:ext cx="1695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E426CD2-B2E3-8F6D-924C-EF6E254ED897}"/>
                    </a:ext>
                  </a:extLst>
                </p14:cNvPr>
                <p14:cNvContentPartPr/>
                <p14:nvPr/>
              </p14:nvContentPartPr>
              <p14:xfrm>
                <a:off x="2099671" y="4910240"/>
                <a:ext cx="360" cy="2876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E426CD2-B2E3-8F6D-924C-EF6E254ED8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1031" y="4901600"/>
                  <a:ext cx="18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62D76D6-E578-A0E9-0380-7EBBA2CBC828}"/>
                    </a:ext>
                  </a:extLst>
                </p14:cNvPr>
                <p14:cNvContentPartPr/>
                <p14:nvPr/>
              </p14:nvContentPartPr>
              <p14:xfrm>
                <a:off x="2099671" y="4978280"/>
                <a:ext cx="199800" cy="46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62D76D6-E578-A0E9-0380-7EBBA2CBC8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91031" y="4969280"/>
                  <a:ext cx="217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4CF5BC9-8843-9E1C-383D-BBD2FE241063}"/>
                    </a:ext>
                  </a:extLst>
                </p14:cNvPr>
                <p14:cNvContentPartPr/>
                <p14:nvPr/>
              </p14:nvContentPartPr>
              <p14:xfrm>
                <a:off x="2442751" y="5181320"/>
                <a:ext cx="108720" cy="262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4CF5BC9-8843-9E1C-383D-BBD2FE24106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34111" y="5172320"/>
                  <a:ext cx="126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9293CE4-9A53-BCEC-E723-A0DCE683419A}"/>
                    </a:ext>
                  </a:extLst>
                </p14:cNvPr>
                <p14:cNvContentPartPr/>
                <p14:nvPr/>
              </p14:nvContentPartPr>
              <p14:xfrm>
                <a:off x="2997511" y="4908080"/>
                <a:ext cx="143640" cy="3348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9293CE4-9A53-BCEC-E723-A0DCE683419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88511" y="4899440"/>
                  <a:ext cx="1612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C4F3708-A3D8-F6EE-406D-7A0B5C92CEF7}"/>
                    </a:ext>
                  </a:extLst>
                </p14:cNvPr>
                <p14:cNvContentPartPr/>
                <p14:nvPr/>
              </p14:nvContentPartPr>
              <p14:xfrm>
                <a:off x="2820391" y="4761560"/>
                <a:ext cx="375480" cy="560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C4F3708-A3D8-F6EE-406D-7A0B5C92CEF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11391" y="4752560"/>
                  <a:ext cx="3931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5AB6FD-3840-C98A-6BF5-9EA890823AE1}"/>
                    </a:ext>
                  </a:extLst>
                </p14:cNvPr>
                <p14:cNvContentPartPr/>
                <p14:nvPr/>
              </p14:nvContentPartPr>
              <p14:xfrm>
                <a:off x="3152671" y="4718360"/>
                <a:ext cx="381240" cy="9126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5AB6FD-3840-C98A-6BF5-9EA890823A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43671" y="4709720"/>
                  <a:ext cx="39888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1BCA275-427C-4B45-2741-E1A5571D6A58}"/>
                    </a:ext>
                  </a:extLst>
                </p14:cNvPr>
                <p14:cNvContentPartPr/>
                <p14:nvPr/>
              </p14:nvContentPartPr>
              <p14:xfrm>
                <a:off x="3488191" y="5014280"/>
                <a:ext cx="134280" cy="93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1BCA275-427C-4B45-2741-E1A5571D6A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79191" y="5005640"/>
                  <a:ext cx="151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399AFC3-CCE8-B701-45C5-6AE0F11154F6}"/>
                    </a:ext>
                  </a:extLst>
                </p14:cNvPr>
                <p14:cNvContentPartPr/>
                <p14:nvPr/>
              </p14:nvContentPartPr>
              <p14:xfrm>
                <a:off x="3487471" y="5114000"/>
                <a:ext cx="189000" cy="224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399AFC3-CCE8-B701-45C5-6AE0F11154F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78831" y="5105000"/>
                  <a:ext cx="206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083F676E-A623-18D2-92E4-189D88C3580C}"/>
                    </a:ext>
                  </a:extLst>
                </p14:cNvPr>
                <p14:cNvContentPartPr/>
                <p14:nvPr/>
              </p14:nvContentPartPr>
              <p14:xfrm>
                <a:off x="3731911" y="4932920"/>
                <a:ext cx="4680" cy="4341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083F676E-A623-18D2-92E4-189D88C3580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23271" y="4924280"/>
                  <a:ext cx="223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27F23F30-C1BE-C752-4CA4-5FAFBFF6FC49}"/>
                    </a:ext>
                  </a:extLst>
                </p14:cNvPr>
                <p14:cNvContentPartPr/>
                <p14:nvPr/>
              </p14:nvContentPartPr>
              <p14:xfrm>
                <a:off x="3725431" y="5170160"/>
                <a:ext cx="111960" cy="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27F23F30-C1BE-C752-4CA4-5FAFBFF6FC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16431" y="5161520"/>
                  <a:ext cx="12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567AC79-75ED-E81F-EC0E-52AB92440323}"/>
                    </a:ext>
                  </a:extLst>
                </p14:cNvPr>
                <p14:cNvContentPartPr/>
                <p14:nvPr/>
              </p14:nvContentPartPr>
              <p14:xfrm>
                <a:off x="3880951" y="5260160"/>
                <a:ext cx="13680" cy="1407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567AC79-75ED-E81F-EC0E-52AB924403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2311" y="5251520"/>
                  <a:ext cx="31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F7B0DAD-CE79-79B0-CB91-CC5F7A3E9455}"/>
                    </a:ext>
                  </a:extLst>
                </p14:cNvPr>
                <p14:cNvContentPartPr/>
                <p14:nvPr/>
              </p14:nvContentPartPr>
              <p14:xfrm>
                <a:off x="4041151" y="4963520"/>
                <a:ext cx="250920" cy="2772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F7B0DAD-CE79-79B0-CB91-CC5F7A3E945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32151" y="4954880"/>
                  <a:ext cx="268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B9EBEBA-D040-055D-527F-BF553C13C128}"/>
                    </a:ext>
                  </a:extLst>
                </p14:cNvPr>
                <p14:cNvContentPartPr/>
                <p14:nvPr/>
              </p14:nvContentPartPr>
              <p14:xfrm>
                <a:off x="4026751" y="4725200"/>
                <a:ext cx="366480" cy="5508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B9EBEBA-D040-055D-527F-BF553C13C1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17751" y="4716200"/>
                  <a:ext cx="3841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003111E6-ABC5-603B-CEE9-6CA433F7224E}"/>
                    </a:ext>
                  </a:extLst>
                </p14:cNvPr>
                <p14:cNvContentPartPr/>
                <p14:nvPr/>
              </p14:nvContentPartPr>
              <p14:xfrm>
                <a:off x="4405831" y="4741040"/>
                <a:ext cx="268200" cy="9018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003111E6-ABC5-603B-CEE9-6CA433F722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96831" y="4732040"/>
                  <a:ext cx="28584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978BA01-A8D5-9456-FE42-F4AE37DE9B5C}"/>
                    </a:ext>
                  </a:extLst>
                </p14:cNvPr>
                <p14:cNvContentPartPr/>
                <p14:nvPr/>
              </p14:nvContentPartPr>
              <p14:xfrm>
                <a:off x="4741351" y="4989080"/>
                <a:ext cx="114840" cy="4438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978BA01-A8D5-9456-FE42-F4AE37DE9B5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32351" y="4980080"/>
                  <a:ext cx="1324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860B815-78CF-805A-1251-A8B3C6350758}"/>
                    </a:ext>
                  </a:extLst>
                </p14:cNvPr>
                <p14:cNvContentPartPr/>
                <p14:nvPr/>
              </p14:nvContentPartPr>
              <p14:xfrm>
                <a:off x="5012071" y="4955600"/>
                <a:ext cx="360" cy="4874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860B815-78CF-805A-1251-A8B3C635075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03431" y="4946960"/>
                  <a:ext cx="18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98C7D107-46B7-7963-3674-17A54A486506}"/>
                    </a:ext>
                  </a:extLst>
                </p14:cNvPr>
                <p14:cNvContentPartPr/>
                <p14:nvPr/>
              </p14:nvContentPartPr>
              <p14:xfrm>
                <a:off x="5057431" y="5248640"/>
                <a:ext cx="151200" cy="118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98C7D107-46B7-7963-3674-17A54A48650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48431" y="5240000"/>
                  <a:ext cx="168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CFDFF9A-F404-5201-83DC-89AA6D88977D}"/>
                    </a:ext>
                  </a:extLst>
                </p14:cNvPr>
                <p14:cNvContentPartPr/>
                <p14:nvPr/>
              </p14:nvContentPartPr>
              <p14:xfrm>
                <a:off x="5303671" y="5407040"/>
                <a:ext cx="47520" cy="900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CFDFF9A-F404-5201-83DC-89AA6D88977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95031" y="5398040"/>
                  <a:ext cx="6516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FC6B8A3-F53D-F37E-165A-4DCB1A612BB6}"/>
              </a:ext>
            </a:extLst>
          </p:cNvPr>
          <p:cNvGrpSpPr/>
          <p:nvPr/>
        </p:nvGrpSpPr>
        <p:grpSpPr>
          <a:xfrm>
            <a:off x="5764831" y="4854080"/>
            <a:ext cx="1269720" cy="1228320"/>
            <a:chOff x="5764831" y="4854080"/>
            <a:chExt cx="1269720" cy="12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CAC431B-F818-AB9F-466F-D71F97426684}"/>
                    </a:ext>
                  </a:extLst>
                </p14:cNvPr>
                <p14:cNvContentPartPr/>
                <p14:nvPr/>
              </p14:nvContentPartPr>
              <p14:xfrm>
                <a:off x="5943751" y="5034440"/>
                <a:ext cx="208440" cy="1987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CAC431B-F818-AB9F-466F-D71F974266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34751" y="5025800"/>
                  <a:ext cx="226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3DDC3721-36B6-8D38-7F19-5C540E47BA66}"/>
                    </a:ext>
                  </a:extLst>
                </p14:cNvPr>
                <p14:cNvContentPartPr/>
                <p14:nvPr/>
              </p14:nvContentPartPr>
              <p14:xfrm>
                <a:off x="5999191" y="5011760"/>
                <a:ext cx="85680" cy="4402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3DDC3721-36B6-8D38-7F19-5C540E47BA6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90551" y="5003120"/>
                  <a:ext cx="1033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90D81FC-3DC4-208B-4937-8C10524E324A}"/>
                    </a:ext>
                  </a:extLst>
                </p14:cNvPr>
                <p14:cNvContentPartPr/>
                <p14:nvPr/>
              </p14:nvContentPartPr>
              <p14:xfrm>
                <a:off x="5764831" y="4854080"/>
                <a:ext cx="434880" cy="7786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90D81FC-3DC4-208B-4937-8C10524E324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56191" y="4845080"/>
                  <a:ext cx="45252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1BF74A3-BD00-AEE0-1756-4E3A61ECD4BF}"/>
                    </a:ext>
                  </a:extLst>
                </p14:cNvPr>
                <p14:cNvContentPartPr/>
                <p14:nvPr/>
              </p14:nvContentPartPr>
              <p14:xfrm>
                <a:off x="6427951" y="5037680"/>
                <a:ext cx="359280" cy="3268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1BF74A3-BD00-AEE0-1756-4E3A61ECD4B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19311" y="5029040"/>
                  <a:ext cx="376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AE1A21A-2649-079F-3E36-261D6E2ACD65}"/>
                    </a:ext>
                  </a:extLst>
                </p14:cNvPr>
                <p14:cNvContentPartPr/>
                <p14:nvPr/>
              </p14:nvContentPartPr>
              <p14:xfrm>
                <a:off x="6161911" y="4876760"/>
                <a:ext cx="193680" cy="12056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AE1A21A-2649-079F-3E36-261D6E2ACD6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53271" y="4867760"/>
                  <a:ext cx="211320" cy="12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8BFA379-86BD-F406-6DB9-74B2CCE65865}"/>
                    </a:ext>
                  </a:extLst>
                </p14:cNvPr>
                <p14:cNvContentPartPr/>
                <p14:nvPr/>
              </p14:nvContentPartPr>
              <p14:xfrm>
                <a:off x="6736471" y="4967120"/>
                <a:ext cx="150120" cy="6274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8BFA379-86BD-F406-6DB9-74B2CCE6586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27831" y="4958480"/>
                  <a:ext cx="1677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E5B3ACC8-30D9-9722-F0C3-803FA35E12FB}"/>
                    </a:ext>
                  </a:extLst>
                </p14:cNvPr>
                <p14:cNvContentPartPr/>
                <p14:nvPr/>
              </p14:nvContentPartPr>
              <p14:xfrm>
                <a:off x="6829711" y="5302280"/>
                <a:ext cx="204840" cy="4860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E5B3ACC8-30D9-9722-F0C3-803FA35E12F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21071" y="5293640"/>
                  <a:ext cx="222480" cy="6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490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13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352928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13. </a:t>
            </a:r>
            <a:r>
              <a:rPr lang="ko-KR" altLang="en-US" dirty="0"/>
              <a:t>다음 설명 중에서 내용이 올바르지 않을 것을 모두 고르세요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① 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세트는 </a:t>
            </a:r>
            <a:r>
              <a:rPr lang="ko-KR" altLang="en-US" dirty="0" err="1">
                <a:solidFill>
                  <a:srgbClr val="0000FF"/>
                </a:solidFill>
                <a:highlight>
                  <a:srgbClr val="FFFF00"/>
                </a:highlight>
              </a:rPr>
              <a:t>튜플의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 특수한 형태다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② </a:t>
            </a:r>
            <a:r>
              <a:rPr lang="ko-KR" altLang="en-US" dirty="0"/>
              <a:t>세트는 중복된 값을 허용하지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③ [ n for n in range(5)]</a:t>
            </a:r>
            <a:r>
              <a:rPr lang="ko-KR" altLang="en-US" dirty="0"/>
              <a:t>의 결과는 </a:t>
            </a:r>
            <a:r>
              <a:rPr lang="en-US" altLang="ko-KR" dirty="0"/>
              <a:t>[0, 1, 2, 3, 4]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④ zip() 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함수는 리스트를 압축하는 기능을 한다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⑤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</a:rPr>
              <a:t>newList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[:] =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</a:rPr>
              <a:t>oldList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는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</a:rPr>
              <a:t>oldList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를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00"/>
                </a:highlight>
              </a:rPr>
              <a:t>newList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로 복사하는 </a:t>
            </a:r>
            <a:endParaRPr lang="en-US" altLang="ko-KR" dirty="0">
              <a:solidFill>
                <a:srgbClr val="0000FF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   </a:t>
            </a:r>
            <a:r>
              <a:rPr lang="ko-KR" altLang="en-US" dirty="0">
                <a:solidFill>
                  <a:srgbClr val="0000FF"/>
                </a:solidFill>
                <a:highlight>
                  <a:srgbClr val="FFFF00"/>
                </a:highlight>
              </a:rPr>
              <a:t>효과를 갖는다</a:t>
            </a: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3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706090"/>
          </a:xfrm>
        </p:spPr>
        <p:txBody>
          <a:bodyPr/>
          <a:lstStyle/>
          <a:p>
            <a:r>
              <a:rPr lang="en-US" altLang="ko-KR" sz="2800" dirty="0"/>
              <a:t>5. Ch7.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02 </a:t>
            </a:r>
            <a:r>
              <a:rPr lang="ko-KR" altLang="en-US" sz="2800" dirty="0"/>
              <a:t>기차 수송량에 따라 순위 매기기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ko-KR" altLang="en-US" sz="2000" dirty="0"/>
              <a:t>물건을 수송하는 기차 여러 대의 수송량을 합산해 순위를 매기는 프로그램을 만들어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각 기차의 수송량 목록이 </a:t>
            </a:r>
            <a:r>
              <a:rPr lang="en-US" altLang="ko-KR" sz="2000" dirty="0"/>
              <a:t>(</a:t>
            </a:r>
            <a:r>
              <a:rPr lang="ko-KR" altLang="en-US" sz="2000" dirty="0"/>
              <a:t>토마스 </a:t>
            </a:r>
            <a:r>
              <a:rPr lang="en-US" altLang="ko-KR" sz="2000" dirty="0"/>
              <a:t>5</a:t>
            </a:r>
            <a:r>
              <a:rPr lang="ko-KR" altLang="en-US" sz="2000" dirty="0"/>
              <a:t>톤</a:t>
            </a:r>
            <a:r>
              <a:rPr lang="en-US" altLang="ko-KR" sz="2000" dirty="0"/>
              <a:t>), (</a:t>
            </a:r>
            <a:r>
              <a:rPr lang="ko-KR" altLang="en-US" sz="2000" dirty="0"/>
              <a:t>제임스 </a:t>
            </a:r>
            <a:r>
              <a:rPr lang="en-US" altLang="ko-KR" sz="2000" dirty="0"/>
              <a:t>4</a:t>
            </a:r>
            <a:r>
              <a:rPr lang="ko-KR" altLang="en-US" sz="2000" dirty="0"/>
              <a:t>톤</a:t>
            </a:r>
            <a:r>
              <a:rPr lang="en-US" altLang="ko-KR" sz="2000" dirty="0"/>
              <a:t>), (</a:t>
            </a:r>
            <a:r>
              <a:rPr lang="ko-KR" altLang="en-US" sz="2000" dirty="0"/>
              <a:t>토마스 </a:t>
            </a:r>
            <a:r>
              <a:rPr lang="en-US" altLang="ko-KR" sz="2000" dirty="0"/>
              <a:t>2</a:t>
            </a:r>
            <a:r>
              <a:rPr lang="ko-KR" altLang="en-US" sz="2000" dirty="0"/>
              <a:t>톤</a:t>
            </a:r>
            <a:r>
              <a:rPr lang="en-US" altLang="ko-KR" sz="2000" dirty="0"/>
              <a:t>) </a:t>
            </a:r>
            <a:r>
              <a:rPr lang="ko-KR" altLang="en-US" sz="2000" dirty="0"/>
              <a:t>등으로 되어 있다면 이 목록의 합계를 내서 </a:t>
            </a:r>
            <a:r>
              <a:rPr lang="en-US" altLang="ko-KR" sz="2000" dirty="0"/>
              <a:t>[</a:t>
            </a:r>
            <a:r>
              <a:rPr lang="ko-KR" altLang="en-US" sz="2000" dirty="0"/>
              <a:t>토마스 </a:t>
            </a:r>
            <a:r>
              <a:rPr lang="en-US" altLang="ko-KR" sz="2000" dirty="0"/>
              <a:t>7</a:t>
            </a:r>
            <a:r>
              <a:rPr lang="ko-KR" altLang="en-US" sz="2000" dirty="0"/>
              <a:t>톤 </a:t>
            </a:r>
            <a:r>
              <a:rPr lang="en-US" altLang="ko-KR" sz="2000" dirty="0"/>
              <a:t>1</a:t>
            </a:r>
            <a:r>
              <a:rPr lang="ko-KR" altLang="en-US" sz="2000" dirty="0"/>
              <a:t>등</a:t>
            </a:r>
            <a:r>
              <a:rPr lang="en-US" altLang="ko-KR" sz="2000" dirty="0"/>
              <a:t>] [</a:t>
            </a:r>
            <a:r>
              <a:rPr lang="ko-KR" altLang="en-US" sz="2000" dirty="0"/>
              <a:t>제임스 </a:t>
            </a:r>
            <a:r>
              <a:rPr lang="en-US" altLang="ko-KR" sz="2000" dirty="0"/>
              <a:t>4</a:t>
            </a:r>
            <a:r>
              <a:rPr lang="ko-KR" altLang="en-US" sz="2000" dirty="0"/>
              <a:t>톤 </a:t>
            </a:r>
            <a:r>
              <a:rPr lang="en-US" altLang="ko-KR" sz="2000" dirty="0"/>
              <a:t>2</a:t>
            </a:r>
            <a:r>
              <a:rPr lang="ko-KR" altLang="en-US" sz="2000" dirty="0"/>
              <a:t>등</a:t>
            </a:r>
            <a:r>
              <a:rPr lang="en-US" altLang="ko-KR" sz="2000" dirty="0"/>
              <a:t>] </a:t>
            </a:r>
            <a:r>
              <a:rPr lang="ko-KR" altLang="en-US" sz="2000" dirty="0"/>
              <a:t>이 출력되도록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 같은 순위가 여러 번 나오면 같은 순위만큼 건너뛰고 다음 순위를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예로 </a:t>
            </a:r>
            <a:r>
              <a:rPr lang="en-US" altLang="ko-KR" sz="2000" dirty="0"/>
              <a:t>1</a:t>
            </a:r>
            <a:r>
              <a:rPr lang="ko-KR" altLang="en-US" sz="2000" dirty="0"/>
              <a:t>등</a:t>
            </a:r>
            <a:r>
              <a:rPr lang="en-US" altLang="ko-KR" sz="2000" dirty="0"/>
              <a:t>, 2</a:t>
            </a:r>
            <a:r>
              <a:rPr lang="ko-KR" altLang="en-US" sz="2000" dirty="0"/>
              <a:t>등</a:t>
            </a:r>
            <a:r>
              <a:rPr lang="en-US" altLang="ko-KR" sz="2000" dirty="0"/>
              <a:t>, 2</a:t>
            </a:r>
            <a:r>
              <a:rPr lang="ko-KR" altLang="en-US" sz="2000" dirty="0"/>
              <a:t>등</a:t>
            </a:r>
            <a:r>
              <a:rPr lang="en-US" altLang="ko-KR" sz="2000" dirty="0"/>
              <a:t>, 4</a:t>
            </a:r>
            <a:r>
              <a:rPr lang="ko-KR" altLang="en-US" sz="2000" dirty="0"/>
              <a:t>등 </a:t>
            </a:r>
            <a:r>
              <a:rPr lang="en-US" altLang="ko-KR" sz="2000" dirty="0"/>
              <a:t>,… </a:t>
            </a:r>
            <a:r>
              <a:rPr lang="ko-KR" altLang="en-US" sz="2000" dirty="0"/>
              <a:t>방식으로 </a:t>
            </a:r>
            <a:r>
              <a:rPr lang="en-US" altLang="ko-KR" sz="2000" dirty="0"/>
              <a:t>3</a:t>
            </a:r>
            <a:r>
              <a:rPr lang="ko-KR" altLang="en-US" sz="2000" dirty="0"/>
              <a:t>등은 건너뛰고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여기서는 </a:t>
            </a:r>
            <a:r>
              <a:rPr lang="ko-KR" altLang="en-US" sz="2000" dirty="0" err="1">
                <a:solidFill>
                  <a:srgbClr val="0000FF"/>
                </a:solidFill>
              </a:rPr>
              <a:t>튜플을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 err="1">
                <a:solidFill>
                  <a:srgbClr val="0000FF"/>
                </a:solidFill>
              </a:rPr>
              <a:t>딕셔너리로</a:t>
            </a:r>
            <a:r>
              <a:rPr lang="ko-KR" altLang="en-US" sz="2000" dirty="0">
                <a:solidFill>
                  <a:srgbClr val="0000FF"/>
                </a:solidFill>
              </a:rPr>
              <a:t> 변경한 후 다시 </a:t>
            </a:r>
            <a:r>
              <a:rPr lang="ko-KR" altLang="en-US" sz="2000" dirty="0" err="1">
                <a:solidFill>
                  <a:srgbClr val="0000FF"/>
                </a:solidFill>
              </a:rPr>
              <a:t>딕셔너리를</a:t>
            </a:r>
            <a:r>
              <a:rPr lang="ko-KR" altLang="en-US" sz="2000" dirty="0">
                <a:solidFill>
                  <a:srgbClr val="0000FF"/>
                </a:solidFill>
              </a:rPr>
              <a:t> </a:t>
            </a:r>
            <a:r>
              <a:rPr lang="ko-KR" altLang="en-US" sz="2000" dirty="0" err="1">
                <a:solidFill>
                  <a:srgbClr val="0000FF"/>
                </a:solidFill>
              </a:rPr>
              <a:t>튜플로</a:t>
            </a:r>
            <a:r>
              <a:rPr lang="ko-KR" altLang="en-US" sz="2000" dirty="0">
                <a:solidFill>
                  <a:srgbClr val="0000FF"/>
                </a:solidFill>
              </a:rPr>
              <a:t> 정렬하는 방식을 사용한다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2" y="3306580"/>
            <a:ext cx="8389169" cy="3049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78042B-1CB8-F03C-A3E7-578099CB9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30" y="848965"/>
            <a:ext cx="6174940" cy="5048922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76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</a:t>
            </a:r>
            <a:r>
              <a:rPr lang="ko-KR" altLang="en-US" sz="3200" dirty="0"/>
              <a:t>백준</a:t>
            </a:r>
            <a:r>
              <a:rPr lang="en-US" altLang="ko-KR" sz="3200" dirty="0"/>
              <a:t>25206 </a:t>
            </a:r>
            <a:r>
              <a:rPr lang="ko-KR" altLang="en-US" sz="3200" dirty="0"/>
              <a:t>너의 평점은</a:t>
            </a:r>
            <a:br>
              <a:rPr lang="en-US" altLang="ko-KR" sz="3200" dirty="0"/>
            </a:br>
            <a:r>
              <a:rPr lang="en-US" altLang="ko-KR" sz="2000" dirty="0"/>
              <a:t>https://www.acmicpc.net/problem/25206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전공평점은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 </a:t>
            </a:r>
            <a:r>
              <a:rPr lang="ko-KR" altLang="en-US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전공과목별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학점 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× </a:t>
            </a:r>
            <a:r>
              <a:rPr lang="ko-KR" altLang="en-US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과목평점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)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의 합을 학점의 총합으로 나눈 값이다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P/F </a:t>
            </a:r>
            <a:r>
              <a:rPr lang="ko-KR" altLang="en-US" sz="2000" dirty="0">
                <a:latin typeface="Open Sans" panose="020F0502020204030204" pitchFamily="34" charset="0"/>
              </a:rPr>
              <a:t>과목의 경우 등급이 </a:t>
            </a:r>
            <a:r>
              <a:rPr lang="en-US" altLang="ko-KR" sz="2000" dirty="0">
                <a:latin typeface="Open Sans" panose="020F0502020204030204" pitchFamily="34" charset="0"/>
              </a:rPr>
              <a:t>P </a:t>
            </a:r>
            <a:r>
              <a:rPr lang="ko-KR" altLang="en-US" sz="2000" dirty="0">
                <a:latin typeface="Open Sans" panose="020F0502020204030204" pitchFamily="34" charset="0"/>
              </a:rPr>
              <a:t>또는 </a:t>
            </a:r>
            <a:r>
              <a:rPr lang="en-US" altLang="ko-KR" sz="2000" dirty="0">
                <a:latin typeface="Open Sans" panose="020F0502020204030204" pitchFamily="34" charset="0"/>
              </a:rPr>
              <a:t>F</a:t>
            </a:r>
            <a:r>
              <a:rPr lang="ko-KR" altLang="en-US" sz="2000" dirty="0">
                <a:latin typeface="Open Sans" panose="020F0502020204030204" pitchFamily="34" charset="0"/>
              </a:rPr>
              <a:t>로 표시되는데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등급이 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P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인 과목은 계산에서 제외해야 한다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20</a:t>
            </a:r>
            <a:r>
              <a:rPr lang="ko-KR" altLang="en-US" sz="2000" dirty="0">
                <a:latin typeface="Open Sans" panose="020F0502020204030204" pitchFamily="34" charset="0"/>
              </a:rPr>
              <a:t>줄에 걸쳐 </a:t>
            </a:r>
            <a:r>
              <a:rPr lang="ko-KR" altLang="en-US" sz="2000" dirty="0" err="1">
                <a:latin typeface="Open Sans" panose="020F0502020204030204" pitchFamily="34" charset="0"/>
              </a:rPr>
              <a:t>치훈이가</a:t>
            </a:r>
            <a:r>
              <a:rPr lang="ko-KR" altLang="en-US" sz="2000" dirty="0">
                <a:latin typeface="Open Sans" panose="020F0502020204030204" pitchFamily="34" charset="0"/>
              </a:rPr>
              <a:t> 수강한 전공과목의 과목명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학점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등급이 공백으로 구분되어 주어진다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 err="1">
                <a:latin typeface="Open Sans" panose="020F0502020204030204" pitchFamily="34" charset="0"/>
              </a:rPr>
              <a:t>치훈이의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ko-KR" altLang="en-US" sz="2000" dirty="0" err="1">
                <a:latin typeface="Open Sans" panose="020F0502020204030204" pitchFamily="34" charset="0"/>
              </a:rPr>
              <a:t>전공평점을</a:t>
            </a:r>
            <a:r>
              <a:rPr lang="ko-KR" altLang="en-US" sz="2000" dirty="0">
                <a:latin typeface="Open Sans" panose="020F0502020204030204" pitchFamily="34" charset="0"/>
              </a:rPr>
              <a:t> 출력한다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75778"/>
            <a:ext cx="7056784" cy="2315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CD209E-DBBB-D3C7-CE78-1A6421216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233" y="1555928"/>
            <a:ext cx="6453533" cy="464413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백준</a:t>
            </a:r>
            <a:r>
              <a:rPr lang="en-US" altLang="ko-KR" sz="3200" dirty="0"/>
              <a:t>7785 </a:t>
            </a:r>
            <a:r>
              <a:rPr lang="ko-KR" altLang="en-US" sz="3200" dirty="0"/>
              <a:t>회사에 있는 사람</a:t>
            </a:r>
            <a:br>
              <a:rPr lang="en-US" altLang="ko-KR" sz="3200" dirty="0"/>
            </a:br>
            <a:r>
              <a:rPr lang="en-US" altLang="ko-KR" sz="2000" dirty="0"/>
              <a:t>https://www.acmicpc.net/problem/7785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로그가 주어졌을 때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현재 회사에 있는 모든 사람을 구하는 프로그램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/>
              <a:t>출입 기록의 수 </a:t>
            </a:r>
            <a:r>
              <a:rPr lang="en-US" altLang="ko-KR" sz="2000" dirty="0"/>
              <a:t>n. (2 ≤ n ≤ 106) </a:t>
            </a:r>
            <a:r>
              <a:rPr lang="ko-KR" altLang="en-US" sz="2000" dirty="0"/>
              <a:t>다음 </a:t>
            </a:r>
            <a:r>
              <a:rPr lang="en-US" altLang="ko-KR" sz="2000" dirty="0"/>
              <a:t>n</a:t>
            </a:r>
            <a:r>
              <a:rPr lang="ko-KR" altLang="en-US" sz="2000" dirty="0"/>
              <a:t>개의 줄에는 출입 기록이 순서대로 주어지며</a:t>
            </a:r>
            <a:r>
              <a:rPr lang="en-US" altLang="ko-KR" sz="2000" dirty="0"/>
              <a:t>, </a:t>
            </a:r>
            <a:r>
              <a:rPr lang="ko-KR" altLang="en-US" sz="2000" dirty="0"/>
              <a:t>각 사람의 이름이 주어지고 </a:t>
            </a:r>
            <a:r>
              <a:rPr lang="en-US" altLang="ko-KR" sz="2000" dirty="0"/>
              <a:t>"enter"</a:t>
            </a:r>
            <a:r>
              <a:rPr lang="ko-KR" altLang="en-US" sz="2000" dirty="0"/>
              <a:t>나 </a:t>
            </a:r>
            <a:r>
              <a:rPr lang="en-US" altLang="ko-KR" sz="2000" dirty="0"/>
              <a:t>"leave“</a:t>
            </a:r>
          </a:p>
          <a:p>
            <a:pPr algn="just"/>
            <a:r>
              <a:rPr lang="ko-KR" altLang="en-US" sz="2000" dirty="0"/>
              <a:t>회사에 있는 사람의 이름을 사전 역순으로 한 줄에 한 명씩 출력</a:t>
            </a:r>
            <a:endParaRPr lang="en-US" altLang="ko-KR" sz="2000" dirty="0"/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dictionary</a:t>
            </a:r>
            <a:r>
              <a:rPr lang="ko-KR" altLang="en-US" sz="2000" dirty="0">
                <a:solidFill>
                  <a:srgbClr val="0000FF"/>
                </a:solidFill>
              </a:rPr>
              <a:t>는 </a:t>
            </a:r>
            <a:r>
              <a:rPr lang="en-US" altLang="ko-KR" sz="2000" dirty="0">
                <a:solidFill>
                  <a:srgbClr val="0000FF"/>
                </a:solidFill>
              </a:rPr>
              <a:t>hash function</a:t>
            </a:r>
            <a:r>
              <a:rPr lang="ko-KR" altLang="en-US" sz="2000" dirty="0">
                <a:solidFill>
                  <a:srgbClr val="0000FF"/>
                </a:solidFill>
              </a:rPr>
              <a:t>을 사용하기때문에 </a:t>
            </a:r>
            <a:r>
              <a:rPr lang="en-US" altLang="ko-KR" sz="2000" dirty="0">
                <a:solidFill>
                  <a:srgbClr val="0000FF"/>
                </a:solidFill>
              </a:rPr>
              <a:t>O(1) </a:t>
            </a:r>
            <a:r>
              <a:rPr lang="ko-KR" altLang="en-US" sz="2000" dirty="0">
                <a:solidFill>
                  <a:srgbClr val="0000FF"/>
                </a:solidFill>
              </a:rPr>
              <a:t>접근 시간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answer[name] = ‘enter’, del answer[name]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answer = sorted(</a:t>
            </a:r>
            <a:r>
              <a:rPr lang="en-US" altLang="ko-KR" sz="2000" dirty="0" err="1">
                <a:solidFill>
                  <a:srgbClr val="0000FF"/>
                </a:solidFill>
              </a:rPr>
              <a:t>answer.keys</a:t>
            </a:r>
            <a:r>
              <a:rPr lang="en-US" altLang="ko-KR" sz="2000" dirty="0">
                <a:solidFill>
                  <a:srgbClr val="0000FF"/>
                </a:solidFill>
              </a:rPr>
              <a:t>(), reverse=True)</a:t>
            </a:r>
          </a:p>
          <a:p>
            <a:pPr algn="just"/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038981"/>
            <a:ext cx="6485831" cy="2284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DC2F8A-1AC2-7928-105D-3928F64F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68" y="1409418"/>
            <a:ext cx="8164064" cy="4039164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28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8. </a:t>
            </a:r>
            <a:r>
              <a:rPr lang="ko-KR" altLang="en-US" sz="3200" dirty="0"/>
              <a:t>백준</a:t>
            </a:r>
            <a:r>
              <a:rPr lang="en-US" altLang="ko-KR" sz="3200" dirty="0"/>
              <a:t>1764 </a:t>
            </a:r>
            <a:r>
              <a:rPr lang="ko-KR" altLang="en-US" sz="3200" dirty="0" err="1"/>
              <a:t>듣보잡</a:t>
            </a:r>
            <a:br>
              <a:rPr lang="en-US" altLang="ko-KR" sz="3200" dirty="0"/>
            </a:br>
            <a:r>
              <a:rPr lang="en-US" altLang="ko-KR" sz="2000" dirty="0"/>
              <a:t>https://www.acmicpc.net/problem/1764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 err="1">
                <a:latin typeface="Open Sans" panose="020F0502020204030204" pitchFamily="34" charset="0"/>
              </a:rPr>
              <a:t>듣도</a:t>
            </a:r>
            <a:r>
              <a:rPr lang="ko-KR" altLang="en-US" sz="2000" dirty="0">
                <a:latin typeface="Open Sans" panose="020F0502020204030204" pitchFamily="34" charset="0"/>
              </a:rPr>
              <a:t> 못한 사람의 명단과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보도 못한 사람의 명단이 주어질 때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 err="1">
                <a:latin typeface="Open Sans" panose="020F0502020204030204" pitchFamily="34" charset="0"/>
              </a:rPr>
              <a:t>듣도</a:t>
            </a:r>
            <a:r>
              <a:rPr lang="ko-KR" altLang="en-US" sz="2000" dirty="0">
                <a:latin typeface="Open Sans" panose="020F0502020204030204" pitchFamily="34" charset="0"/>
              </a:rPr>
              <a:t> 보도 못한 사람의 명단을 구하는 프로그램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 err="1">
                <a:latin typeface="Open Sans" panose="020F0502020204030204" pitchFamily="34" charset="0"/>
              </a:rPr>
              <a:t>듣도</a:t>
            </a:r>
            <a:r>
              <a:rPr lang="ko-KR" altLang="en-US" sz="2000" dirty="0">
                <a:latin typeface="Open Sans" panose="020F0502020204030204" pitchFamily="34" charset="0"/>
              </a:rPr>
              <a:t> 못한 사람의 수 </a:t>
            </a:r>
            <a:r>
              <a:rPr lang="en-US" altLang="ko-KR" sz="2000" dirty="0">
                <a:latin typeface="Open Sans" panose="020F0502020204030204" pitchFamily="34" charset="0"/>
              </a:rPr>
              <a:t>N, </a:t>
            </a:r>
            <a:r>
              <a:rPr lang="ko-KR" altLang="en-US" sz="2000" dirty="0">
                <a:latin typeface="Open Sans" panose="020F0502020204030204" pitchFamily="34" charset="0"/>
              </a:rPr>
              <a:t>보도 못한 사람의 수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이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>
                <a:latin typeface="Open Sans" panose="020F0502020204030204" pitchFamily="34" charset="0"/>
              </a:rPr>
              <a:t>이어서 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개의 줄에 </a:t>
            </a:r>
            <a:r>
              <a:rPr lang="ko-KR" altLang="en-US" sz="2000" dirty="0" err="1">
                <a:latin typeface="Open Sans" panose="020F0502020204030204" pitchFamily="34" charset="0"/>
              </a:rPr>
              <a:t>듣도</a:t>
            </a:r>
            <a:r>
              <a:rPr lang="ko-KR" altLang="en-US" sz="2000" dirty="0">
                <a:latin typeface="Open Sans" panose="020F0502020204030204" pitchFamily="34" charset="0"/>
              </a:rPr>
              <a:t> 못한 사람의 이름과</a:t>
            </a:r>
            <a:r>
              <a:rPr lang="en-US" altLang="ko-KR" sz="2000" dirty="0">
                <a:latin typeface="Open Sans" panose="020F0502020204030204" pitchFamily="34" charset="0"/>
              </a:rPr>
              <a:t>, M</a:t>
            </a:r>
            <a:r>
              <a:rPr lang="ko-KR" altLang="en-US" sz="2000" dirty="0">
                <a:latin typeface="Open Sans" panose="020F0502020204030204" pitchFamily="34" charset="0"/>
              </a:rPr>
              <a:t>개 줄에 보도 못한 사람의 이름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 err="1">
                <a:latin typeface="Open Sans" panose="020F0502020204030204" pitchFamily="34" charset="0"/>
              </a:rPr>
              <a:t>듣보잡의</a:t>
            </a:r>
            <a:r>
              <a:rPr lang="ko-KR" altLang="en-US" sz="2000" dirty="0">
                <a:latin typeface="Open Sans" panose="020F0502020204030204" pitchFamily="34" charset="0"/>
              </a:rPr>
              <a:t> 수와 그 명단을 </a:t>
            </a:r>
            <a:r>
              <a:rPr lang="ko-KR" altLang="en-US" sz="2000" dirty="0" err="1">
                <a:latin typeface="Open Sans" panose="020F0502020204030204" pitchFamily="34" charset="0"/>
              </a:rPr>
              <a:t>사전순으로</a:t>
            </a:r>
            <a:r>
              <a:rPr lang="ko-KR" altLang="en-US" sz="2000" dirty="0">
                <a:latin typeface="Open Sans" panose="020F0502020204030204" pitchFamily="34" charset="0"/>
              </a:rPr>
              <a:t> 출력한다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set</a:t>
            </a:r>
            <a:r>
              <a:rPr lang="ko-KR" altLang="en-US" sz="2000" dirty="0">
                <a:solidFill>
                  <a:srgbClr val="0000FF"/>
                </a:solidFill>
              </a:rPr>
              <a:t>은 </a:t>
            </a:r>
            <a:r>
              <a:rPr lang="en-US" altLang="ko-KR" sz="2000" dirty="0">
                <a:solidFill>
                  <a:srgbClr val="0000FF"/>
                </a:solidFill>
              </a:rPr>
              <a:t>hash function</a:t>
            </a:r>
            <a:r>
              <a:rPr lang="ko-KR" altLang="en-US" sz="2000" dirty="0">
                <a:solidFill>
                  <a:srgbClr val="0000FF"/>
                </a:solidFill>
              </a:rPr>
              <a:t>을 사용하기때문에 </a:t>
            </a:r>
            <a:r>
              <a:rPr lang="en-US" altLang="ko-KR" sz="2000" dirty="0">
                <a:solidFill>
                  <a:srgbClr val="0000FF"/>
                </a:solidFill>
              </a:rPr>
              <a:t>O(1) </a:t>
            </a:r>
            <a:r>
              <a:rPr lang="ko-KR" altLang="en-US" sz="2000" dirty="0">
                <a:solidFill>
                  <a:srgbClr val="0000FF"/>
                </a:solidFill>
              </a:rPr>
              <a:t>접근 시간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algn="just"/>
            <a:r>
              <a:rPr lang="en-US" altLang="ko-KR" sz="2000" dirty="0" err="1">
                <a:solidFill>
                  <a:srgbClr val="0000FF"/>
                </a:solidFill>
              </a:rPr>
              <a:t>D.add</a:t>
            </a:r>
            <a:r>
              <a:rPr lang="en-US" altLang="ko-KR" sz="2000" dirty="0">
                <a:solidFill>
                  <a:srgbClr val="0000FF"/>
                </a:solidFill>
              </a:rPr>
              <a:t>(name), </a:t>
            </a:r>
            <a:r>
              <a:rPr lang="en-US" altLang="ko-KR" sz="2000" dirty="0" err="1">
                <a:solidFill>
                  <a:srgbClr val="0000FF"/>
                </a:solidFill>
              </a:rPr>
              <a:t>B.add</a:t>
            </a:r>
            <a:r>
              <a:rPr lang="en-US" altLang="ko-KR" sz="2000" dirty="0">
                <a:solidFill>
                  <a:srgbClr val="0000FF"/>
                </a:solidFill>
              </a:rPr>
              <a:t>(name), DB=</a:t>
            </a:r>
            <a:r>
              <a:rPr lang="en-US" altLang="ko-KR" sz="2000" dirty="0" err="1">
                <a:solidFill>
                  <a:srgbClr val="0000FF"/>
                </a:solidFill>
              </a:rPr>
              <a:t>D.intersection</a:t>
            </a:r>
            <a:r>
              <a:rPr lang="en-US" altLang="ko-KR" sz="2000" dirty="0">
                <a:solidFill>
                  <a:srgbClr val="0000FF"/>
                </a:solidFill>
              </a:rPr>
              <a:t>(B)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61049"/>
            <a:ext cx="6095479" cy="2709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0C5F12-B38E-DBCC-CD36-099AB021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1" y="1223654"/>
            <a:ext cx="8154538" cy="441069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40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5411</TotalTime>
  <Words>718</Words>
  <Application>Microsoft Office PowerPoint</Application>
  <PresentationFormat>화면 슬라이드 쇼(4:3)</PresentationFormat>
  <Paragraphs>74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malgun gothic</vt:lpstr>
      <vt:lpstr>malgun gothic</vt:lpstr>
      <vt:lpstr>Arial</vt:lpstr>
      <vt:lpstr>Open Sans</vt:lpstr>
      <vt:lpstr>Office 테마</vt:lpstr>
      <vt:lpstr>숙제8. 튜플, 셋, 딕셔너리</vt:lpstr>
      <vt:lpstr>1. Ch7. 연습문제 10번</vt:lpstr>
      <vt:lpstr>2. Ch7. 연습문제 10번</vt:lpstr>
      <vt:lpstr>3. Ch7. 연습문제 12번</vt:lpstr>
      <vt:lpstr>4. Ch7. 연습문제 13번</vt:lpstr>
      <vt:lpstr>5. Ch7. 응용예제02 기차 수송량에 따라 순위 매기기</vt:lpstr>
      <vt:lpstr>6. 백준25206 너의 평점은 https://www.acmicpc.net/problem/25206 (소스코드와 “맞았습니다!!”스크린 샷 제출)</vt:lpstr>
      <vt:lpstr>7. 백준7785 회사에 있는 사람 https://www.acmicpc.net/problem/7785 (소스코드와 “맞았습니다!!”스크린 샷 제출)</vt:lpstr>
      <vt:lpstr>8. 백준1764 듣보잡 https://www.acmicpc.net/problem/1764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280</cp:revision>
  <cp:lastPrinted>2023-07-23T09:30:34Z</cp:lastPrinted>
  <dcterms:created xsi:type="dcterms:W3CDTF">2008-03-02T04:39:19Z</dcterms:created>
  <dcterms:modified xsi:type="dcterms:W3CDTF">2025-05-07T06:17:45Z</dcterms:modified>
</cp:coreProperties>
</file>