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5"/>
  </p:notesMasterIdLst>
  <p:sldIdLst>
    <p:sldId id="256" r:id="rId2"/>
    <p:sldId id="259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C1D9-DDA7-42CB-9B39-BA533DC6D37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AB8E2-E320-4381-BA97-906B27B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8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2022184015 </a:t>
            </a:r>
            <a:r>
              <a:rPr lang="ko-KR" altLang="en-US" dirty="0" err="1"/>
              <a:t>김해님입니다</a:t>
            </a:r>
            <a:r>
              <a:rPr lang="ko-KR" altLang="en-US" dirty="0"/>
              <a:t> </a:t>
            </a:r>
            <a:r>
              <a:rPr lang="en-US" altLang="ko-KR" dirty="0"/>
              <a:t>2D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발표를 시작하도록 하겠습니다</a:t>
            </a:r>
            <a:r>
              <a:rPr lang="en-US" altLang="ko-KR" dirty="0"/>
              <a:t>. </a:t>
            </a:r>
            <a:r>
              <a:rPr lang="ko-KR" altLang="en-US" dirty="0"/>
              <a:t>제가 개발할 게임의 이름은 코튼 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3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개발 진행 상황입니다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B8E2-E320-4381-BA97-906B27B6B2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9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분홍색과 파란색 구름">
            <a:extLst>
              <a:ext uri="{FF2B5EF4-FFF2-40B4-BE49-F238E27FC236}">
                <a16:creationId xmlns:a16="http://schemas.microsoft.com/office/drawing/2014/main" id="{811523EB-B72E-5610-3102-54E7C255D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C4A922-7BD1-C8B4-34D3-4CA6E184476D}"/>
              </a:ext>
            </a:extLst>
          </p:cNvPr>
          <p:cNvSpPr txBox="1"/>
          <p:nvPr/>
        </p:nvSpPr>
        <p:spPr>
          <a:xfrm>
            <a:off x="3453865" y="2413337"/>
            <a:ext cx="5284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COTTON BALL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67AB7F-F802-CAF3-C114-DACA34BD5179}"/>
              </a:ext>
            </a:extLst>
          </p:cNvPr>
          <p:cNvSpPr txBox="1"/>
          <p:nvPr/>
        </p:nvSpPr>
        <p:spPr>
          <a:xfrm>
            <a:off x="4952196" y="3429000"/>
            <a:ext cx="22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2022184015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김해님</a:t>
            </a:r>
          </a:p>
        </p:txBody>
      </p:sp>
    </p:spTree>
    <p:extLst>
      <p:ext uri="{BB962C8B-B14F-4D97-AF65-F5344CB8AC3E}">
        <p14:creationId xmlns:p14="http://schemas.microsoft.com/office/powerpoint/2010/main" val="42499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1"/>
    </mc:Choice>
    <mc:Fallback xmlns="">
      <p:transition spd="slow" advTm="120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6EA03D-2DEB-2CC3-C307-206F4FB3EB68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진행 상황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50%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6E49E6-F8E6-D88F-47B4-D7F2C3B1A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61197"/>
              </p:ext>
            </p:extLst>
          </p:nvPr>
        </p:nvGraphicFramePr>
        <p:xfrm>
          <a:off x="849297" y="740303"/>
          <a:ext cx="10493405" cy="5473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143">
                  <a:extLst>
                    <a:ext uri="{9D8B030D-6E8A-4147-A177-3AD203B41FA5}">
                      <a16:colId xmlns:a16="http://schemas.microsoft.com/office/drawing/2014/main" val="3575749086"/>
                    </a:ext>
                  </a:extLst>
                </a:gridCol>
                <a:gridCol w="881659">
                  <a:extLst>
                    <a:ext uri="{9D8B030D-6E8A-4147-A177-3AD203B41FA5}">
                      <a16:colId xmlns:a16="http://schemas.microsoft.com/office/drawing/2014/main" val="1455501028"/>
                    </a:ext>
                  </a:extLst>
                </a:gridCol>
                <a:gridCol w="3272901">
                  <a:extLst>
                    <a:ext uri="{9D8B030D-6E8A-4147-A177-3AD203B41FA5}">
                      <a16:colId xmlns:a16="http://schemas.microsoft.com/office/drawing/2014/main" val="180241668"/>
                    </a:ext>
                  </a:extLst>
                </a:gridCol>
                <a:gridCol w="1101807">
                  <a:extLst>
                    <a:ext uri="{9D8B030D-6E8A-4147-A177-3AD203B41FA5}">
                      <a16:colId xmlns:a16="http://schemas.microsoft.com/office/drawing/2014/main" val="2916913584"/>
                    </a:ext>
                  </a:extLst>
                </a:gridCol>
                <a:gridCol w="4144895">
                  <a:extLst>
                    <a:ext uri="{9D8B030D-6E8A-4147-A177-3AD203B41FA5}">
                      <a16:colId xmlns:a16="http://schemas.microsoft.com/office/drawing/2014/main" val="1713091325"/>
                    </a:ext>
                  </a:extLst>
                </a:gridCol>
              </a:tblGrid>
              <a:tr h="6446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강아지 </a:t>
                      </a:r>
                      <a:r>
                        <a:rPr lang="ko-KR" altLang="en-US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스프라이트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구하기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제작하기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시소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10784"/>
                  </a:ext>
                </a:extLst>
              </a:tr>
              <a:tr h="75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제작 완료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스프라이트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수집 완료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100%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26863"/>
                  </a:ext>
                </a:extLst>
              </a:tr>
              <a:tr h="6787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허들 넘기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구현하기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연습 모드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990952"/>
                  </a:ext>
                </a:extLst>
              </a:tr>
              <a:tr h="678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기간이 미뤄 졌지만 구현 완료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100%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25668"/>
                  </a:ext>
                </a:extLst>
              </a:tr>
              <a:tr h="6787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</a:t>
                      </a:r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구현하기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도그워크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구현하기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 모드 구현하기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86855"/>
                  </a:ext>
                </a:extLst>
              </a:tr>
              <a:tr h="678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0%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58016"/>
                  </a:ext>
                </a:extLst>
              </a:tr>
              <a:tr h="6787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터널 구현하기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디버깅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85185"/>
                  </a:ext>
                </a:extLst>
              </a:tr>
              <a:tr h="678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화면 제작</a:t>
                      </a:r>
                      <a:endParaRPr lang="en-US" altLang="ko-KR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0%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1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7"/>
    </mc:Choice>
    <mc:Fallback xmlns="">
      <p:transition spd="slow" advTm="57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FA12D-6F82-4BB5-0F35-D7C7722F19A0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커밋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37603819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110</Words>
  <Application>Microsoft Office PowerPoint</Application>
  <PresentationFormat>와이드스크린</PresentationFormat>
  <Paragraphs>41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맑은 고딕</vt:lpstr>
      <vt:lpstr>Arial</vt:lpstr>
      <vt:lpstr>Avenir Next LT Pro</vt:lpstr>
      <vt:lpstr>Posterama</vt:lpstr>
      <vt:lpstr>SplashVTI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이름 뭐 하지</dc:title>
  <dc:creator>김해님(2022184015)</dc:creator>
  <cp:lastModifiedBy>김해님(2022184015)</cp:lastModifiedBy>
  <cp:revision>6</cp:revision>
  <dcterms:created xsi:type="dcterms:W3CDTF">2023-10-14T04:48:20Z</dcterms:created>
  <dcterms:modified xsi:type="dcterms:W3CDTF">2023-11-12T10:09:20Z</dcterms:modified>
</cp:coreProperties>
</file>