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C1D9-DDA7-42CB-9B39-BA533DC6D3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AB8E2-E320-4381-BA97-906B27B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8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분홍색과 파란색 구름">
            <a:extLst>
              <a:ext uri="{FF2B5EF4-FFF2-40B4-BE49-F238E27FC236}">
                <a16:creationId xmlns:a16="http://schemas.microsoft.com/office/drawing/2014/main" id="{811523EB-B72E-5610-3102-54E7C255D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C4A922-7BD1-C8B4-34D3-4CA6E184476D}"/>
              </a:ext>
            </a:extLst>
          </p:cNvPr>
          <p:cNvSpPr txBox="1"/>
          <p:nvPr/>
        </p:nvSpPr>
        <p:spPr>
          <a:xfrm>
            <a:off x="3453865" y="2413337"/>
            <a:ext cx="5284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COTTON BALL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7AB7F-F802-CAF3-C114-DACA34BD5179}"/>
              </a:ext>
            </a:extLst>
          </p:cNvPr>
          <p:cNvSpPr txBox="1"/>
          <p:nvPr/>
        </p:nvSpPr>
        <p:spPr>
          <a:xfrm>
            <a:off x="4952196" y="3429000"/>
            <a:ext cx="22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2022184015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김해님</a:t>
            </a:r>
          </a:p>
        </p:txBody>
      </p:sp>
    </p:spTree>
    <p:extLst>
      <p:ext uri="{BB962C8B-B14F-4D97-AF65-F5344CB8AC3E}">
        <p14:creationId xmlns:p14="http://schemas.microsoft.com/office/powerpoint/2010/main" val="424992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A7431-7145-6C16-B8B7-47382121D2EE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컨셉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Bodeum">
            <a:extLst>
              <a:ext uri="{FF2B5EF4-FFF2-40B4-BE49-F238E27FC236}">
                <a16:creationId xmlns:a16="http://schemas.microsoft.com/office/drawing/2014/main" id="{5D4505E9-476C-72E7-6087-C55018CD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1" y="171450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8E4C6-E35F-05A6-2140-D772672D06F2}"/>
              </a:ext>
            </a:extLst>
          </p:cNvPr>
          <p:cNvSpPr txBox="1"/>
          <p:nvPr/>
        </p:nvSpPr>
        <p:spPr>
          <a:xfrm>
            <a:off x="6764622" y="2921168"/>
            <a:ext cx="4617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귀여운 강아지와 함께하는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게임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1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5DB94-CFCA-06D5-5231-32A7CD5B8F43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게임 진행 흐름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E5481-2F29-9C1D-5B46-D3861223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5" y="1552153"/>
            <a:ext cx="3758614" cy="3753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C76CE-CAD2-572D-B6BE-03D48EF052BF}"/>
              </a:ext>
            </a:extLst>
          </p:cNvPr>
          <p:cNvSpPr txBox="1"/>
          <p:nvPr/>
        </p:nvSpPr>
        <p:spPr>
          <a:xfrm>
            <a:off x="6096000" y="2151727"/>
            <a:ext cx="4857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맵으로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기록을 겨룰 수 있는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 모드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 하나를 선택해서 연습할 수 있는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모드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14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2817E-54B1-1A96-CF30-BF45EBAE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2" y="1911366"/>
            <a:ext cx="6347648" cy="303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4FD93-971B-E09A-1F4C-76110A314486}"/>
              </a:ext>
            </a:extLst>
          </p:cNvPr>
          <p:cNvSpPr txBox="1"/>
          <p:nvPr/>
        </p:nvSpPr>
        <p:spPr>
          <a:xfrm>
            <a:off x="6939602" y="2151726"/>
            <a:ext cx="4762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강아지 이동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스페이스바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컨트롤키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멈추기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지그재그 장애물에서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박자에 맞춰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번갈아가며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 이름 정해 주기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180-2253-A501-F2F9-41DEC66BC0F7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 모드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50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astic-닌텐독스 달마시안. : 네이버 블로그">
            <a:extLst>
              <a:ext uri="{FF2B5EF4-FFF2-40B4-BE49-F238E27FC236}">
                <a16:creationId xmlns:a16="http://schemas.microsoft.com/office/drawing/2014/main" id="{2E426C1F-A1B1-EAE2-00A1-23D73F6A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95" y="761999"/>
            <a:ext cx="4000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B3CC9-C64E-12A9-3EC9-74F674DEABDA}"/>
              </a:ext>
            </a:extLst>
          </p:cNvPr>
          <p:cNvSpPr txBox="1"/>
          <p:nvPr/>
        </p:nvSpPr>
        <p:spPr>
          <a:xfrm>
            <a:off x="6096000" y="1843949"/>
            <a:ext cx="5439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 전에 전체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한번 보여주고 시작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커다란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맵에서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강아지를 화면 중심에 고정시키고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어디부터 어디까지 화면에 그려질지 조정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시간부터 마지막 장애물을 넘을 때 까지의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시간으로 기록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실수가 있을 경우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룰과 동일하게 적용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수치 변동이 있을 수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종료 후 기록 랭킹을 보여주고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메인화면으로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돌아감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29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6EA03D-2DEB-2CC3-C307-206F4FB3EB68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E49E6-F8E6-D88F-47B4-D7F2C3B1A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8116"/>
              </p:ext>
            </p:extLst>
          </p:nvPr>
        </p:nvGraphicFramePr>
        <p:xfrm>
          <a:off x="2032000" y="719666"/>
          <a:ext cx="8128000" cy="5584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54">
                  <a:extLst>
                    <a:ext uri="{9D8B030D-6E8A-4147-A177-3AD203B41FA5}">
                      <a16:colId xmlns:a16="http://schemas.microsoft.com/office/drawing/2014/main" val="3575749086"/>
                    </a:ext>
                  </a:extLst>
                </a:gridCol>
                <a:gridCol w="3218046">
                  <a:extLst>
                    <a:ext uri="{9D8B030D-6E8A-4147-A177-3AD203B41FA5}">
                      <a16:colId xmlns:a16="http://schemas.microsoft.com/office/drawing/2014/main" val="145550102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16913584"/>
                    </a:ext>
                  </a:extLst>
                </a:gridCol>
                <a:gridCol w="3210560">
                  <a:extLst>
                    <a:ext uri="{9D8B030D-6E8A-4147-A177-3AD203B41FA5}">
                      <a16:colId xmlns:a16="http://schemas.microsoft.com/office/drawing/2014/main" val="1713091325"/>
                    </a:ext>
                  </a:extLst>
                </a:gridCol>
              </a:tblGrid>
              <a:tr h="151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강아지 </a:t>
                      </a:r>
                      <a:r>
                        <a:rPr lang="ko-KR" altLang="en-US" sz="2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스프라이트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제작하기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시소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10784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허들 넘기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연습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990952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도그워크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6855"/>
                  </a:ext>
                </a:extLst>
              </a:tr>
              <a:tr h="135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터널 구현하기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8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A7996-6551-70FC-F92E-596E18C28703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5090C-6F7A-6256-F1AA-3B910F50FEC5}"/>
              </a:ext>
            </a:extLst>
          </p:cNvPr>
          <p:cNvSpPr txBox="1"/>
          <p:nvPr/>
        </p:nvSpPr>
        <p:spPr>
          <a:xfrm>
            <a:off x="0" y="81814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강아지는 마우스 클릭 혹은 드래그로 이동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위치를 따라 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스페이스 바를 누르면 점프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 컨트롤 키를 누르면 정지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슬라롬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지그재그 이동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A,D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키를 번갈아 가면서 누르는 방식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 능력치를 넣을 것인가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감점 조건은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어질리티와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똑같음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1077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210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Avenir Next LT Pro</vt:lpstr>
      <vt:lpstr>Posterama</vt:lpstr>
      <vt:lpstr>SplashVTI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 뭐 하지</dc:title>
  <dc:creator>김해님(2022184015)</dc:creator>
  <cp:lastModifiedBy>김해님(2022184015)</cp:lastModifiedBy>
  <cp:revision>2</cp:revision>
  <dcterms:created xsi:type="dcterms:W3CDTF">2023-10-14T04:48:20Z</dcterms:created>
  <dcterms:modified xsi:type="dcterms:W3CDTF">2023-10-15T09:35:07Z</dcterms:modified>
</cp:coreProperties>
</file>