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210 디딤고딕 Light" panose="020B0600000101010101" charset="-127"/>
      <p:regular r:id="rId10"/>
    </p:embeddedFont>
    <p:embeddedFont>
      <p:font typeface="Tlab 라곰 Bold" panose="020B0600000101010101" charset="-127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94622" autoAdjust="0"/>
  </p:normalViewPr>
  <p:slideViewPr>
    <p:cSldViewPr>
      <p:cViewPr varScale="1">
        <p:scale>
          <a:sx n="32" d="100"/>
          <a:sy n="32" d="100"/>
        </p:scale>
        <p:origin x="4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746289" y="2367251"/>
            <a:ext cx="6795423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Tlab 라곰 Bold"/>
              </a:rPr>
              <a:t>Group Project Presentation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52232" y="4577083"/>
            <a:ext cx="11383536" cy="133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99"/>
              </a:lnSpc>
            </a:pPr>
            <a:r>
              <a:rPr lang="ko-KR" altLang="en-US" sz="10099" dirty="0">
                <a:solidFill>
                  <a:srgbClr val="40352D"/>
                </a:solidFill>
                <a:ea typeface="Tlab 라곰 Bold"/>
              </a:rPr>
              <a:t>밴드 붐은 온다</a:t>
            </a:r>
            <a:r>
              <a:rPr lang="en-US" altLang="ko-KR" sz="10099" dirty="0">
                <a:solidFill>
                  <a:srgbClr val="40352D"/>
                </a:solidFill>
                <a:ea typeface="Tlab 라곰 Bold"/>
              </a:rPr>
              <a:t>~!</a:t>
            </a:r>
            <a:endParaRPr lang="en-US" sz="10099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433566" y="7713537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2022184015 </a:t>
            </a:r>
            <a:r>
              <a:rPr lang="ko-KR" altLang="en-US" sz="2800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김해님</a:t>
            </a:r>
            <a:endParaRPr lang="en-US" sz="2800" dirty="0">
              <a:solidFill>
                <a:srgbClr val="40352D"/>
              </a:solidFill>
              <a:latin typeface="210 디딤고딕 Light" panose="020B0600000101010101" charset="-127"/>
              <a:ea typeface="210 디딤고딕 Light" panose="020B0600000101010101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399213" y="7713537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r>
              <a:rPr lang="en-US" sz="2800" u="none" strike="noStrike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2022180045 </a:t>
            </a:r>
            <a:r>
              <a:rPr lang="ko-KR" altLang="en-US" sz="2800" u="none" strike="noStrike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김민성</a:t>
            </a:r>
            <a:endParaRPr lang="en-US" sz="2800" u="none" strike="noStrike" dirty="0">
              <a:solidFill>
                <a:srgbClr val="40352D"/>
              </a:solidFill>
              <a:latin typeface="210 디딤고딕 Light" panose="020B0600000101010101" charset="-127"/>
              <a:ea typeface="210 디딤고딕 Light" panose="020B0600000101010101" charset="-127"/>
            </a:endParaRPr>
          </a:p>
        </p:txBody>
      </p:sp>
      <p:sp>
        <p:nvSpPr>
          <p:cNvPr id="45" name="AutoShape 45"/>
          <p:cNvSpPr/>
          <p:nvPr/>
        </p:nvSpPr>
        <p:spPr>
          <a:xfrm>
            <a:off x="9053051" y="7822993"/>
            <a:ext cx="0" cy="384008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</a:rPr>
              <a:t>CONTENTS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957319" y="3944398"/>
            <a:ext cx="5818774" cy="852248"/>
            <a:chOff x="0" y="0"/>
            <a:chExt cx="2724474" cy="3990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459175" y="4616504"/>
            <a:ext cx="5818774" cy="852248"/>
            <a:chOff x="0" y="0"/>
            <a:chExt cx="2724474" cy="3990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957319" y="5296518"/>
            <a:ext cx="5818774" cy="852248"/>
            <a:chOff x="0" y="0"/>
            <a:chExt cx="2724474" cy="39904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459175" y="5968624"/>
            <a:ext cx="5818774" cy="852248"/>
            <a:chOff x="0" y="0"/>
            <a:chExt cx="2724474" cy="399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957319" y="6644066"/>
            <a:ext cx="5818774" cy="852248"/>
            <a:chOff x="0" y="0"/>
            <a:chExt cx="2724474" cy="39904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4246288" y="4015811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프로젝트 소개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0748145" y="4687917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깃 </a:t>
            </a:r>
            <a:r>
              <a:rPr lang="ko-KR" altLang="en-US" sz="3300" dirty="0" err="1">
                <a:solidFill>
                  <a:srgbClr val="40352D"/>
                </a:solidFill>
                <a:ea typeface="Tlab 라곰 Bold"/>
              </a:rPr>
              <a:t>커밋</a:t>
            </a: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 통계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4246288" y="5367931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구현 내용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0748145" y="6040037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프로그램 시연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4246288" y="6715478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개발 일정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243607" y="4015811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745464" y="4687917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4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243607" y="5365645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745464" y="6037751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5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243607" y="6720266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소개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622476" y="4983869"/>
            <a:ext cx="12373392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67"/>
              </a:lnSpc>
              <a:spcBef>
                <a:spcPct val="0"/>
              </a:spcBef>
            </a:pPr>
            <a:r>
              <a:rPr lang="ko-KR" altLang="en-US" sz="2799" u="none" strike="noStrike" dirty="0">
                <a:solidFill>
                  <a:srgbClr val="40352D"/>
                </a:solidFill>
                <a:latin typeface="210 디딤고딕 Light"/>
                <a:ea typeface="210 디딤고딕 Light"/>
              </a:rPr>
              <a:t>공연 정보와 공연장 정보를 확인할 수 있는 프로그램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E512590-FF9C-6C65-74C5-CFE70887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345" y="2581662"/>
            <a:ext cx="5114925" cy="533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8845" dirty="0">
                <a:solidFill>
                  <a:srgbClr val="40352D"/>
                </a:solidFill>
                <a:ea typeface="Tlab 라곰 Bold"/>
              </a:rPr>
              <a:t>구현 내용</a:t>
            </a:r>
            <a:endParaRPr lang="en-US" sz="8845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2703070" y="4031274"/>
            <a:ext cx="3991418" cy="852248"/>
            <a:chOff x="0" y="0"/>
            <a:chExt cx="1868867" cy="3990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252359" y="4406132"/>
            <a:ext cx="102532" cy="10253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3042667" y="4406132"/>
            <a:ext cx="102532" cy="102532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2703070" y="4121736"/>
            <a:ext cx="3988020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ea typeface="Tlab 라곰 Bold"/>
              </a:rPr>
              <a:t>검색 기능</a:t>
            </a:r>
            <a:endParaRPr lang="en-US" sz="2800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7167340" y="4031274"/>
            <a:ext cx="3991418" cy="852248"/>
            <a:chOff x="0" y="0"/>
            <a:chExt cx="1868867" cy="39904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716629" y="4406132"/>
            <a:ext cx="102532" cy="102532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506937" y="4406132"/>
            <a:ext cx="102532" cy="102532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7167340" y="4121736"/>
            <a:ext cx="3991418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84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ea typeface="Tlab 라곰 Bold"/>
              </a:rPr>
              <a:t>C/C++ </a:t>
            </a:r>
            <a:r>
              <a:rPr lang="ko-KR" altLang="en-US" sz="2800" dirty="0">
                <a:solidFill>
                  <a:srgbClr val="40352D"/>
                </a:solidFill>
                <a:ea typeface="Tlab 라곰 Bold"/>
              </a:rPr>
              <a:t>연동</a:t>
            </a:r>
            <a:endParaRPr lang="en-US" sz="2800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11635008" y="4031274"/>
            <a:ext cx="3991418" cy="852248"/>
            <a:chOff x="0" y="0"/>
            <a:chExt cx="1868867" cy="39904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5184297" y="4406132"/>
            <a:ext cx="102532" cy="102532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1974606" y="4406132"/>
            <a:ext cx="102532" cy="102532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11635008" y="4121736"/>
            <a:ext cx="3991418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 err="1">
                <a:solidFill>
                  <a:srgbClr val="40352D"/>
                </a:solidFill>
                <a:ea typeface="Tlab 라곰 Bold"/>
              </a:rPr>
              <a:t>텔레그램</a:t>
            </a:r>
            <a:r>
              <a:rPr lang="ko-KR" altLang="en-US" sz="2800" dirty="0">
                <a:solidFill>
                  <a:srgbClr val="40352D"/>
                </a:solidFill>
                <a:ea typeface="Tlab 라곰 Bold"/>
              </a:rPr>
              <a:t> 봇 연동</a:t>
            </a:r>
            <a:endParaRPr lang="en-US" sz="2800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62" name="Group 62"/>
          <p:cNvGrpSpPr/>
          <p:nvPr/>
        </p:nvGrpSpPr>
        <p:grpSpPr>
          <a:xfrm>
            <a:off x="2703070" y="4864471"/>
            <a:ext cx="3991418" cy="2549408"/>
            <a:chOff x="0" y="0"/>
            <a:chExt cx="1868867" cy="119368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7167340" y="4864471"/>
            <a:ext cx="3991418" cy="2549408"/>
            <a:chOff x="0" y="0"/>
            <a:chExt cx="1868867" cy="119368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1635008" y="4864471"/>
            <a:ext cx="3991418" cy="2549408"/>
            <a:chOff x="0" y="0"/>
            <a:chExt cx="1868867" cy="1193687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1" name="TextBox 71"/>
          <p:cNvSpPr txBox="1"/>
          <p:nvPr/>
        </p:nvSpPr>
        <p:spPr>
          <a:xfrm>
            <a:off x="3008660" y="5151750"/>
            <a:ext cx="3376838" cy="143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0"/>
              </a:lnSpc>
            </a:pP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카테고리에 따른 검색 기능과 기간에 따른 검색 기능 구현</a:t>
            </a:r>
            <a:r>
              <a:rPr 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7474630" y="5151750"/>
            <a:ext cx="3376838" cy="19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70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40352D"/>
                </a:solidFill>
                <a:latin typeface="210 디딤고딕 Light"/>
                <a:ea typeface="210 디딤고딕 Light"/>
              </a:rPr>
              <a:t>C++</a:t>
            </a: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의 </a:t>
            </a:r>
            <a:r>
              <a:rPr lang="en-US" altLang="ko-KR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chrono </a:t>
            </a: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라이브러리를 이용해 기간 검색 기능 구현에 사용</a:t>
            </a:r>
            <a:endParaRPr lang="en-US" sz="2600" u="none" strike="noStrike" dirty="0">
              <a:solidFill>
                <a:srgbClr val="40352D"/>
              </a:solidFill>
              <a:latin typeface="210 디딤고딕 Light"/>
              <a:ea typeface="210 디딤고딕 Light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11942298" y="5151750"/>
            <a:ext cx="3376838" cy="94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70"/>
              </a:lnSpc>
              <a:spcBef>
                <a:spcPct val="0"/>
              </a:spcBef>
            </a:pP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프로그램과 유사한 검색 기능 구현</a:t>
            </a:r>
            <a:endParaRPr lang="en-US" sz="2600" dirty="0">
              <a:solidFill>
                <a:srgbClr val="40352D"/>
              </a:solidFill>
              <a:latin typeface="210 디딤고딕 Light"/>
              <a:ea typeface="210 디딤고딕 Light"/>
            </a:endParaRPr>
          </a:p>
        </p:txBody>
      </p:sp>
      <p:pic>
        <p:nvPicPr>
          <p:cNvPr id="74" name="그림 73" descr="그림, 스케치, 만화 영화, 아동 미술이(가) 표시된 사진&#10;&#10;자동 생성된 설명">
            <a:extLst>
              <a:ext uri="{FF2B5EF4-FFF2-40B4-BE49-F238E27FC236}">
                <a16:creationId xmlns:a16="http://schemas.microsoft.com/office/drawing/2014/main" id="{58297871-DABC-CA70-34B8-4F6B3FB11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57" y="1558697"/>
            <a:ext cx="2034666" cy="2067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8845" dirty="0">
                <a:solidFill>
                  <a:srgbClr val="40352D"/>
                </a:solidFill>
                <a:ea typeface="Tlab 라곰 Bold"/>
              </a:rPr>
              <a:t>구현 내용</a:t>
            </a:r>
            <a:endParaRPr lang="en-US" sz="8845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2703070" y="4031274"/>
            <a:ext cx="3991418" cy="852248"/>
            <a:chOff x="0" y="0"/>
            <a:chExt cx="1868867" cy="3990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252359" y="4406132"/>
            <a:ext cx="102532" cy="10253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3042667" y="4406132"/>
            <a:ext cx="102532" cy="102532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2703070" y="4121736"/>
            <a:ext cx="3988020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ea typeface="Tlab 라곰 Bold"/>
              </a:rPr>
              <a:t>그래프</a:t>
            </a:r>
            <a:endParaRPr lang="en-US" sz="2800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7167340" y="4031274"/>
            <a:ext cx="3991418" cy="852248"/>
            <a:chOff x="0" y="0"/>
            <a:chExt cx="1868867" cy="39904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716629" y="4406132"/>
            <a:ext cx="102532" cy="102532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506937" y="4406132"/>
            <a:ext cx="102532" cy="102532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7167340" y="4121736"/>
            <a:ext cx="3991418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ea typeface="Tlab 라곰 Bold"/>
              </a:rPr>
              <a:t>지도</a:t>
            </a:r>
            <a:endParaRPr lang="en-US" sz="2800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11635008" y="4031274"/>
            <a:ext cx="3991418" cy="852248"/>
            <a:chOff x="0" y="0"/>
            <a:chExt cx="1868867" cy="39904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5184297" y="4406132"/>
            <a:ext cx="102532" cy="102532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1974606" y="4406132"/>
            <a:ext cx="102532" cy="102532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11635008" y="4121736"/>
            <a:ext cx="3991418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ea typeface="Tlab 라곰 Bold"/>
              </a:rPr>
              <a:t>그 외</a:t>
            </a:r>
            <a:endParaRPr lang="en-US" sz="2800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62" name="Group 62"/>
          <p:cNvGrpSpPr/>
          <p:nvPr/>
        </p:nvGrpSpPr>
        <p:grpSpPr>
          <a:xfrm>
            <a:off x="2703070" y="4864471"/>
            <a:ext cx="3991418" cy="2549408"/>
            <a:chOff x="0" y="0"/>
            <a:chExt cx="1868867" cy="119368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7167340" y="4864471"/>
            <a:ext cx="3991418" cy="2549408"/>
            <a:chOff x="0" y="0"/>
            <a:chExt cx="1868867" cy="119368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1635008" y="4864471"/>
            <a:ext cx="3991418" cy="2549408"/>
            <a:chOff x="0" y="0"/>
            <a:chExt cx="1868867" cy="1193687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1" name="TextBox 71"/>
          <p:cNvSpPr txBox="1"/>
          <p:nvPr/>
        </p:nvSpPr>
        <p:spPr>
          <a:xfrm>
            <a:off x="3008660" y="5151750"/>
            <a:ext cx="3376838" cy="143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0"/>
              </a:lnSpc>
            </a:pP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각 카테고리마다 지역별 문화 공간 개수를 나타내는 그래프 구현</a:t>
            </a:r>
            <a:endParaRPr lang="en-US" sz="2600" dirty="0">
              <a:solidFill>
                <a:srgbClr val="40352D"/>
              </a:solidFill>
              <a:latin typeface="210 디딤고딕 Light"/>
              <a:ea typeface="210 디딤고딕 Light"/>
            </a:endParaRPr>
          </a:p>
        </p:txBody>
      </p:sp>
      <p:sp>
        <p:nvSpPr>
          <p:cNvPr id="72" name="TextBox 72"/>
          <p:cNvSpPr txBox="1"/>
          <p:nvPr/>
        </p:nvSpPr>
        <p:spPr>
          <a:xfrm>
            <a:off x="7474630" y="5151750"/>
            <a:ext cx="3376838" cy="19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70"/>
              </a:lnSpc>
              <a:spcBef>
                <a:spcPct val="0"/>
              </a:spcBef>
            </a:pPr>
            <a:r>
              <a:rPr 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IP</a:t>
            </a: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주소를 이용해 현재 위치를 받아오고</a:t>
            </a:r>
            <a:r>
              <a:rPr lang="en-US" altLang="ko-KR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, </a:t>
            </a: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위도 경도 값을 이용해 주변 지도를 보여주도록 구현</a:t>
            </a:r>
            <a:endParaRPr lang="en-US" altLang="ko-KR" sz="2600" dirty="0">
              <a:solidFill>
                <a:srgbClr val="40352D"/>
              </a:solidFill>
              <a:latin typeface="210 디딤고딕 Light"/>
              <a:ea typeface="210 디딤고딕 Light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11942298" y="5151750"/>
            <a:ext cx="3376838" cy="143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70"/>
              </a:lnSpc>
              <a:spcBef>
                <a:spcPct val="0"/>
              </a:spcBef>
            </a:pP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이미지와 고양이 </a:t>
            </a:r>
            <a:r>
              <a:rPr lang="en-US" altLang="ko-KR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GIF</a:t>
            </a:r>
          </a:p>
          <a:p>
            <a:pPr marL="0" lvl="0" indent="0">
              <a:lnSpc>
                <a:spcPts val="3770"/>
              </a:lnSpc>
              <a:spcBef>
                <a:spcPct val="0"/>
              </a:spcBef>
            </a:pP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북마크 기능 구현</a:t>
            </a:r>
            <a:endParaRPr lang="en-US" altLang="ko-KR" sz="2600" dirty="0">
              <a:solidFill>
                <a:srgbClr val="40352D"/>
              </a:solidFill>
              <a:latin typeface="210 디딤고딕 Light"/>
              <a:ea typeface="210 디딤고딕 Light"/>
            </a:endParaRPr>
          </a:p>
          <a:p>
            <a:pPr marL="0" lvl="0" indent="0">
              <a:lnSpc>
                <a:spcPts val="3770"/>
              </a:lnSpc>
              <a:spcBef>
                <a:spcPct val="0"/>
              </a:spcBef>
            </a:pPr>
            <a:r>
              <a:rPr 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E-mail </a:t>
            </a:r>
            <a:r>
              <a:rPr lang="ko-KR" altLang="en-US" sz="2600" dirty="0">
                <a:solidFill>
                  <a:srgbClr val="40352D"/>
                </a:solidFill>
                <a:latin typeface="210 디딤고딕 Light"/>
                <a:ea typeface="210 디딤고딕 Light"/>
              </a:rPr>
              <a:t>전송 기능 구현</a:t>
            </a:r>
            <a:endParaRPr lang="en-US" sz="2600" dirty="0">
              <a:solidFill>
                <a:srgbClr val="40352D"/>
              </a:solidFill>
              <a:latin typeface="210 디딤고딕 Light"/>
              <a:ea typeface="210 디딤고딕 Light"/>
            </a:endParaRPr>
          </a:p>
        </p:txBody>
      </p:sp>
      <p:pic>
        <p:nvPicPr>
          <p:cNvPr id="74" name="그림 73" descr="그림, 스케치, 만화 영화, 아동 미술이(가) 표시된 사진&#10;&#10;자동 생성된 설명">
            <a:extLst>
              <a:ext uri="{FF2B5EF4-FFF2-40B4-BE49-F238E27FC236}">
                <a16:creationId xmlns:a16="http://schemas.microsoft.com/office/drawing/2014/main" id="{1D0A4A61-42A8-2720-39F6-478236240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57" y="1558697"/>
            <a:ext cx="2034666" cy="20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12708220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8845" dirty="0">
                <a:solidFill>
                  <a:srgbClr val="40352D"/>
                </a:solidFill>
                <a:ea typeface="Tlab 라곰 Bold"/>
              </a:rPr>
              <a:t>개발 일정</a:t>
            </a:r>
            <a:endParaRPr lang="en-US" sz="8845" dirty="0">
              <a:solidFill>
                <a:srgbClr val="40352D"/>
              </a:solidFill>
              <a:ea typeface="Tlab 라곰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1931885" y="4217411"/>
            <a:ext cx="2767373" cy="3444338"/>
            <a:chOff x="0" y="0"/>
            <a:chExt cx="1027981" cy="125941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844208" y="4243461"/>
            <a:ext cx="2767373" cy="3444338"/>
            <a:chOff x="0" y="0"/>
            <a:chExt cx="1027981" cy="125941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756083" y="4243461"/>
            <a:ext cx="2767373" cy="3444338"/>
            <a:chOff x="0" y="0"/>
            <a:chExt cx="1027981" cy="125941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667271" y="4205759"/>
            <a:ext cx="2767373" cy="3444338"/>
            <a:chOff x="0" y="0"/>
            <a:chExt cx="1027981" cy="125941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2115493" y="4217411"/>
            <a:ext cx="2396894" cy="594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latin typeface="Tlab 라곰 Bold"/>
                <a:ea typeface="Tlab 라곰 Bold"/>
              </a:rPr>
              <a:t>기획 발표</a:t>
            </a:r>
            <a:r>
              <a:rPr lang="en-US" altLang="ko-KR" sz="2800" dirty="0">
                <a:solidFill>
                  <a:srgbClr val="40352D"/>
                </a:solidFill>
                <a:latin typeface="Tlab 라곰 Bold"/>
                <a:ea typeface="Tlab 라곰 Bold"/>
              </a:rPr>
              <a:t>(5/16)</a:t>
            </a:r>
            <a:endParaRPr lang="en-US" sz="2800" dirty="0">
              <a:solidFill>
                <a:srgbClr val="40352D"/>
              </a:solidFill>
              <a:latin typeface="Tlab 라곰 Bold"/>
              <a:ea typeface="Tlab 라곰 Bold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2198224" y="5123157"/>
            <a:ext cx="223723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사용 </a:t>
            </a:r>
            <a:r>
              <a:rPr lang="en-US" altLang="ko-KR" sz="2400" dirty="0" err="1">
                <a:solidFill>
                  <a:srgbClr val="40352D"/>
                </a:solidFill>
                <a:ea typeface="210 디딤고딕 Light"/>
              </a:rPr>
              <a:t>api</a:t>
            </a:r>
            <a:r>
              <a:rPr lang="en-US" altLang="ko-KR" sz="2400" dirty="0">
                <a:solidFill>
                  <a:srgbClr val="40352D"/>
                </a:solidFill>
                <a:ea typeface="210 디딤고딕 Light"/>
              </a:rPr>
              <a:t>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선정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US" sz="2400" dirty="0">
                <a:solidFill>
                  <a:srgbClr val="40352D"/>
                </a:solidFill>
                <a:ea typeface="210 디딤고딕 Light"/>
              </a:rPr>
              <a:t>PPT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제작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기획</a:t>
            </a:r>
            <a:endParaRPr lang="en-US" sz="2400" dirty="0">
              <a:solidFill>
                <a:srgbClr val="40352D"/>
              </a:solidFill>
              <a:ea typeface="210 디딤고딕 Light"/>
            </a:endParaRPr>
          </a:p>
        </p:txBody>
      </p:sp>
      <p:grpSp>
        <p:nvGrpSpPr>
          <p:cNvPr id="64" name="Group 40">
            <a:extLst>
              <a:ext uri="{FF2B5EF4-FFF2-40B4-BE49-F238E27FC236}">
                <a16:creationId xmlns:a16="http://schemas.microsoft.com/office/drawing/2014/main" id="{DB924D38-3A01-4EAB-7422-8D109C2371E0}"/>
              </a:ext>
            </a:extLst>
          </p:cNvPr>
          <p:cNvGrpSpPr/>
          <p:nvPr/>
        </p:nvGrpSpPr>
        <p:grpSpPr>
          <a:xfrm>
            <a:off x="13578459" y="4217411"/>
            <a:ext cx="2767373" cy="3444338"/>
            <a:chOff x="0" y="0"/>
            <a:chExt cx="1027981" cy="1259417"/>
          </a:xfrm>
        </p:grpSpPr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FA22F9F6-2220-945B-A227-10BF85C4A89E}"/>
                </a:ext>
              </a:extLst>
            </p:cNvPr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FBE43DDB-1BF3-0AC3-71C4-CD84591A1388}"/>
                </a:ext>
              </a:extLst>
            </p:cNvPr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7" name="TextBox 56">
            <a:extLst>
              <a:ext uri="{FF2B5EF4-FFF2-40B4-BE49-F238E27FC236}">
                <a16:creationId xmlns:a16="http://schemas.microsoft.com/office/drawing/2014/main" id="{A9953369-6A21-BBDB-6CEA-0B63E7256F1C}"/>
              </a:ext>
            </a:extLst>
          </p:cNvPr>
          <p:cNvSpPr txBox="1"/>
          <p:nvPr/>
        </p:nvSpPr>
        <p:spPr>
          <a:xfrm>
            <a:off x="5025758" y="4217411"/>
            <a:ext cx="2396894" cy="594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Tlab 라곰 Bold"/>
                <a:ea typeface="Tlab 라곰 Bold"/>
              </a:rPr>
              <a:t>1</a:t>
            </a:r>
            <a:r>
              <a:rPr lang="ko-KR" altLang="en-US" sz="3300" dirty="0">
                <a:solidFill>
                  <a:srgbClr val="40352D"/>
                </a:solidFill>
                <a:latin typeface="Tlab 라곰 Bold"/>
                <a:ea typeface="Tlab 라곰 Bold"/>
              </a:rPr>
              <a:t>차 개발</a:t>
            </a:r>
            <a:endParaRPr lang="en-US" sz="3300" dirty="0">
              <a:solidFill>
                <a:srgbClr val="40352D"/>
              </a:solidFill>
              <a:latin typeface="Tlab 라곰 Bold"/>
              <a:ea typeface="Tlab 라곰 Bold"/>
            </a:endParaRPr>
          </a:p>
        </p:txBody>
      </p:sp>
      <p:sp>
        <p:nvSpPr>
          <p:cNvPr id="43" name="AutoShape 43"/>
          <p:cNvSpPr/>
          <p:nvPr/>
        </p:nvSpPr>
        <p:spPr>
          <a:xfrm>
            <a:off x="1931886" y="4843536"/>
            <a:ext cx="14413946" cy="0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TextBox 56">
            <a:extLst>
              <a:ext uri="{FF2B5EF4-FFF2-40B4-BE49-F238E27FC236}">
                <a16:creationId xmlns:a16="http://schemas.microsoft.com/office/drawing/2014/main" id="{B0CB8DDA-EF00-F46E-DBE7-464F6366D1E7}"/>
              </a:ext>
            </a:extLst>
          </p:cNvPr>
          <p:cNvSpPr txBox="1"/>
          <p:nvPr/>
        </p:nvSpPr>
        <p:spPr>
          <a:xfrm>
            <a:off x="7942707" y="4191781"/>
            <a:ext cx="239689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latin typeface="Tlab 라곰 Bold"/>
                <a:ea typeface="Tlab 라곰 Bold"/>
              </a:rPr>
              <a:t>중간 발표</a:t>
            </a:r>
            <a:r>
              <a:rPr lang="en-US" altLang="ko-KR" sz="2800" dirty="0">
                <a:solidFill>
                  <a:srgbClr val="40352D"/>
                </a:solidFill>
                <a:latin typeface="Tlab 라곰 Bold"/>
                <a:ea typeface="Tlab 라곰 Bold"/>
              </a:rPr>
              <a:t>(5/30)</a:t>
            </a:r>
            <a:endParaRPr lang="en-US" sz="2800" dirty="0">
              <a:solidFill>
                <a:srgbClr val="40352D"/>
              </a:solidFill>
              <a:latin typeface="Tlab 라곰 Bold"/>
              <a:ea typeface="Tlab 라곰 Bold"/>
            </a:endParaRPr>
          </a:p>
        </p:txBody>
      </p:sp>
      <p:sp>
        <p:nvSpPr>
          <p:cNvPr id="69" name="TextBox 56">
            <a:extLst>
              <a:ext uri="{FF2B5EF4-FFF2-40B4-BE49-F238E27FC236}">
                <a16:creationId xmlns:a16="http://schemas.microsoft.com/office/drawing/2014/main" id="{CBFA7995-F597-30FC-97CC-79D3A1AC2015}"/>
              </a:ext>
            </a:extLst>
          </p:cNvPr>
          <p:cNvSpPr txBox="1"/>
          <p:nvPr/>
        </p:nvSpPr>
        <p:spPr>
          <a:xfrm>
            <a:off x="10852972" y="4191781"/>
            <a:ext cx="2396894" cy="594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altLang="ko-KR" sz="3300" dirty="0">
                <a:solidFill>
                  <a:srgbClr val="40352D"/>
                </a:solidFill>
                <a:latin typeface="Tlab 라곰 Bold"/>
                <a:ea typeface="Tlab 라곰 Bold"/>
              </a:rPr>
              <a:t>2</a:t>
            </a:r>
            <a:r>
              <a:rPr lang="ko-KR" altLang="en-US" sz="3300" dirty="0">
                <a:solidFill>
                  <a:srgbClr val="40352D"/>
                </a:solidFill>
                <a:latin typeface="Tlab 라곰 Bold"/>
                <a:ea typeface="Tlab 라곰 Bold"/>
              </a:rPr>
              <a:t>차 개발</a:t>
            </a:r>
            <a:endParaRPr lang="en-US" sz="3300" dirty="0">
              <a:solidFill>
                <a:srgbClr val="40352D"/>
              </a:solidFill>
              <a:latin typeface="Tlab 라곰 Bold"/>
              <a:ea typeface="Tlab 라곰 Bold"/>
            </a:endParaRPr>
          </a:p>
        </p:txBody>
      </p:sp>
      <p:sp>
        <p:nvSpPr>
          <p:cNvPr id="70" name="TextBox 56">
            <a:extLst>
              <a:ext uri="{FF2B5EF4-FFF2-40B4-BE49-F238E27FC236}">
                <a16:creationId xmlns:a16="http://schemas.microsoft.com/office/drawing/2014/main" id="{F05B899C-8E3E-1DA1-CA4A-33687C726798}"/>
              </a:ext>
            </a:extLst>
          </p:cNvPr>
          <p:cNvSpPr txBox="1"/>
          <p:nvPr/>
        </p:nvSpPr>
        <p:spPr>
          <a:xfrm>
            <a:off x="13761509" y="4203889"/>
            <a:ext cx="239689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latin typeface="Tlab 라곰 Bold"/>
                <a:ea typeface="Tlab 라곰 Bold"/>
              </a:rPr>
              <a:t>최종 발표</a:t>
            </a:r>
            <a:r>
              <a:rPr lang="en-US" altLang="ko-KR" sz="2800" dirty="0">
                <a:solidFill>
                  <a:srgbClr val="40352D"/>
                </a:solidFill>
                <a:latin typeface="Tlab 라곰 Bold"/>
                <a:ea typeface="Tlab 라곰 Bold"/>
              </a:rPr>
              <a:t>(6/13)</a:t>
            </a:r>
            <a:endParaRPr lang="en-US" sz="2800" dirty="0">
              <a:solidFill>
                <a:srgbClr val="40352D"/>
              </a:solidFill>
              <a:latin typeface="Tlab 라곰 Bold"/>
              <a:ea typeface="Tlab 라곰 Bold"/>
            </a:endParaRPr>
          </a:p>
        </p:txBody>
      </p:sp>
      <p:sp>
        <p:nvSpPr>
          <p:cNvPr id="71" name="TextBox 60">
            <a:extLst>
              <a:ext uri="{FF2B5EF4-FFF2-40B4-BE49-F238E27FC236}">
                <a16:creationId xmlns:a16="http://schemas.microsoft.com/office/drawing/2014/main" id="{418EC812-DFC2-BAF1-7568-604027BAF36E}"/>
              </a:ext>
            </a:extLst>
          </p:cNvPr>
          <p:cNvSpPr txBox="1"/>
          <p:nvPr/>
        </p:nvSpPr>
        <p:spPr>
          <a:xfrm>
            <a:off x="5104995" y="5123157"/>
            <a:ext cx="223723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40352D"/>
                </a:solidFill>
                <a:ea typeface="210 디딤고딕 Light"/>
              </a:rPr>
              <a:t>-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기획한 기능을 기반으로 주요 기능 구현</a:t>
            </a:r>
            <a:endParaRPr lang="en-US" sz="2400" dirty="0">
              <a:solidFill>
                <a:srgbClr val="40352D"/>
              </a:solidFill>
              <a:ea typeface="210 디딤고딕 Light"/>
            </a:endParaRPr>
          </a:p>
        </p:txBody>
      </p:sp>
      <p:sp>
        <p:nvSpPr>
          <p:cNvPr id="72" name="TextBox 60">
            <a:extLst>
              <a:ext uri="{FF2B5EF4-FFF2-40B4-BE49-F238E27FC236}">
                <a16:creationId xmlns:a16="http://schemas.microsoft.com/office/drawing/2014/main" id="{0971F3FA-C7DD-909E-5AC8-74CBA1452101}"/>
              </a:ext>
            </a:extLst>
          </p:cNvPr>
          <p:cNvSpPr txBox="1"/>
          <p:nvPr/>
        </p:nvSpPr>
        <p:spPr>
          <a:xfrm>
            <a:off x="8025384" y="5123157"/>
            <a:ext cx="223723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검색</a:t>
            </a:r>
            <a:r>
              <a:rPr lang="en-US" altLang="ko-KR" sz="2400" dirty="0">
                <a:solidFill>
                  <a:srgbClr val="40352D"/>
                </a:solidFill>
                <a:ea typeface="210 디딤고딕 Light"/>
              </a:rPr>
              <a:t>,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지도</a:t>
            </a:r>
            <a:r>
              <a:rPr lang="en-US" altLang="ko-KR" sz="2400" dirty="0">
                <a:solidFill>
                  <a:srgbClr val="40352D"/>
                </a:solidFill>
                <a:ea typeface="210 디딤고딕 Light"/>
              </a:rPr>
              <a:t>,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북마크 기능 구현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sz="2400" dirty="0">
                <a:solidFill>
                  <a:srgbClr val="40352D"/>
                </a:solidFill>
                <a:ea typeface="210 디딤고딕 Light"/>
              </a:rPr>
              <a:t>UI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구현</a:t>
            </a:r>
            <a:endParaRPr lang="en-US" sz="2400" dirty="0">
              <a:solidFill>
                <a:srgbClr val="40352D"/>
              </a:solidFill>
              <a:ea typeface="210 디딤고딕 Light"/>
            </a:endParaRPr>
          </a:p>
        </p:txBody>
      </p:sp>
      <p:sp>
        <p:nvSpPr>
          <p:cNvPr id="73" name="TextBox 60">
            <a:extLst>
              <a:ext uri="{FF2B5EF4-FFF2-40B4-BE49-F238E27FC236}">
                <a16:creationId xmlns:a16="http://schemas.microsoft.com/office/drawing/2014/main" id="{FA4DF3A8-2797-2E12-BAE7-501CF869A842}"/>
              </a:ext>
            </a:extLst>
          </p:cNvPr>
          <p:cNvSpPr txBox="1"/>
          <p:nvPr/>
        </p:nvSpPr>
        <p:spPr>
          <a:xfrm>
            <a:off x="10924052" y="5133329"/>
            <a:ext cx="2237231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ko-KR" altLang="en-US" sz="2400" dirty="0" err="1">
                <a:solidFill>
                  <a:srgbClr val="40352D"/>
                </a:solidFill>
                <a:ea typeface="210 디딤고딕 Light"/>
              </a:rPr>
              <a:t>텔레그램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 연동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US" altLang="ko-KR" sz="2400" dirty="0">
                <a:solidFill>
                  <a:srgbClr val="40352D"/>
                </a:solidFill>
                <a:ea typeface="210 디딤고딕 Light"/>
              </a:rPr>
              <a:t>C++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연동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이메일 전송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검색기능 추가</a:t>
            </a:r>
            <a:endParaRPr lang="en-US" altLang="ko-KR" sz="2400" dirty="0">
              <a:solidFill>
                <a:srgbClr val="40352D"/>
              </a:solidFill>
              <a:ea typeface="210 디딤고딕 Light"/>
            </a:endParaRPr>
          </a:p>
        </p:txBody>
      </p:sp>
      <p:sp>
        <p:nvSpPr>
          <p:cNvPr id="74" name="TextBox 60">
            <a:extLst>
              <a:ext uri="{FF2B5EF4-FFF2-40B4-BE49-F238E27FC236}">
                <a16:creationId xmlns:a16="http://schemas.microsoft.com/office/drawing/2014/main" id="{580E0F02-0819-A66C-107C-F8779407EEA9}"/>
              </a:ext>
            </a:extLst>
          </p:cNvPr>
          <p:cNvSpPr txBox="1"/>
          <p:nvPr/>
        </p:nvSpPr>
        <p:spPr>
          <a:xfrm>
            <a:off x="13853641" y="5123157"/>
            <a:ext cx="2237231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40352D"/>
                </a:solidFill>
                <a:ea typeface="210 디딤고딕 Light"/>
              </a:rPr>
              <a:t>- </a:t>
            </a:r>
            <a:r>
              <a:rPr lang="ko-KR" altLang="en-US" sz="2400" dirty="0">
                <a:solidFill>
                  <a:srgbClr val="40352D"/>
                </a:solidFill>
                <a:ea typeface="210 디딤고딕 Light"/>
              </a:rPr>
              <a:t>프로그램 완성</a:t>
            </a:r>
            <a:endParaRPr lang="en-US" sz="2400" dirty="0">
              <a:solidFill>
                <a:srgbClr val="40352D"/>
              </a:solidFill>
              <a:ea typeface="210 디딤고딕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8845" dirty="0">
                <a:solidFill>
                  <a:srgbClr val="40352D"/>
                </a:solidFill>
                <a:ea typeface="Tlab 라곰 Bold"/>
              </a:rPr>
              <a:t>깃 </a:t>
            </a:r>
            <a:r>
              <a:rPr lang="ko-KR" altLang="en-US" sz="8845" dirty="0" err="1">
                <a:solidFill>
                  <a:srgbClr val="40352D"/>
                </a:solidFill>
                <a:ea typeface="Tlab 라곰 Bold"/>
              </a:rPr>
              <a:t>커밋</a:t>
            </a:r>
            <a:r>
              <a:rPr lang="ko-KR" altLang="en-US" sz="8845" dirty="0">
                <a:solidFill>
                  <a:srgbClr val="40352D"/>
                </a:solidFill>
                <a:ea typeface="Tlab 라곰 Bold"/>
              </a:rPr>
              <a:t> 통계</a:t>
            </a:r>
            <a:endParaRPr lang="en-US" sz="8845" dirty="0">
              <a:solidFill>
                <a:srgbClr val="40352D"/>
              </a:solidFill>
              <a:ea typeface="Tlab 라곰 Bold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9561277-9905-F30F-480C-CFFF098D4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46" y="3594267"/>
            <a:ext cx="9039225" cy="5363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2622476" y="1910150"/>
            <a:ext cx="9687034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8845" dirty="0">
                <a:solidFill>
                  <a:srgbClr val="40352D"/>
                </a:solidFill>
                <a:ea typeface="Tlab 라곰 Bold"/>
              </a:rPr>
              <a:t>프로그램 시연</a:t>
            </a:r>
            <a:endParaRPr lang="en-US" sz="8845" dirty="0">
              <a:solidFill>
                <a:srgbClr val="40352D"/>
              </a:solidFill>
              <a:ea typeface="Tlab 라곰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177</Words>
  <Application>Microsoft Office PowerPoint</Application>
  <PresentationFormat>사용자 지정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디딤고딕 Light</vt:lpstr>
      <vt:lpstr>Tlab 라곰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민트색 크림색 그룹 프로젝트 프레젠테이션</dc:title>
  <cp:lastModifiedBy>김해님(2022184015)</cp:lastModifiedBy>
  <cp:revision>6</cp:revision>
  <dcterms:created xsi:type="dcterms:W3CDTF">2006-08-16T00:00:00Z</dcterms:created>
  <dcterms:modified xsi:type="dcterms:W3CDTF">2024-06-11T13:34:29Z</dcterms:modified>
  <dc:identifier>DAGHGZ4eJ4Y</dc:identifier>
</cp:coreProperties>
</file>