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25C2C-A7C5-B9A8-E0A7-893EA714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CC0BD-1AE4-1626-38AF-64BFB3CE3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54C80-2843-0472-91B6-7E6A3BF4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94CE4-425C-F1CA-DF88-7AB773E0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93F21-6C28-7845-694F-F7DBE1F3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9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42015-7484-C03B-97B8-7F8F8BFE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EB41B-3387-2E39-BD3F-F10C69A6B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1CD48-4289-4946-7D16-AD72EFE9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A6141-2BCD-4CEE-7502-42A81AB0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15063-BAEA-FD0E-08C8-0F8DD5E6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6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88AD1-799F-2AA6-4187-E17D0A6E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76CF7-839F-24F8-020A-F5E27915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6312D-A675-4387-196A-DC540B9B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8C4C1-FB3F-F073-407A-202C3A1F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C81DF-45B7-8E33-6F80-02C807C3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5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7FA96-C671-3121-F695-2BD25CF9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C6793-8A19-E549-F5CD-8908C19D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D4025-7CF1-1C52-CA88-92BAC424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76769-B69A-CADC-E606-457C1D0A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3539B-6B77-251E-4055-17EB5C3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AA6B5-BBB3-0D35-B7AB-91419984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EA32C-2DE3-9E8B-227E-10D094C9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3D5F6-3727-2610-AD86-BB588014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61911-9B83-68A1-3985-B5A71289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B22DC-9EA8-28C6-714C-86EF8B3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3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0A82C-82E7-0545-4D60-A83C208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D05D2-81BE-17FF-2776-F0129F2B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9024C7-4096-C0D5-4667-288A4907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D742D-7045-B410-CFFF-6ECA2C34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63752-8767-87C9-6FAC-6D7F775E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B7750-AF3B-A372-CB26-2029E40D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ABF3-15FA-EFB9-C1D9-070EC35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1C49C-5045-0583-EA6E-7376877A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1708AD-5650-FBE2-60BE-DE9C261DB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34E6D0-3E86-7501-48D0-050F510C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D246E0-AA80-90F7-0929-5335DFE8A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F73130-6E72-FFD6-96C8-118B0100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D79F2-4911-9BF4-9FB5-70E0F0E7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F07EB8-B222-9AF9-4CEC-E6D7BD7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8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48D02-EB1F-D288-D73E-6ACA267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913036-8E5D-C7F3-205F-2EB4BED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552B14-2FC6-B6F0-8257-044F1211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FF10FB-352E-6431-0D0A-77802E18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EE70CB-3D71-BB66-BA44-B1B6558E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82B2C-09E0-5952-99C8-2DE86B66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7ACA3-5F86-9984-DB4E-5AF2EBF8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58A1-ECBE-4577-D5A0-772B7893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83E3A-C5AC-C32F-9250-8DED7A2F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680F0-5157-165F-FAF2-1C7B9986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19B670-02A5-430B-6289-B8DAFF7F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28E59-814C-51CF-2580-3E72BBF7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24D21-BE31-1913-D749-0F5A2C4E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FA6A4-893F-5CEC-89F6-25F6E86D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C45CF7-628F-0B5B-3FDE-2BF27E36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CEDBA-FC51-1DF3-D192-136023EC8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BEB56-A580-D239-F38F-60B53BA9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18498-B890-022A-D0F1-0C6CBBA9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FE396-645F-F5B4-2C23-58664513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7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0DDDD-F1DE-7CDB-35E4-137CDFC8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E46F3-5144-01CF-DA30-6C4167F0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48810-49AD-0388-A619-7E0EAE785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5780F-088D-42F1-8257-8F812F7C7133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70C6E-FF46-2110-2DA3-42BF3D3CD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AE180-E737-F45F-6035-6FE077ED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93187-ECD1-4092-B18F-984FE379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1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0AA7A0-0414-7D98-0178-DAFD5A0F6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 err="1"/>
              <a:t>밴드붐은온다</a:t>
            </a:r>
            <a:r>
              <a:rPr lang="en-US" altLang="ko-KR" sz="5400" dirty="0"/>
              <a:t>~!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2D69C0-0158-4928-A1F9-BCDB95F69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2022180045 </a:t>
            </a:r>
            <a:r>
              <a:rPr lang="ko-KR" altLang="en-US" dirty="0"/>
              <a:t>김민성</a:t>
            </a:r>
            <a:endParaRPr lang="en-US" altLang="ko-KR" dirty="0"/>
          </a:p>
          <a:p>
            <a:pPr algn="l"/>
            <a:r>
              <a:rPr lang="en-US" altLang="ko-KR" dirty="0"/>
              <a:t>2022184015 </a:t>
            </a:r>
            <a:r>
              <a:rPr lang="ko-KR" altLang="en-US" dirty="0"/>
              <a:t>김해님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15"/>
    </mc:Choice>
    <mc:Fallback>
      <p:transition spd="slow" advTm="118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40119-2BB2-15B5-9F84-293AFAB3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D5C54-5D9C-E9B9-ACCD-A1845CA2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프로그램 소개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구현 기능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 err="1"/>
              <a:t>깃허브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개발 일정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프로그램 시연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09"/>
    </mc:Choice>
    <mc:Fallback>
      <p:transition spd="slow" advTm="117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25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0EA67-C0C9-F084-4404-F75F243D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79062"/>
            <a:ext cx="5491090" cy="1411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공연 정보와 공연장 정보를 확인할 수 있는 프로그램</a:t>
            </a: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A8B86-D521-66B6-4C67-DE3507EA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654567"/>
            <a:ext cx="5169282" cy="544135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4" name="Rectangle 27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8B88193-2190-20B5-55AC-6CEE1354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 dirty="0"/>
              <a:t>프로그램 소개</a:t>
            </a:r>
          </a:p>
        </p:txBody>
      </p:sp>
    </p:spTree>
    <p:extLst>
      <p:ext uri="{BB962C8B-B14F-4D97-AF65-F5344CB8AC3E}">
        <p14:creationId xmlns:p14="http://schemas.microsoft.com/office/powerpoint/2010/main" val="423109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98"/>
    </mc:Choice>
    <mc:Fallback>
      <p:transition spd="slow" advTm="79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D8C9-DB6B-705C-FDDF-848EB770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 dirty="0"/>
              <a:t>구현 기능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40CA43-DF64-FDC1-A17C-329738980232}"/>
              </a:ext>
            </a:extLst>
          </p:cNvPr>
          <p:cNvSpPr txBox="1"/>
          <p:nvPr/>
        </p:nvSpPr>
        <p:spPr>
          <a:xfrm>
            <a:off x="761999" y="2129500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b="1" dirty="0"/>
              <a:t>검색 기능</a:t>
            </a:r>
            <a:endParaRPr lang="en-US" altLang="ko-KR" sz="2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‘</a:t>
            </a:r>
            <a:r>
              <a:rPr lang="ko-KR" altLang="en-US" sz="2000" dirty="0"/>
              <a:t>문화공연 검색</a:t>
            </a:r>
            <a:r>
              <a:rPr lang="en-US" altLang="ko-KR" sz="2000" dirty="0"/>
              <a:t>‘ </a:t>
            </a:r>
            <a:r>
              <a:rPr lang="ko-KR" altLang="en-US" sz="2000" dirty="0"/>
              <a:t>페이지에서 공연 이름으로 검색 가능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‘</a:t>
            </a:r>
            <a:r>
              <a:rPr lang="ko-KR" altLang="en-US" sz="2000" dirty="0"/>
              <a:t>문화공간 검색</a:t>
            </a:r>
            <a:r>
              <a:rPr lang="en-US" altLang="ko-KR" sz="2000" dirty="0"/>
              <a:t>‘ </a:t>
            </a:r>
            <a:r>
              <a:rPr lang="ko-KR" altLang="en-US" sz="2000" dirty="0"/>
              <a:t>페이지에서 문화공간</a:t>
            </a:r>
            <a:r>
              <a:rPr lang="en-US" altLang="ko-KR" sz="2000" dirty="0"/>
              <a:t>(</a:t>
            </a:r>
            <a:r>
              <a:rPr lang="ko-KR" altLang="en-US" sz="2000" dirty="0"/>
              <a:t>공연장</a:t>
            </a:r>
            <a:r>
              <a:rPr lang="en-US" altLang="ko-KR" sz="2000" dirty="0"/>
              <a:t>, </a:t>
            </a:r>
            <a:r>
              <a:rPr lang="ko-KR" altLang="en-US" sz="2000" dirty="0"/>
              <a:t>미술관 등</a:t>
            </a:r>
            <a:r>
              <a:rPr lang="en-US" altLang="ko-KR" sz="2000" dirty="0"/>
              <a:t>) </a:t>
            </a:r>
            <a:r>
              <a:rPr lang="ko-KR" altLang="en-US" sz="2000" dirty="0"/>
              <a:t>이름으로 검색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43698-9544-C82A-1AB4-7348CE17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94" y="1478706"/>
            <a:ext cx="3714845" cy="38843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B4310-5E61-2FA3-CEBD-8BF7967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07" y="1478706"/>
            <a:ext cx="3714845" cy="39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6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80"/>
    </mc:Choice>
    <mc:Fallback>
      <p:transition spd="slow" advTm="179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D8C9-DB6B-705C-FDDF-848EB770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/>
              <a:t>구현 기능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40CA43-DF64-FDC1-A17C-329738980232}"/>
              </a:ext>
            </a:extLst>
          </p:cNvPr>
          <p:cNvSpPr txBox="1"/>
          <p:nvPr/>
        </p:nvSpPr>
        <p:spPr>
          <a:xfrm>
            <a:off x="761999" y="208170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b="1" dirty="0"/>
              <a:t>북마크 기능</a:t>
            </a:r>
            <a:endParaRPr lang="en-US" altLang="ko-KR" sz="2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상세정보를 표시한 창에서 북마크 버튼을 클릭하면 북마크 리스트에 저장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맨 왼쪽 페이지인 </a:t>
            </a:r>
            <a:r>
              <a:rPr lang="en-US" altLang="ko-KR" sz="2000" dirty="0"/>
              <a:t>‘</a:t>
            </a:r>
            <a:r>
              <a:rPr lang="ko-KR" altLang="en-US" sz="2000" dirty="0"/>
              <a:t>북마크</a:t>
            </a:r>
            <a:r>
              <a:rPr lang="en-US" altLang="ko-KR" sz="2000" dirty="0"/>
              <a:t>‘ </a:t>
            </a:r>
            <a:r>
              <a:rPr lang="ko-KR" altLang="en-US" sz="2000" dirty="0"/>
              <a:t>페이지에서 확인 가능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북마크 세이브 로드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1D3D5-9C66-7B65-ECCA-E2FFC685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2543"/>
            <a:ext cx="5032423" cy="56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74"/>
    </mc:Choice>
    <mc:Fallback>
      <p:transition spd="slow" advTm="175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D8C9-DB6B-705C-FDDF-848EB770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/>
              <a:t>구현 기능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40CA43-DF64-FDC1-A17C-329738980232}"/>
              </a:ext>
            </a:extLst>
          </p:cNvPr>
          <p:cNvSpPr txBox="1"/>
          <p:nvPr/>
        </p:nvSpPr>
        <p:spPr>
          <a:xfrm>
            <a:off x="762000" y="2076534"/>
            <a:ext cx="4085665" cy="448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b="1" dirty="0"/>
              <a:t>그 외 기능</a:t>
            </a:r>
            <a:endParaRPr lang="en-US" altLang="ko-KR" sz="2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상세정보 창에 해당 정보의 위치 값이 있으면</a:t>
            </a:r>
            <a:r>
              <a:rPr lang="en-US" altLang="ko-KR" sz="2000" dirty="0"/>
              <a:t> </a:t>
            </a:r>
            <a:r>
              <a:rPr lang="ko-KR" altLang="en-US" sz="2000" dirty="0"/>
              <a:t>지도를 표시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위치 값이 없고 이미지 정보가 있으면 이미지 표시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둘 다 없는 경우엔 비었다는 것을 나타내는 이미지 표시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‘</a:t>
            </a:r>
            <a:r>
              <a:rPr lang="ko-KR" altLang="en-US" sz="2000" dirty="0"/>
              <a:t>문화공간 검색</a:t>
            </a:r>
            <a:r>
              <a:rPr lang="en-US" altLang="ko-KR" sz="2000" dirty="0"/>
              <a:t>‘ </a:t>
            </a:r>
            <a:r>
              <a:rPr lang="ko-KR" altLang="en-US" sz="2000" dirty="0"/>
              <a:t>페이지의 리스트박스에 반경 </a:t>
            </a:r>
            <a:r>
              <a:rPr lang="en-US" altLang="ko-KR" sz="2000" dirty="0"/>
              <a:t>10km </a:t>
            </a:r>
            <a:r>
              <a:rPr lang="ko-KR" altLang="en-US" sz="2000" dirty="0"/>
              <a:t>이내의 공연장 리스트 표시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검색 창 옆의 이미지를 클릭하면 초기 화면으로 돌아옴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99F50C-4B4C-B29A-86C3-754E7B1F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6830"/>
            <a:ext cx="5326385" cy="55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247"/>
    </mc:Choice>
    <mc:Fallback>
      <p:transition spd="slow" advTm="282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D8C9-DB6B-705C-FDDF-848EB770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4909225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커밋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통계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4F6866AD-C211-D49F-8C7B-390B31861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3" r="-1" b="-1"/>
          <a:stretch/>
        </p:blipFill>
        <p:spPr>
          <a:xfrm>
            <a:off x="1160569" y="2071993"/>
            <a:ext cx="9870861" cy="41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0"/>
    </mc:Choice>
    <mc:Fallback>
      <p:transition spd="slow" advTm="45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D8C9-DB6B-705C-FDDF-848EB770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6"/>
            <a:ext cx="9738257" cy="1107126"/>
          </a:xfrm>
        </p:spPr>
        <p:txBody>
          <a:bodyPr anchor="t">
            <a:normAutofit/>
          </a:bodyPr>
          <a:lstStyle/>
          <a:p>
            <a:r>
              <a:rPr lang="ko-KR" altLang="en-US" sz="3200" dirty="0"/>
              <a:t>개발 일정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내용 개체 틀 5">
            <a:extLst>
              <a:ext uri="{FF2B5EF4-FFF2-40B4-BE49-F238E27FC236}">
                <a16:creationId xmlns:a16="http://schemas.microsoft.com/office/drawing/2014/main" id="{3E127422-0306-7FA9-D164-6C18D50E4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023955"/>
              </p:ext>
            </p:extLst>
          </p:nvPr>
        </p:nvGraphicFramePr>
        <p:xfrm>
          <a:off x="5631128" y="1598002"/>
          <a:ext cx="5709353" cy="3661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627">
                  <a:extLst>
                    <a:ext uri="{9D8B030D-6E8A-4147-A177-3AD203B41FA5}">
                      <a16:colId xmlns:a16="http://schemas.microsoft.com/office/drawing/2014/main" val="2641842393"/>
                    </a:ext>
                  </a:extLst>
                </a:gridCol>
                <a:gridCol w="3726726">
                  <a:extLst>
                    <a:ext uri="{9D8B030D-6E8A-4147-A177-3AD203B41FA5}">
                      <a16:colId xmlns:a16="http://schemas.microsoft.com/office/drawing/2014/main" val="510986895"/>
                    </a:ext>
                  </a:extLst>
                </a:gridCol>
              </a:tblGrid>
              <a:tr h="523251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300" b="0" cap="none" spc="0">
                          <a:solidFill>
                            <a:schemeClr val="tx1"/>
                          </a:solidFill>
                          <a:latin typeface="+mn-lt"/>
                        </a:rPr>
                        <a:t>기획발표</a:t>
                      </a:r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  <a:latin typeface="+mn-lt"/>
                        </a:rPr>
                        <a:t>(~5/16)</a:t>
                      </a:r>
                      <a:endParaRPr lang="ko-KR" altLang="en-US" sz="1300" b="0" cap="none" spc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437" marR="221190" marT="19267" marB="1445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사용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선정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, PPT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 제작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기획</a:t>
                      </a:r>
                    </a:p>
                  </a:txBody>
                  <a:tcPr marL="67437" marR="221190" marT="19267" marB="144508" anchor="ctr"/>
                </a:tc>
                <a:extLst>
                  <a:ext uri="{0D108BD9-81ED-4DB2-BD59-A6C34878D82A}">
                    <a16:rowId xmlns:a16="http://schemas.microsoft.com/office/drawing/2014/main" val="2952008480"/>
                  </a:ext>
                </a:extLst>
              </a:tr>
              <a:tr h="523251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300" b="0" cap="none" spc="0">
                          <a:solidFill>
                            <a:schemeClr val="tx1"/>
                          </a:solidFill>
                          <a:latin typeface="+mn-lt"/>
                        </a:rPr>
                        <a:t>개발 </a:t>
                      </a:r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0" cap="none" spc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  <a:latin typeface="+mn-lt"/>
                        </a:rPr>
                        <a:t>(5/17~5/29)</a:t>
                      </a:r>
                      <a:endParaRPr lang="ko-KR" altLang="en-US" sz="1300" b="0" cap="none" spc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437" marR="221190" marT="19267" marB="14450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기획한 기능을 기반으로 주요 기능 구현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437" marR="221190" marT="19267" marB="14450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37047"/>
                  </a:ext>
                </a:extLst>
              </a:tr>
              <a:tr h="85150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6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중간발표</a:t>
                      </a:r>
                      <a:r>
                        <a:rPr lang="en-US" altLang="ko-KR" sz="26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(5/30)</a:t>
                      </a:r>
                      <a:endParaRPr lang="ko-KR" altLang="en-US" sz="2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437" marR="221190" marT="19267" marB="144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589"/>
                  </a:ext>
                </a:extLst>
              </a:tr>
              <a:tr h="912494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개발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(5/31~6/12)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437" marR="221190" marT="19267" marB="144508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300" b="0" cap="none" spc="0" dirty="0" err="1">
                          <a:solidFill>
                            <a:schemeClr val="tx1"/>
                          </a:solidFill>
                          <a:latin typeface="+mn-lt"/>
                        </a:rPr>
                        <a:t>텔레그램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 연동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, C++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이메일 전송 추가</a:t>
                      </a:r>
                      <a:endParaRPr lang="en-US" altLang="ko-KR" sz="13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기타 오류 수정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기능 추가</a:t>
                      </a:r>
                    </a:p>
                  </a:txBody>
                  <a:tcPr marL="67437" marR="221190" marT="19267" marB="144508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15163"/>
                  </a:ext>
                </a:extLst>
              </a:tr>
              <a:tr h="85150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6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최종발표</a:t>
                      </a:r>
                      <a:r>
                        <a:rPr lang="en-US" altLang="ko-KR" sz="26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(6/13)</a:t>
                      </a:r>
                      <a:endParaRPr lang="ko-KR" altLang="en-US" sz="2600" b="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437" marR="221190" marT="19267" marB="144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051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D33603-B5B2-88AD-90EC-79FEA2D4D54D}"/>
              </a:ext>
            </a:extLst>
          </p:cNvPr>
          <p:cNvSpPr txBox="1"/>
          <p:nvPr/>
        </p:nvSpPr>
        <p:spPr>
          <a:xfrm>
            <a:off x="761999" y="208170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b="1" dirty="0"/>
              <a:t>추가할 기능</a:t>
            </a:r>
            <a:endParaRPr lang="en-US" altLang="ko-KR" sz="24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이름 이외의 조건으로 검색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텔레그램</a:t>
            </a:r>
            <a:r>
              <a:rPr lang="ko-KR" altLang="en-US" sz="2000" dirty="0"/>
              <a:t> 연동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이메일 전송 기능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C++ </a:t>
            </a:r>
            <a:r>
              <a:rPr lang="ko-KR" altLang="en-US" sz="2000" dirty="0"/>
              <a:t>연동</a:t>
            </a:r>
            <a:endParaRPr lang="en-US" altLang="ko-KR" sz="2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7421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26"/>
    </mc:Choice>
    <mc:Fallback>
      <p:transition spd="slow" advTm="17326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202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밴드붐은온다~!</vt:lpstr>
      <vt:lpstr>목차</vt:lpstr>
      <vt:lpstr>프로그램 소개</vt:lpstr>
      <vt:lpstr>구현 기능</vt:lpstr>
      <vt:lpstr>구현 기능</vt:lpstr>
      <vt:lpstr>구현 기능</vt:lpstr>
      <vt:lpstr>깃허브 커밋 통계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밴드 붐은 온다~!</dc:title>
  <dc:creator>김해님(2022184015)</dc:creator>
  <cp:lastModifiedBy>김해님(2022184015)</cp:lastModifiedBy>
  <cp:revision>9</cp:revision>
  <dcterms:created xsi:type="dcterms:W3CDTF">2024-05-28T13:04:16Z</dcterms:created>
  <dcterms:modified xsi:type="dcterms:W3CDTF">2024-05-29T07:35:24Z</dcterms:modified>
</cp:coreProperties>
</file>