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17c8d5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17c8d5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17c8d5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17c8d5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17c8d51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17c8d51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open?id=19yOZZDPBHElJlAsCflMpZ4y_iBPRwsCj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onts.google.com/specimen/Montserrat?selection.family=Montserr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41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DevConf.cz Visual Identity Guidelines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063" y="2990175"/>
            <a:ext cx="1509875" cy="15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Google drive with all graphics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1085450"/>
            <a:ext cx="8520600" cy="3416400"/>
          </a:xfrm>
          <a:prstGeom prst="rect">
            <a:avLst/>
          </a:prstGeom>
          <a:solidFill>
            <a:srgbClr val="8E83E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#8e83e4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Font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Montserrat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