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1" r:id="rId4"/>
    <p:sldId id="262" r:id="rId5"/>
    <p:sldId id="263" r:id="rId6"/>
    <p:sldId id="264" r:id="rId7"/>
    <p:sldId id="266" r:id="rId8"/>
    <p:sldId id="265" r:id="rId9"/>
    <p:sldId id="258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4398"/>
    <a:srgbClr val="C0CE4D"/>
    <a:srgbClr val="F2F2F2"/>
    <a:srgbClr val="00B386"/>
    <a:srgbClr val="86B7A8"/>
    <a:srgbClr val="3AC1E3"/>
    <a:srgbClr val="0F5A22"/>
    <a:srgbClr val="99ABA5"/>
    <a:srgbClr val="F59504"/>
    <a:srgbClr val="EE3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4364" autoAdjust="0"/>
  </p:normalViewPr>
  <p:slideViewPr>
    <p:cSldViewPr snapToGrid="0">
      <p:cViewPr>
        <p:scale>
          <a:sx n="76" d="100"/>
          <a:sy n="76" d="100"/>
        </p:scale>
        <p:origin x="-504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A98AF-3524-4BDF-A9D7-396914A09833}" type="datetimeFigureOut">
              <a:rPr lang="es-CO" smtClean="0"/>
              <a:t>19/08/2022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35982-B72B-4B18-9763-52D6357CE8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550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2051414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467608E-DE25-440E-B62A-1450288DC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104" y="906038"/>
            <a:ext cx="11381792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141E0876-0872-4BDF-972E-001C2D6EA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104" y="2601346"/>
            <a:ext cx="3368407" cy="612598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4BC0925A-E633-48FE-B4F6-C64451114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5104" y="3287332"/>
            <a:ext cx="3368407" cy="212488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="" xmlns:a16="http://schemas.microsoft.com/office/drawing/2014/main" id="{D2D5D197-9563-4FB8-9B9D-08A5391391F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356772" y="2601346"/>
            <a:ext cx="3368407" cy="612598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Haga clic para modificar</a:t>
            </a:r>
          </a:p>
        </p:txBody>
      </p:sp>
      <p:sp>
        <p:nvSpPr>
          <p:cNvPr id="6" name="Marcador de contenido 3">
            <a:extLst>
              <a:ext uri="{FF2B5EF4-FFF2-40B4-BE49-F238E27FC236}">
                <a16:creationId xmlns="" xmlns:a16="http://schemas.microsoft.com/office/drawing/2014/main" id="{7BFB135D-1C7E-4842-A0E1-428874D9F24E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356772" y="3287332"/>
            <a:ext cx="3368407" cy="212488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7" name="Marcador de texto 2">
            <a:extLst>
              <a:ext uri="{FF2B5EF4-FFF2-40B4-BE49-F238E27FC236}">
                <a16:creationId xmlns="" xmlns:a16="http://schemas.microsoft.com/office/drawing/2014/main" id="{26D35F93-42C7-47E4-AD92-C00F1808A160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418489" y="2601346"/>
            <a:ext cx="3368407" cy="612598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</a:t>
            </a:r>
          </a:p>
        </p:txBody>
      </p:sp>
      <p:sp>
        <p:nvSpPr>
          <p:cNvPr id="8" name="Marcador de contenido 3">
            <a:extLst>
              <a:ext uri="{FF2B5EF4-FFF2-40B4-BE49-F238E27FC236}">
                <a16:creationId xmlns="" xmlns:a16="http://schemas.microsoft.com/office/drawing/2014/main" id="{9066833F-A396-4565-B8B8-72CF082EAB8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18489" y="3287332"/>
            <a:ext cx="3368407" cy="212488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="" xmlns:a16="http://schemas.microsoft.com/office/drawing/2014/main" id="{64951691-C77A-4EC5-9DC6-8387323F8F13}"/>
              </a:ext>
            </a:extLst>
          </p:cNvPr>
          <p:cNvCxnSpPr/>
          <p:nvPr userDrawn="1"/>
        </p:nvCxnSpPr>
        <p:spPr>
          <a:xfrm>
            <a:off x="4069725" y="2601346"/>
            <a:ext cx="0" cy="281087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="" xmlns:a16="http://schemas.microsoft.com/office/drawing/2014/main" id="{2B8F56DC-5720-4B4D-A740-F29FDBD0FB87}"/>
              </a:ext>
            </a:extLst>
          </p:cNvPr>
          <p:cNvCxnSpPr/>
          <p:nvPr userDrawn="1"/>
        </p:nvCxnSpPr>
        <p:spPr>
          <a:xfrm>
            <a:off x="8060029" y="2601346"/>
            <a:ext cx="0" cy="281087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12069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="1" i="0">
                <a:solidFill>
                  <a:srgbClr val="2E4398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47141"/>
          </a:xfrm>
        </p:spPr>
        <p:txBody>
          <a:bodyPr>
            <a:normAutofit/>
          </a:bodyPr>
          <a:lstStyle>
            <a:lvl1pPr>
              <a:defRPr lang="es-ES" sz="1800" dirty="0" smtClean="0">
                <a:solidFill>
                  <a:srgbClr val="5353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s-ES" sz="1800" dirty="0" smtClean="0">
                <a:solidFill>
                  <a:srgbClr val="5353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800">
                <a:solidFill>
                  <a:srgbClr val="5353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800">
                <a:solidFill>
                  <a:srgbClr val="5353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>
                <a:solidFill>
                  <a:srgbClr val="5353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6727619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309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3855367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lang="es-ES" sz="1800" kern="1200" dirty="0" smtClean="0">
                <a:solidFill>
                  <a:srgbClr val="5353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6056845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987381" y="2060619"/>
            <a:ext cx="4833870" cy="39409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59F6C116-2F29-4960-8E0B-D91475358D03}"/>
              </a:ext>
            </a:extLst>
          </p:cNvPr>
          <p:cNvSpPr/>
          <p:nvPr userDrawn="1"/>
        </p:nvSpPr>
        <p:spPr>
          <a:xfrm>
            <a:off x="6100293" y="1855418"/>
            <a:ext cx="5257800" cy="4351338"/>
          </a:xfrm>
          <a:prstGeom prst="rect">
            <a:avLst/>
          </a:prstGeom>
          <a:solidFill>
            <a:srgbClr val="C0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84890" y="2060620"/>
            <a:ext cx="4919729" cy="394093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986865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734416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539903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80932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622900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1898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91087"/>
            <a:ext cx="51898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4E676AFF-8AA8-47E6-83A2-851FF6B47CF8}"/>
              </a:ext>
            </a:extLst>
          </p:cNvPr>
          <p:cNvSpPr/>
          <p:nvPr userDrawn="1"/>
        </p:nvSpPr>
        <p:spPr>
          <a:xfrm>
            <a:off x="6338888" y="429518"/>
            <a:ext cx="5448007" cy="5556811"/>
          </a:xfrm>
          <a:prstGeom prst="rect">
            <a:avLst/>
          </a:prstGeom>
          <a:solidFill>
            <a:srgbClr val="C0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Marcador de posición de imagen 7">
            <a:extLst>
              <a:ext uri="{FF2B5EF4-FFF2-40B4-BE49-F238E27FC236}">
                <a16:creationId xmlns="" xmlns:a16="http://schemas.microsoft.com/office/drawing/2014/main" id="{215E1FFD-5A50-42D0-8C63-55C3C34172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48102" y="711043"/>
            <a:ext cx="4829577" cy="401550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es-CO" dirty="0"/>
          </a:p>
        </p:txBody>
      </p:sp>
      <p:sp>
        <p:nvSpPr>
          <p:cNvPr id="7" name="Marcador de texto 12">
            <a:extLst>
              <a:ext uri="{FF2B5EF4-FFF2-40B4-BE49-F238E27FC236}">
                <a16:creationId xmlns="" xmlns:a16="http://schemas.microsoft.com/office/drawing/2014/main" id="{5BDCE4EB-59EF-44A7-8B0C-E6D064A346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48504" y="5008071"/>
            <a:ext cx="4829175" cy="74878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6069418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" y="0"/>
            <a:ext cx="12200092" cy="6870191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7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3659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</p:sldLayoutIdLst>
  <p:transition spd="slow">
    <p:push dir="u"/>
  </p:transition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000" b="1" i="0" kern="1200" smtClean="0">
          <a:solidFill>
            <a:srgbClr val="2E4398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1800" kern="1200" smtClean="0">
          <a:solidFill>
            <a:srgbClr val="53534B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 dirty="0" smtClean="0">
          <a:solidFill>
            <a:srgbClr val="53534B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 dirty="0" smtClean="0">
          <a:solidFill>
            <a:srgbClr val="53534B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 dirty="0" smtClean="0">
          <a:solidFill>
            <a:srgbClr val="53534B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CO" sz="1800" kern="1200" dirty="0" smtClean="0">
          <a:solidFill>
            <a:srgbClr val="53534B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2E0E0903-B9A9-49CE-B084-277D25FE5943}"/>
              </a:ext>
            </a:extLst>
          </p:cNvPr>
          <p:cNvSpPr txBox="1"/>
          <p:nvPr/>
        </p:nvSpPr>
        <p:spPr>
          <a:xfrm>
            <a:off x="1330057" y="3784138"/>
            <a:ext cx="356535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 smtClean="0">
                <a:solidFill>
                  <a:schemeClr val="bg1"/>
                </a:solidFill>
              </a:rPr>
              <a:t>Hola Mundo en SPRINGBOOT</a:t>
            </a:r>
            <a:endParaRPr lang="es-CO" sz="3600" b="1" dirty="0" smtClean="0">
              <a:solidFill>
                <a:schemeClr val="bg1"/>
              </a:solidFill>
            </a:endParaRPr>
          </a:p>
          <a:p>
            <a:pPr algn="ctr"/>
            <a:r>
              <a:rPr lang="es-CO" sz="2000" b="1" dirty="0" smtClean="0">
                <a:solidFill>
                  <a:schemeClr val="bg1"/>
                </a:solidFill>
              </a:rPr>
              <a:t>Ing. María Fernanda Triana</a:t>
            </a:r>
            <a:endParaRPr lang="es-CO" sz="2000" b="1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D3DAFF1F-0F27-40C6-BA51-E9A098C15F69}"/>
              </a:ext>
            </a:extLst>
          </p:cNvPr>
          <p:cNvSpPr/>
          <p:nvPr/>
        </p:nvSpPr>
        <p:spPr>
          <a:xfrm>
            <a:off x="2050472" y="932995"/>
            <a:ext cx="2313709" cy="387927"/>
          </a:xfrm>
          <a:prstGeom prst="rect">
            <a:avLst/>
          </a:prstGeom>
          <a:solidFill>
            <a:srgbClr val="607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AB621D00-36F4-46B3-9627-49019FBAB999}"/>
              </a:ext>
            </a:extLst>
          </p:cNvPr>
          <p:cNvSpPr txBox="1"/>
          <p:nvPr/>
        </p:nvSpPr>
        <p:spPr>
          <a:xfrm>
            <a:off x="2050472" y="896125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CICLO </a:t>
            </a:r>
            <a:r>
              <a:rPr lang="es-CO" sz="24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lang="es-CO" sz="2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="" xmlns:a16="http://schemas.microsoft.com/office/drawing/2014/main" id="{19616F82-7BAB-45E6-BFDD-CEDDF17E005A}"/>
              </a:ext>
            </a:extLst>
          </p:cNvPr>
          <p:cNvSpPr/>
          <p:nvPr/>
        </p:nvSpPr>
        <p:spPr>
          <a:xfrm>
            <a:off x="1094397" y="2227002"/>
            <a:ext cx="4036682" cy="1138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0" name="Grupo 9">
            <a:extLst>
              <a:ext uri="{FF2B5EF4-FFF2-40B4-BE49-F238E27FC236}">
                <a16:creationId xmlns="" xmlns:a16="http://schemas.microsoft.com/office/drawing/2014/main" id="{6F8100C1-281F-41BB-8828-272E8627CCA0}"/>
              </a:ext>
            </a:extLst>
          </p:cNvPr>
          <p:cNvGrpSpPr/>
          <p:nvPr/>
        </p:nvGrpSpPr>
        <p:grpSpPr>
          <a:xfrm>
            <a:off x="1094397" y="2249051"/>
            <a:ext cx="2787045" cy="1243087"/>
            <a:chOff x="1094397" y="2185913"/>
            <a:chExt cx="2787045" cy="1243087"/>
          </a:xfrm>
        </p:grpSpPr>
        <p:sp>
          <p:nvSpPr>
            <p:cNvPr id="11" name="CuadroTexto 10">
              <a:extLst>
                <a:ext uri="{FF2B5EF4-FFF2-40B4-BE49-F238E27FC236}">
                  <a16:creationId xmlns="" xmlns:a16="http://schemas.microsoft.com/office/drawing/2014/main" id="{38994042-9B97-40C3-B984-7560DE829D7B}"/>
                </a:ext>
              </a:extLst>
            </p:cNvPr>
            <p:cNvSpPr txBox="1"/>
            <p:nvPr/>
          </p:nvSpPr>
          <p:spPr>
            <a:xfrm>
              <a:off x="1094397" y="2598003"/>
              <a:ext cx="174567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4800" dirty="0">
                  <a:solidFill>
                    <a:srgbClr val="C0CE4D"/>
                  </a:solidFill>
                  <a:latin typeface="Zilla Slab SemiBold" pitchFamily="2" charset="0"/>
                  <a:ea typeface="Zilla Slab SemiBold" pitchFamily="2" charset="0"/>
                </a:rPr>
                <a:t>Básica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="" xmlns:a16="http://schemas.microsoft.com/office/drawing/2014/main" id="{C40D3A08-C62F-487F-870F-D1BAA7B9B355}"/>
                </a:ext>
              </a:extLst>
            </p:cNvPr>
            <p:cNvSpPr txBox="1"/>
            <p:nvPr/>
          </p:nvSpPr>
          <p:spPr>
            <a:xfrm>
              <a:off x="1094397" y="2185913"/>
              <a:ext cx="27870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3600" dirty="0">
                  <a:solidFill>
                    <a:srgbClr val="607775"/>
                  </a:solidFill>
                  <a:latin typeface="Zilla Slab" pitchFamily="2" charset="0"/>
                  <a:ea typeface="Zilla Slab" pitchFamily="2" charset="0"/>
                </a:rPr>
                <a:t>Programación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9703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Controlador </a:t>
            </a:r>
            <a:r>
              <a:rPr lang="es-CO" dirty="0" err="1" smtClean="0"/>
              <a:t>Rest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Se representa con @</a:t>
            </a:r>
            <a:r>
              <a:rPr lang="es-CO" dirty="0" err="1" smtClean="0"/>
              <a:t>ResController</a:t>
            </a:r>
            <a:r>
              <a:rPr lang="es-CO" dirty="0" smtClean="0"/>
              <a:t> </a:t>
            </a:r>
          </a:p>
          <a:p>
            <a:r>
              <a:rPr lang="es-CO" dirty="0" smtClean="0"/>
              <a:t>Aplicado a la clase</a:t>
            </a:r>
          </a:p>
          <a:p>
            <a:r>
              <a:rPr lang="es-CO" dirty="0" smtClean="0"/>
              <a:t>Así se indica que la clase será un componente que va a recibir llamadas</a:t>
            </a:r>
          </a:p>
          <a:p>
            <a:r>
              <a:rPr lang="es-CO" dirty="0" smtClean="0"/>
              <a:t>	</a:t>
            </a:r>
            <a:endParaRPr lang="es-CO" dirty="0" smtClean="0"/>
          </a:p>
          <a:p>
            <a:endParaRPr lang="es-CO" dirty="0" smtClean="0"/>
          </a:p>
          <a:p>
            <a:endParaRPr lang="es-CO" dirty="0" smtClean="0"/>
          </a:p>
          <a:p>
            <a:pPr marL="0" indent="0">
              <a:buNone/>
            </a:pPr>
            <a:endParaRPr lang="es-CO" dirty="0" smtClean="0"/>
          </a:p>
          <a:p>
            <a:endParaRPr lang="es-CO" dirty="0" smtClean="0"/>
          </a:p>
          <a:p>
            <a:endParaRPr lang="es-C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3" t="34931" r="50228" b="58219"/>
          <a:stretch/>
        </p:blipFill>
        <p:spPr bwMode="auto">
          <a:xfrm>
            <a:off x="1891430" y="3870543"/>
            <a:ext cx="7794948" cy="159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1554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Que es </a:t>
            </a:r>
            <a:r>
              <a:rPr lang="es-CO" dirty="0" err="1" smtClean="0"/>
              <a:t>RestController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2287"/>
          </a:xfrm>
        </p:spPr>
        <p:txBody>
          <a:bodyPr/>
          <a:lstStyle/>
          <a:p>
            <a:r>
              <a:rPr lang="es-CO" dirty="0" smtClean="0"/>
              <a:t>Es un controlador que recibe peticiones en un formato específico bajo formatos de solicitud </a:t>
            </a:r>
            <a:r>
              <a:rPr lang="es-CO" dirty="0" err="1" smtClean="0"/>
              <a:t>RESTful</a:t>
            </a:r>
            <a:r>
              <a:rPr lang="es-CO" dirty="0" smtClean="0"/>
              <a:t> (JSON, HTML, XMML,TXT).</a:t>
            </a:r>
            <a:endParaRPr lang="es-CO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996" y="4181736"/>
            <a:ext cx="486727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5262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@</a:t>
            </a:r>
            <a:r>
              <a:rPr lang="es-CO" dirty="0" err="1" smtClean="0"/>
              <a:t>GetMapping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/>
              <a:t>Spring </a:t>
            </a:r>
            <a:r>
              <a:rPr lang="es-ES" sz="2000" dirty="0" err="1"/>
              <a:t>GetMapping</a:t>
            </a:r>
            <a:r>
              <a:rPr lang="es-ES" sz="2000" dirty="0"/>
              <a:t> es una anotación de Spring Framework </a:t>
            </a:r>
            <a:r>
              <a:rPr lang="es-ES" sz="2000" dirty="0" smtClean="0"/>
              <a:t>y permite </a:t>
            </a:r>
            <a:r>
              <a:rPr lang="es-ES" sz="2000" dirty="0"/>
              <a:t>simplificar el manejo de los diferentes métodos de </a:t>
            </a:r>
            <a:r>
              <a:rPr lang="es-ES" sz="2000" dirty="0" smtClean="0"/>
              <a:t>Spring</a:t>
            </a:r>
            <a:endParaRPr lang="es-CO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8" t="42637" r="44163" b="39212"/>
          <a:stretch/>
        </p:blipFill>
        <p:spPr bwMode="auto">
          <a:xfrm>
            <a:off x="1966586" y="2861362"/>
            <a:ext cx="7977307" cy="2562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6518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importaciones</a:t>
            </a:r>
            <a:endParaRPr lang="es-CO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93" t="16610" r="26929" b="66781"/>
          <a:stretch/>
        </p:blipFill>
        <p:spPr bwMode="auto">
          <a:xfrm>
            <a:off x="851768" y="2580359"/>
            <a:ext cx="10279736" cy="2292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0961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7" t="19007" r="14318" b="42466"/>
          <a:stretch/>
        </p:blipFill>
        <p:spPr bwMode="auto">
          <a:xfrm>
            <a:off x="827558" y="1127343"/>
            <a:ext cx="9932301" cy="392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9789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63879" y="13045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5400" dirty="0"/>
              <a:t>http://localhost:8080/hello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39" t="66610" r="840" b="24315"/>
          <a:stretch/>
        </p:blipFill>
        <p:spPr bwMode="auto">
          <a:xfrm>
            <a:off x="663879" y="4096011"/>
            <a:ext cx="11001613" cy="876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1747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00830" y="254465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8000" dirty="0"/>
              <a:t>?</a:t>
            </a:r>
            <a:r>
              <a:rPr lang="es-CO" sz="8000" dirty="0" err="1" smtClean="0"/>
              <a:t>name</a:t>
            </a:r>
            <a:r>
              <a:rPr lang="es-CO" sz="8000" dirty="0" smtClean="0"/>
              <a:t>=CAMILA</a:t>
            </a:r>
            <a:endParaRPr lang="es-CO" sz="8000" dirty="0"/>
          </a:p>
        </p:txBody>
      </p:sp>
    </p:spTree>
    <p:extLst>
      <p:ext uri="{BB962C8B-B14F-4D97-AF65-F5344CB8AC3E}">
        <p14:creationId xmlns:p14="http://schemas.microsoft.com/office/powerpoint/2010/main" val="2578490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838200" y="730944"/>
            <a:ext cx="10515600" cy="2852737"/>
          </a:xfrm>
        </p:spPr>
        <p:txBody>
          <a:bodyPr>
            <a:normAutofit/>
          </a:bodyPr>
          <a:lstStyle/>
          <a:p>
            <a:r>
              <a:rPr lang="es-CO" sz="16600" dirty="0"/>
              <a:t>G</a:t>
            </a:r>
            <a:r>
              <a:rPr lang="es-CO" sz="16600" dirty="0" smtClean="0"/>
              <a:t>racias</a:t>
            </a:r>
            <a:endParaRPr lang="es-CO" sz="16600" dirty="0"/>
          </a:p>
        </p:txBody>
      </p:sp>
    </p:spTree>
    <p:extLst>
      <p:ext uri="{BB962C8B-B14F-4D97-AF65-F5344CB8AC3E}">
        <p14:creationId xmlns:p14="http://schemas.microsoft.com/office/powerpoint/2010/main" val="745264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5175</TotalTime>
  <Words>91</Words>
  <Application>Microsoft Office PowerPoint</Application>
  <PresentationFormat>Personalizado</PresentationFormat>
  <Paragraphs>21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Presentación de PowerPoint</vt:lpstr>
      <vt:lpstr>Controlador Rest</vt:lpstr>
      <vt:lpstr>Que es RestController</vt:lpstr>
      <vt:lpstr>@GetMapping</vt:lpstr>
      <vt:lpstr>importaciones</vt:lpstr>
      <vt:lpstr>Presentación de PowerPoint</vt:lpstr>
      <vt:lpstr>http://localhost:8080/hello</vt:lpstr>
      <vt:lpstr>?name=CAMILA</vt:lpstr>
      <vt:lpstr>Gracias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PABLO TABARES</dc:creator>
  <cp:lastModifiedBy>admin</cp:lastModifiedBy>
  <cp:revision>114</cp:revision>
  <dcterms:created xsi:type="dcterms:W3CDTF">2017-10-02T19:43:00Z</dcterms:created>
  <dcterms:modified xsi:type="dcterms:W3CDTF">2022-08-20T00:29:56Z</dcterms:modified>
</cp:coreProperties>
</file>