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1" r:id="rId6"/>
    <p:sldId id="272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398"/>
    <a:srgbClr val="C0CE4D"/>
    <a:srgbClr val="F2F2F2"/>
    <a:srgbClr val="00B386"/>
    <a:srgbClr val="86B7A8"/>
    <a:srgbClr val="3AC1E3"/>
    <a:srgbClr val="0F5A22"/>
    <a:srgbClr val="99ABA5"/>
    <a:srgbClr val="F59504"/>
    <a:srgbClr val="EE3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364" autoAdjust="0"/>
  </p:normalViewPr>
  <p:slideViewPr>
    <p:cSldViewPr snapToGrid="0">
      <p:cViewPr>
        <p:scale>
          <a:sx n="76" d="100"/>
          <a:sy n="76" d="100"/>
        </p:scale>
        <p:origin x="-50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98AF-3524-4BDF-A9D7-396914A09833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5982-B72B-4B18-9763-52D6357CE8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0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5141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467608E-DE25-440E-B62A-1450288D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04" y="906038"/>
            <a:ext cx="11381792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1E0876-0872-4BDF-972E-001C2D6E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04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BC0925A-E633-48FE-B4F6-C64451114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104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="" xmlns:a16="http://schemas.microsoft.com/office/drawing/2014/main" id="{D2D5D197-9563-4FB8-9B9D-08A5391391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56772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Haga clic para modificar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="" xmlns:a16="http://schemas.microsoft.com/office/drawing/2014/main" id="{7BFB135D-1C7E-4842-A0E1-428874D9F24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56772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26D35F93-42C7-47E4-AD92-C00F1808A16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418489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="" xmlns:a16="http://schemas.microsoft.com/office/drawing/2014/main" id="{9066833F-A396-4565-B8B8-72CF082EAB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18489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64951691-C77A-4EC5-9DC6-8387323F8F13}"/>
              </a:ext>
            </a:extLst>
          </p:cNvPr>
          <p:cNvCxnSpPr/>
          <p:nvPr userDrawn="1"/>
        </p:nvCxnSpPr>
        <p:spPr>
          <a:xfrm>
            <a:off x="4069725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2B8F56DC-5720-4B4D-A740-F29FDBD0FB87}"/>
              </a:ext>
            </a:extLst>
          </p:cNvPr>
          <p:cNvCxnSpPr/>
          <p:nvPr userDrawn="1"/>
        </p:nvCxnSpPr>
        <p:spPr>
          <a:xfrm>
            <a:off x="8060029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206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 i="0">
                <a:solidFill>
                  <a:srgbClr val="2E43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141"/>
          </a:xfrm>
        </p:spPr>
        <p:txBody>
          <a:bodyPr>
            <a:normAutofit/>
          </a:bodyPr>
          <a:lstStyle>
            <a:lvl1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72761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09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385536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605684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7381" y="2060619"/>
            <a:ext cx="4833870" cy="39409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59F6C116-2F29-4960-8E0B-D91475358D03}"/>
              </a:ext>
            </a:extLst>
          </p:cNvPr>
          <p:cNvSpPr/>
          <p:nvPr userDrawn="1"/>
        </p:nvSpPr>
        <p:spPr>
          <a:xfrm>
            <a:off x="6100293" y="1855418"/>
            <a:ext cx="5257800" cy="4351338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84890" y="2060620"/>
            <a:ext cx="4919729" cy="394093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86865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3441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3990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8093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22900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89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91087"/>
            <a:ext cx="5189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E676AFF-8AA8-47E6-83A2-851FF6B47CF8}"/>
              </a:ext>
            </a:extLst>
          </p:cNvPr>
          <p:cNvSpPr/>
          <p:nvPr userDrawn="1"/>
        </p:nvSpPr>
        <p:spPr>
          <a:xfrm>
            <a:off x="6338888" y="429518"/>
            <a:ext cx="5448007" cy="5556811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="" xmlns:a16="http://schemas.microsoft.com/office/drawing/2014/main" id="{215E1FFD-5A50-42D0-8C63-55C3C3417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8102" y="711043"/>
            <a:ext cx="4829577" cy="40155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7" name="Marcador de texto 12">
            <a:extLst>
              <a:ext uri="{FF2B5EF4-FFF2-40B4-BE49-F238E27FC236}">
                <a16:creationId xmlns="" xmlns:a16="http://schemas.microsoft.com/office/drawing/2014/main" id="{5BDCE4EB-59EF-44A7-8B0C-E6D064A346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8504" y="5008071"/>
            <a:ext cx="4829175" cy="74878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06941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" y="0"/>
            <a:ext cx="12200092" cy="6870191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659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ransition spd="slow">
    <p:push dir="u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000" b="1" i="0" kern="1200" smtClean="0">
          <a:solidFill>
            <a:srgbClr val="2E4398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800" kern="120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O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0E0903-B9A9-49CE-B084-277D25FE5943}"/>
              </a:ext>
            </a:extLst>
          </p:cNvPr>
          <p:cNvSpPr txBox="1"/>
          <p:nvPr/>
        </p:nvSpPr>
        <p:spPr>
          <a:xfrm>
            <a:off x="1330057" y="3784138"/>
            <a:ext cx="3565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bg1"/>
                </a:solidFill>
              </a:rPr>
              <a:t>GIT HUB</a:t>
            </a:r>
            <a:endParaRPr lang="es-CO" sz="3600" b="1" dirty="0" smtClean="0">
              <a:solidFill>
                <a:schemeClr val="bg1"/>
              </a:solidFill>
            </a:endParaRPr>
          </a:p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Ing. María Fernanda Triana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D3DAFF1F-0F27-40C6-BA51-E9A098C15F69}"/>
              </a:ext>
            </a:extLst>
          </p:cNvPr>
          <p:cNvSpPr/>
          <p:nvPr/>
        </p:nvSpPr>
        <p:spPr>
          <a:xfrm>
            <a:off x="2050472" y="932995"/>
            <a:ext cx="2313709" cy="387927"/>
          </a:xfrm>
          <a:prstGeom prst="rect">
            <a:avLst/>
          </a:prstGeom>
          <a:solidFill>
            <a:srgbClr val="60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AB621D00-36F4-46B3-9627-49019FBAB999}"/>
              </a:ext>
            </a:extLst>
          </p:cNvPr>
          <p:cNvSpPr txBox="1"/>
          <p:nvPr/>
        </p:nvSpPr>
        <p:spPr>
          <a:xfrm>
            <a:off x="2050472" y="896125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CICLO </a:t>
            </a:r>
            <a:r>
              <a:rPr lang="es-CO" sz="24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s-CO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19616F82-7BAB-45E6-BFDD-CEDDF17E005A}"/>
              </a:ext>
            </a:extLst>
          </p:cNvPr>
          <p:cNvSpPr/>
          <p:nvPr/>
        </p:nvSpPr>
        <p:spPr>
          <a:xfrm>
            <a:off x="1094397" y="2227002"/>
            <a:ext cx="4036682" cy="113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6F8100C1-281F-41BB-8828-272E8627CCA0}"/>
              </a:ext>
            </a:extLst>
          </p:cNvPr>
          <p:cNvGrpSpPr/>
          <p:nvPr/>
        </p:nvGrpSpPr>
        <p:grpSpPr>
          <a:xfrm>
            <a:off x="1094397" y="2249051"/>
            <a:ext cx="2787045" cy="1243087"/>
            <a:chOff x="1094397" y="2185913"/>
            <a:chExt cx="2787045" cy="1243087"/>
          </a:xfrm>
        </p:grpSpPr>
        <p:sp>
          <p:nvSpPr>
            <p:cNvPr id="11" name="CuadroTexto 10">
              <a:extLst>
                <a:ext uri="{FF2B5EF4-FFF2-40B4-BE49-F238E27FC236}">
                  <a16:creationId xmlns="" xmlns:a16="http://schemas.microsoft.com/office/drawing/2014/main" id="{38994042-9B97-40C3-B984-7560DE829D7B}"/>
                </a:ext>
              </a:extLst>
            </p:cNvPr>
            <p:cNvSpPr txBox="1"/>
            <p:nvPr/>
          </p:nvSpPr>
          <p:spPr>
            <a:xfrm>
              <a:off x="1094397" y="2598003"/>
              <a:ext cx="17456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800" dirty="0">
                  <a:solidFill>
                    <a:srgbClr val="C0CE4D"/>
                  </a:solidFill>
                  <a:latin typeface="Zilla Slab SemiBold" pitchFamily="2" charset="0"/>
                  <a:ea typeface="Zilla Slab SemiBold" pitchFamily="2" charset="0"/>
                </a:rPr>
                <a:t>Básica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="" xmlns:a16="http://schemas.microsoft.com/office/drawing/2014/main" id="{C40D3A08-C62F-487F-870F-D1BAA7B9B355}"/>
                </a:ext>
              </a:extLst>
            </p:cNvPr>
            <p:cNvSpPr txBox="1"/>
            <p:nvPr/>
          </p:nvSpPr>
          <p:spPr>
            <a:xfrm>
              <a:off x="1094397" y="2185913"/>
              <a:ext cx="2787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>
                  <a:solidFill>
                    <a:srgbClr val="607775"/>
                  </a:solidFill>
                  <a:latin typeface="Zilla Slab" pitchFamily="2" charset="0"/>
                  <a:ea typeface="Zilla Slab" pitchFamily="2" charset="0"/>
                </a:rPr>
                <a:t>Programación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0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Comando </a:t>
            </a:r>
            <a:r>
              <a:rPr lang="es-CO" dirty="0" err="1" smtClean="0"/>
              <a:t>git</a:t>
            </a:r>
            <a:r>
              <a:rPr lang="es-CO" dirty="0" smtClean="0"/>
              <a:t> para clonar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Use en comando: </a:t>
            </a:r>
            <a:r>
              <a:rPr lang="es-CO" dirty="0" err="1" smtClean="0"/>
              <a:t>git</a:t>
            </a:r>
            <a:r>
              <a:rPr lang="es-CO" dirty="0" smtClean="0"/>
              <a:t> clone &lt;</a:t>
            </a:r>
            <a:r>
              <a:rPr lang="es-CO" dirty="0" err="1" smtClean="0"/>
              <a:t>url</a:t>
            </a:r>
            <a:r>
              <a:rPr lang="es-CO" dirty="0" smtClean="0"/>
              <a:t> de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 smtClean="0"/>
              <a:t>hub</a:t>
            </a:r>
            <a:r>
              <a:rPr lang="es-CO" dirty="0" smtClean="0"/>
              <a:t> del proyecto&gt;</a:t>
            </a:r>
          </a:p>
          <a:p>
            <a:r>
              <a:rPr lang="es-CO" dirty="0" smtClean="0"/>
              <a:t>Automáticamente lo dejará alojado en la carpeta donde se ejecute el clonado. </a:t>
            </a:r>
          </a:p>
          <a:p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0" t="38492" r="52367" b="41667"/>
          <a:stretch/>
        </p:blipFill>
        <p:spPr bwMode="auto">
          <a:xfrm>
            <a:off x="1391477" y="4005064"/>
            <a:ext cx="9889099" cy="220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8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Branch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una modificación del árbol.</a:t>
            </a:r>
          </a:p>
          <a:p>
            <a:r>
              <a:rPr lang="es-CO" dirty="0" smtClean="0"/>
              <a:t>Puede verlo con </a:t>
            </a:r>
            <a:r>
              <a:rPr lang="es-CO" smtClean="0"/>
              <a:t>el código </a:t>
            </a:r>
            <a:r>
              <a:rPr lang="es-CO" dirty="0" smtClean="0"/>
              <a:t>del </a:t>
            </a:r>
            <a:r>
              <a:rPr lang="es-CO" dirty="0" err="1" smtClean="0"/>
              <a:t>commit</a:t>
            </a:r>
            <a:r>
              <a:rPr lang="es-CO" dirty="0" smtClean="0"/>
              <a:t> c8adf2b </a:t>
            </a:r>
          </a:p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34921" r="56606" b="30753"/>
          <a:stretch/>
        </p:blipFill>
        <p:spPr bwMode="auto">
          <a:xfrm>
            <a:off x="1967541" y="2924944"/>
            <a:ext cx="8640960" cy="30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058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Creación de </a:t>
            </a:r>
            <a:r>
              <a:rPr lang="es-CO" dirty="0" err="1" smtClean="0"/>
              <a:t>branch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pueden crear cuantos </a:t>
            </a:r>
            <a:r>
              <a:rPr lang="es-CO" dirty="0" err="1" smtClean="0"/>
              <a:t>branch</a:t>
            </a:r>
            <a:r>
              <a:rPr lang="es-CO" dirty="0" smtClean="0"/>
              <a:t> se deseen.</a:t>
            </a:r>
          </a:p>
          <a:p>
            <a:r>
              <a:rPr lang="es-CO" dirty="0" smtClean="0"/>
              <a:t> </a:t>
            </a:r>
          </a:p>
          <a:p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38889" r="73562" b="35318"/>
          <a:stretch/>
        </p:blipFill>
        <p:spPr bwMode="auto">
          <a:xfrm>
            <a:off x="4271797" y="4149081"/>
            <a:ext cx="3696307" cy="188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738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Cambios en </a:t>
            </a:r>
            <a:r>
              <a:rPr lang="es-CO" dirty="0" err="1" smtClean="0"/>
              <a:t>branch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Cuando se va </a:t>
            </a:r>
            <a:r>
              <a:rPr lang="es-CO" dirty="0" err="1" smtClean="0"/>
              <a:t>modificarndo</a:t>
            </a:r>
            <a:r>
              <a:rPr lang="es-CO" dirty="0" smtClean="0"/>
              <a:t> un </a:t>
            </a:r>
            <a:r>
              <a:rPr lang="es-CO" dirty="0" err="1" smtClean="0"/>
              <a:t>Branch</a:t>
            </a:r>
            <a:r>
              <a:rPr lang="es-CO" dirty="0" smtClean="0"/>
              <a:t> en la </a:t>
            </a:r>
            <a:r>
              <a:rPr lang="es-CO" dirty="0" err="1" smtClean="0"/>
              <a:t>url</a:t>
            </a:r>
            <a:r>
              <a:rPr lang="es-CO" dirty="0" smtClean="0"/>
              <a:t> aparece que archivo modifica y sobre que </a:t>
            </a:r>
            <a:r>
              <a:rPr lang="es-CO" dirty="0" err="1" smtClean="0"/>
              <a:t>branch</a:t>
            </a:r>
            <a:r>
              <a:rPr lang="es-CO" dirty="0" smtClean="0"/>
              <a:t> lo hace. </a:t>
            </a:r>
          </a:p>
          <a:p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4564" r="62384" b="91270"/>
          <a:stretch/>
        </p:blipFill>
        <p:spPr bwMode="auto">
          <a:xfrm>
            <a:off x="815414" y="3212976"/>
            <a:ext cx="1065093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24752" r="68072" b="68899"/>
          <a:stretch/>
        </p:blipFill>
        <p:spPr bwMode="auto">
          <a:xfrm>
            <a:off x="1476955" y="4437112"/>
            <a:ext cx="940002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016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Hacer </a:t>
            </a:r>
            <a:r>
              <a:rPr lang="es-CO" smtClean="0"/>
              <a:t>commit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 necesario ser muy detallado con la información a incluir del </a:t>
            </a:r>
            <a:r>
              <a:rPr lang="es-CO" dirty="0" err="1" smtClean="0"/>
              <a:t>commit</a:t>
            </a:r>
            <a:r>
              <a:rPr lang="es-CO" dirty="0" smtClean="0"/>
              <a:t> o cambio</a:t>
            </a:r>
          </a:p>
          <a:p>
            <a:endParaRPr lang="es-C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t="32540" r="39538" b="24206"/>
          <a:stretch/>
        </p:blipFill>
        <p:spPr bwMode="auto">
          <a:xfrm>
            <a:off x="1103446" y="2852937"/>
            <a:ext cx="9134324" cy="316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54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 colaboradores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" t="38870" r="63513" b="41096"/>
          <a:stretch/>
        </p:blipFill>
        <p:spPr bwMode="auto">
          <a:xfrm>
            <a:off x="1277653" y="2054268"/>
            <a:ext cx="9383603" cy="330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748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 </a:t>
            </a:r>
            <a:r>
              <a:rPr lang="es-CO" dirty="0" err="1" smtClean="0"/>
              <a:t>commits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Ubíquese en el </a:t>
            </a:r>
            <a:r>
              <a:rPr lang="es-CO" dirty="0" err="1" smtClean="0"/>
              <a:t>branch</a:t>
            </a:r>
            <a:r>
              <a:rPr lang="es-CO" dirty="0" smtClean="0"/>
              <a:t> sobre el cual realizo cambios. </a:t>
            </a:r>
          </a:p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65411" r="29915" b="28767"/>
          <a:stretch/>
        </p:blipFill>
        <p:spPr bwMode="auto">
          <a:xfrm>
            <a:off x="263047" y="2768251"/>
            <a:ext cx="11739822" cy="5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43252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38200" y="730944"/>
            <a:ext cx="10515600" cy="2852737"/>
          </a:xfrm>
        </p:spPr>
        <p:txBody>
          <a:bodyPr>
            <a:normAutofit/>
          </a:bodyPr>
          <a:lstStyle/>
          <a:p>
            <a:r>
              <a:rPr lang="es-CO" sz="16600" dirty="0"/>
              <a:t>G</a:t>
            </a:r>
            <a:r>
              <a:rPr lang="es-CO" sz="16600" dirty="0" smtClean="0"/>
              <a:t>racias</a:t>
            </a:r>
            <a:endParaRPr lang="es-CO" sz="16600" dirty="0"/>
          </a:p>
        </p:txBody>
      </p:sp>
    </p:spTree>
    <p:extLst>
      <p:ext uri="{BB962C8B-B14F-4D97-AF65-F5344CB8AC3E}">
        <p14:creationId xmlns:p14="http://schemas.microsoft.com/office/powerpoint/2010/main" val="74526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 smtClean="0"/>
              <a:t>Hub</a:t>
            </a:r>
            <a:r>
              <a:rPr lang="es-CO" dirty="0" smtClean="0"/>
              <a:t> como compañía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Sin ánimo de lucro</a:t>
            </a:r>
          </a:p>
          <a:p>
            <a:r>
              <a:rPr lang="es-CO" dirty="0" smtClean="0"/>
              <a:t>Ofrece servicios de </a:t>
            </a:r>
            <a:r>
              <a:rPr lang="es-CO" dirty="0" err="1" smtClean="0"/>
              <a:t>hosting</a:t>
            </a:r>
            <a:r>
              <a:rPr lang="es-CO" dirty="0" smtClean="0"/>
              <a:t> de repositorios en la nube</a:t>
            </a:r>
          </a:p>
          <a:p>
            <a:r>
              <a:rPr lang="es-CO" dirty="0" smtClean="0"/>
              <a:t>La herramienta se popularizo con proyectos de fuente abierta. </a:t>
            </a:r>
          </a:p>
          <a:p>
            <a:r>
              <a:rPr lang="es-CO" dirty="0" smtClean="0"/>
              <a:t>Comercializa alojamiento para repositorios de código privado.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470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 smtClean="0"/>
              <a:t>Hub</a:t>
            </a:r>
            <a:r>
              <a:rPr lang="es-CO" dirty="0" smtClean="0"/>
              <a:t> es un </a:t>
            </a:r>
            <a:r>
              <a:rPr lang="es-CO" dirty="0" err="1" smtClean="0"/>
              <a:t>hosting</a:t>
            </a:r>
            <a:r>
              <a:rPr lang="es-CO" dirty="0" smtClean="0"/>
              <a:t> de repositorios</a:t>
            </a:r>
          </a:p>
          <a:p>
            <a:r>
              <a:rPr lang="es-CO" dirty="0" smtClean="0"/>
              <a:t>Facilita el trabajo sobre bifurcaciones de código</a:t>
            </a:r>
          </a:p>
          <a:p>
            <a:r>
              <a:rPr lang="es-CO" dirty="0" smtClean="0"/>
              <a:t>El uso de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 smtClean="0"/>
              <a:t>hub</a:t>
            </a:r>
            <a:r>
              <a:rPr lang="es-CO" dirty="0" smtClean="0"/>
              <a:t> es muy sencillo, lo puede hacer una persona sin conocimientos técnicos, ya que no es como </a:t>
            </a:r>
            <a:r>
              <a:rPr lang="es-CO" dirty="0" err="1" smtClean="0"/>
              <a:t>git</a:t>
            </a:r>
            <a:r>
              <a:rPr lang="es-CO" dirty="0" smtClean="0"/>
              <a:t> (por consola).</a:t>
            </a:r>
          </a:p>
          <a:p>
            <a:r>
              <a:rPr lang="es-CO" dirty="0" smtClean="0"/>
              <a:t>Se usa para la gestión de todo tipo de proyectos. </a:t>
            </a:r>
          </a:p>
          <a:p>
            <a:r>
              <a:rPr lang="es-CO" dirty="0" smtClean="0"/>
              <a:t>Podemos alojar en repositorios gratuitos.</a:t>
            </a:r>
          </a:p>
          <a:p>
            <a:r>
              <a:rPr lang="es-CO" dirty="0" smtClean="0"/>
              <a:t>Facilita la administración de los miembros del equipo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55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Otras herramientas: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Otras </a:t>
            </a:r>
            <a:r>
              <a:rPr lang="es-CO" dirty="0" err="1" smtClean="0"/>
              <a:t>hosting</a:t>
            </a:r>
            <a:r>
              <a:rPr lang="es-CO" dirty="0" smtClean="0"/>
              <a:t> de repositorios para gestión de versiones: </a:t>
            </a:r>
          </a:p>
          <a:p>
            <a:r>
              <a:rPr lang="es-CO" dirty="0" err="1" smtClean="0"/>
              <a:t>ApacheSubversion</a:t>
            </a:r>
            <a:endParaRPr lang="es-CO" dirty="0" smtClean="0"/>
          </a:p>
          <a:p>
            <a:r>
              <a:rPr lang="es-CO" dirty="0" err="1" smtClean="0"/>
              <a:t>SourceForge</a:t>
            </a:r>
            <a:endParaRPr lang="es-CO" dirty="0" smtClean="0"/>
          </a:p>
          <a:p>
            <a:r>
              <a:rPr lang="es-CO" dirty="0" smtClean="0"/>
              <a:t>Cloud </a:t>
            </a:r>
            <a:r>
              <a:rPr lang="es-CO" dirty="0" err="1" smtClean="0"/>
              <a:t>Source</a:t>
            </a:r>
            <a:r>
              <a:rPr lang="es-CO" dirty="0" smtClean="0"/>
              <a:t> </a:t>
            </a:r>
            <a:r>
              <a:rPr lang="es-CO" dirty="0" err="1" smtClean="0"/>
              <a:t>Repositories</a:t>
            </a:r>
            <a:endParaRPr lang="es-CO" dirty="0" smtClean="0"/>
          </a:p>
          <a:p>
            <a:r>
              <a:rPr lang="es-CO" dirty="0" err="1" smtClean="0"/>
              <a:t>GitKraken</a:t>
            </a:r>
            <a:endParaRPr lang="es-CO" dirty="0" smtClean="0"/>
          </a:p>
          <a:p>
            <a:r>
              <a:rPr lang="es-CO" dirty="0" smtClean="0"/>
              <a:t>Apeche </a:t>
            </a:r>
            <a:r>
              <a:rPr lang="es-CO" dirty="0" err="1" smtClean="0"/>
              <a:t>Allura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352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Crear repositorio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5330" t="13389" r="45243" b="6746"/>
          <a:stretch/>
        </p:blipFill>
        <p:spPr>
          <a:xfrm>
            <a:off x="5761972" y="1528175"/>
            <a:ext cx="5361140" cy="4709787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 rotWithShape="1">
          <a:blip r:embed="rId2"/>
          <a:srcRect l="5436" t="4803" r="67558" b="90393"/>
          <a:stretch/>
        </p:blipFill>
        <p:spPr>
          <a:xfrm>
            <a:off x="1114815" y="1364082"/>
            <a:ext cx="7127309" cy="7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51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Autorización de credenciales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14728" t="13701" r="9224" b="7055"/>
          <a:stretch/>
        </p:blipFill>
        <p:spPr>
          <a:xfrm>
            <a:off x="2693097" y="1665961"/>
            <a:ext cx="7027101" cy="45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9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GIT PUSH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7941" t="13699" r="50116" b="38940"/>
          <a:stretch/>
        </p:blipFill>
        <p:spPr>
          <a:xfrm>
            <a:off x="2104373" y="1265127"/>
            <a:ext cx="7052153" cy="48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507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Interfaz de </a:t>
            </a:r>
            <a:r>
              <a:rPr lang="es-CO" dirty="0" err="1" smtClean="0"/>
              <a:t>github</a:t>
            </a:r>
            <a:endParaRPr lang="es-C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412777"/>
            <a:ext cx="10586981" cy="50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40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 puede clonar un proyecto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clonar para tener la copia exacta de un proyecto. </a:t>
            </a:r>
          </a:p>
          <a:p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7" t="39484" r="29722" b="19444"/>
          <a:stretch/>
        </p:blipFill>
        <p:spPr bwMode="auto">
          <a:xfrm>
            <a:off x="3599723" y="2996952"/>
            <a:ext cx="4741333" cy="300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37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</TotalTime>
  <Words>274</Words>
  <Application>Microsoft Office PowerPoint</Application>
  <PresentationFormat>Personalizado</PresentationFormat>
  <Paragraphs>49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Git Hub como compañía</vt:lpstr>
      <vt:lpstr>Que es?</vt:lpstr>
      <vt:lpstr>Otras herramientas:</vt:lpstr>
      <vt:lpstr>Crear repositorio</vt:lpstr>
      <vt:lpstr>Autorización de credenciales</vt:lpstr>
      <vt:lpstr>GIT PUSH</vt:lpstr>
      <vt:lpstr>Interfaz de github</vt:lpstr>
      <vt:lpstr>Se puede clonar un proyecto</vt:lpstr>
      <vt:lpstr>Comando git para clonar</vt:lpstr>
      <vt:lpstr>Branch</vt:lpstr>
      <vt:lpstr>Creación de branch</vt:lpstr>
      <vt:lpstr>Cambios en branch</vt:lpstr>
      <vt:lpstr>Hacer commit</vt:lpstr>
      <vt:lpstr>Ver colaboradores</vt:lpstr>
      <vt:lpstr>Ver commits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TABARES</dc:creator>
  <cp:lastModifiedBy>admin</cp:lastModifiedBy>
  <cp:revision>104</cp:revision>
  <dcterms:created xsi:type="dcterms:W3CDTF">2017-10-02T19:43:00Z</dcterms:created>
  <dcterms:modified xsi:type="dcterms:W3CDTF">2022-08-17T01:06:14Z</dcterms:modified>
</cp:coreProperties>
</file>