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5" r:id="rId5"/>
    <p:sldId id="261" r:id="rId6"/>
    <p:sldId id="262" r:id="rId7"/>
    <p:sldId id="263" r:id="rId8"/>
    <p:sldId id="312" r:id="rId9"/>
    <p:sldId id="278" r:id="rId10"/>
    <p:sldId id="313" r:id="rId11"/>
    <p:sldId id="294" r:id="rId12"/>
    <p:sldId id="295" r:id="rId13"/>
    <p:sldId id="296" r:id="rId14"/>
    <p:sldId id="297" r:id="rId15"/>
    <p:sldId id="318" r:id="rId16"/>
    <p:sldId id="314" r:id="rId17"/>
    <p:sldId id="315" r:id="rId18"/>
    <p:sldId id="316" r:id="rId19"/>
    <p:sldId id="31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512EF-31AB-66A2-14CA-F2462667B726}" v="2" dt="2022-07-08T23:57:11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412" y="508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Tiboah-Addo" userId="056b6271-87ca-4e58-95f1-b796c8119d83" providerId="ADAL" clId="{E45CED19-F24A-4073-827E-E039EA6CA451}"/>
    <pc:docChg chg="undo custSel addSld delSld modSld sldOrd">
      <pc:chgData name="Daniel Tiboah-Addo" userId="056b6271-87ca-4e58-95f1-b796c8119d83" providerId="ADAL" clId="{E45CED19-F24A-4073-827E-E039EA6CA451}" dt="2022-05-04T11:10:15.377" v="2879" actId="1076"/>
      <pc:docMkLst>
        <pc:docMk/>
      </pc:docMkLst>
      <pc:sldChg chg="del">
        <pc:chgData name="Daniel Tiboah-Addo" userId="056b6271-87ca-4e58-95f1-b796c8119d83" providerId="ADAL" clId="{E45CED19-F24A-4073-827E-E039EA6CA451}" dt="2022-05-03T11:20:43.188" v="2261" actId="2696"/>
        <pc:sldMkLst>
          <pc:docMk/>
          <pc:sldMk cId="566997565" sldId="260"/>
        </pc:sldMkLst>
      </pc:sldChg>
      <pc:sldChg chg="addSp delSp modSp mod ord">
        <pc:chgData name="Daniel Tiboah-Addo" userId="056b6271-87ca-4e58-95f1-b796c8119d83" providerId="ADAL" clId="{E45CED19-F24A-4073-827E-E039EA6CA451}" dt="2022-05-03T21:43:28.863" v="2327" actId="1076"/>
        <pc:sldMkLst>
          <pc:docMk/>
          <pc:sldMk cId="1738561688" sldId="261"/>
        </pc:sldMkLst>
        <pc:spChg chg="mod">
          <ac:chgData name="Daniel Tiboah-Addo" userId="056b6271-87ca-4e58-95f1-b796c8119d83" providerId="ADAL" clId="{E45CED19-F24A-4073-827E-E039EA6CA451}" dt="2022-05-03T21:43:28.863" v="2327" actId="1076"/>
          <ac:spMkLst>
            <pc:docMk/>
            <pc:sldMk cId="1738561688" sldId="261"/>
            <ac:spMk id="2" creationId="{67708C79-A4AC-4B5D-92DF-600737E4D11A}"/>
          </ac:spMkLst>
        </pc:spChg>
        <pc:spChg chg="mod">
          <ac:chgData name="Daniel Tiboah-Addo" userId="056b6271-87ca-4e58-95f1-b796c8119d83" providerId="ADAL" clId="{E45CED19-F24A-4073-827E-E039EA6CA451}" dt="2022-05-01T18:31:47.398" v="1365" actId="1076"/>
          <ac:spMkLst>
            <pc:docMk/>
            <pc:sldMk cId="1738561688" sldId="261"/>
            <ac:spMk id="3" creationId="{7D779DE4-CAEA-4617-897E-FEC9A2AC2D6A}"/>
          </ac:spMkLst>
        </pc:spChg>
        <pc:spChg chg="del mod">
          <ac:chgData name="Daniel Tiboah-Addo" userId="056b6271-87ca-4e58-95f1-b796c8119d83" providerId="ADAL" clId="{E45CED19-F24A-4073-827E-E039EA6CA451}" dt="2022-05-01T17:01:27.470" v="617" actId="21"/>
          <ac:spMkLst>
            <pc:docMk/>
            <pc:sldMk cId="1738561688" sldId="261"/>
            <ac:spMk id="4" creationId="{B33DB723-F5E2-41A5-84C1-EBDEDA5B2188}"/>
          </ac:spMkLst>
        </pc:spChg>
        <pc:spChg chg="add del mod">
          <ac:chgData name="Daniel Tiboah-Addo" userId="056b6271-87ca-4e58-95f1-b796c8119d83" providerId="ADAL" clId="{E45CED19-F24A-4073-827E-E039EA6CA451}" dt="2022-05-01T18:31:47.398" v="1365" actId="1076"/>
          <ac:spMkLst>
            <pc:docMk/>
            <pc:sldMk cId="1738561688" sldId="261"/>
            <ac:spMk id="5" creationId="{EBEDB7CB-2A17-4C89-8463-567F882F6B1C}"/>
          </ac:spMkLst>
        </pc:spChg>
        <pc:spChg chg="del mod">
          <ac:chgData name="Daniel Tiboah-Addo" userId="056b6271-87ca-4e58-95f1-b796c8119d83" providerId="ADAL" clId="{E45CED19-F24A-4073-827E-E039EA6CA451}" dt="2022-05-01T17:01:58.669" v="620" actId="21"/>
          <ac:spMkLst>
            <pc:docMk/>
            <pc:sldMk cId="1738561688" sldId="261"/>
            <ac:spMk id="6" creationId="{D8F83235-6CF2-4F43-BEFE-6C0E272FDCC6}"/>
          </ac:spMkLst>
        </pc:spChg>
        <pc:spChg chg="mod">
          <ac:chgData name="Daniel Tiboah-Addo" userId="056b6271-87ca-4e58-95f1-b796c8119d83" providerId="ADAL" clId="{E45CED19-F24A-4073-827E-E039EA6CA451}" dt="2022-05-01T18:31:47.398" v="1365" actId="1076"/>
          <ac:spMkLst>
            <pc:docMk/>
            <pc:sldMk cId="1738561688" sldId="261"/>
            <ac:spMk id="7" creationId="{38567012-CD35-41AB-B12D-92555A9BE0D0}"/>
          </ac:spMkLst>
        </pc:spChg>
        <pc:spChg chg="del mod">
          <ac:chgData name="Daniel Tiboah-Addo" userId="056b6271-87ca-4e58-95f1-b796c8119d83" providerId="ADAL" clId="{E45CED19-F24A-4073-827E-E039EA6CA451}" dt="2022-05-01T17:02:23.279" v="625" actId="21"/>
          <ac:spMkLst>
            <pc:docMk/>
            <pc:sldMk cId="1738561688" sldId="261"/>
            <ac:spMk id="8" creationId="{0DC896C3-77D0-44A1-B244-9554FA063FEE}"/>
          </ac:spMkLst>
        </pc:spChg>
        <pc:spChg chg="del">
          <ac:chgData name="Daniel Tiboah-Addo" userId="056b6271-87ca-4e58-95f1-b796c8119d83" providerId="ADAL" clId="{E45CED19-F24A-4073-827E-E039EA6CA451}" dt="2022-05-01T16:53:03.088" v="543" actId="478"/>
          <ac:spMkLst>
            <pc:docMk/>
            <pc:sldMk cId="1738561688" sldId="261"/>
            <ac:spMk id="9" creationId="{547D840D-AC6E-4F0E-B562-819386D3E359}"/>
          </ac:spMkLst>
        </pc:spChg>
        <pc:spChg chg="del">
          <ac:chgData name="Daniel Tiboah-Addo" userId="056b6271-87ca-4e58-95f1-b796c8119d83" providerId="ADAL" clId="{E45CED19-F24A-4073-827E-E039EA6CA451}" dt="2022-05-01T16:53:06.003" v="544" actId="21"/>
          <ac:spMkLst>
            <pc:docMk/>
            <pc:sldMk cId="1738561688" sldId="261"/>
            <ac:spMk id="10" creationId="{4B9C2507-FEB7-4DC8-B74C-12FDF7B2DA82}"/>
          </ac:spMkLst>
        </pc:spChg>
        <pc:spChg chg="del">
          <ac:chgData name="Daniel Tiboah-Addo" userId="056b6271-87ca-4e58-95f1-b796c8119d83" providerId="ADAL" clId="{E45CED19-F24A-4073-827E-E039EA6CA451}" dt="2022-05-01T16:53:03.088" v="543" actId="478"/>
          <ac:spMkLst>
            <pc:docMk/>
            <pc:sldMk cId="1738561688" sldId="261"/>
            <ac:spMk id="11" creationId="{9848D4A8-6589-4AB3-B1B2-E5C601B474D1}"/>
          </ac:spMkLst>
        </pc:spChg>
        <pc:spChg chg="del">
          <ac:chgData name="Daniel Tiboah-Addo" userId="056b6271-87ca-4e58-95f1-b796c8119d83" providerId="ADAL" clId="{E45CED19-F24A-4073-827E-E039EA6CA451}" dt="2022-05-01T16:53:15.826" v="548" actId="21"/>
          <ac:spMkLst>
            <pc:docMk/>
            <pc:sldMk cId="1738561688" sldId="261"/>
            <ac:spMk id="12" creationId="{96F09C19-B12A-46BD-ADC9-8A0BA0CACE81}"/>
          </ac:spMkLst>
        </pc:spChg>
        <pc:spChg chg="add del mod">
          <ac:chgData name="Daniel Tiboah-Addo" userId="056b6271-87ca-4e58-95f1-b796c8119d83" providerId="ADAL" clId="{E45CED19-F24A-4073-827E-E039EA6CA451}" dt="2022-05-01T16:53:11.728" v="546" actId="21"/>
          <ac:spMkLst>
            <pc:docMk/>
            <pc:sldMk cId="1738561688" sldId="261"/>
            <ac:spMk id="17" creationId="{D567DB64-194C-4C2B-A6E6-4962B22D89C1}"/>
          </ac:spMkLst>
        </pc:spChg>
        <pc:spChg chg="add del mod">
          <ac:chgData name="Daniel Tiboah-Addo" userId="056b6271-87ca-4e58-95f1-b796c8119d83" providerId="ADAL" clId="{E45CED19-F24A-4073-827E-E039EA6CA451}" dt="2022-05-01T16:53:13.871" v="547" actId="21"/>
          <ac:spMkLst>
            <pc:docMk/>
            <pc:sldMk cId="1738561688" sldId="261"/>
            <ac:spMk id="19" creationId="{5F57C099-CAA4-4C1A-9A84-3BCAA9EF17F8}"/>
          </ac:spMkLst>
        </pc:spChg>
        <pc:spChg chg="add del mod">
          <ac:chgData name="Daniel Tiboah-Addo" userId="056b6271-87ca-4e58-95f1-b796c8119d83" providerId="ADAL" clId="{E45CED19-F24A-4073-827E-E039EA6CA451}" dt="2022-05-01T16:53:09.639" v="545" actId="21"/>
          <ac:spMkLst>
            <pc:docMk/>
            <pc:sldMk cId="1738561688" sldId="261"/>
            <ac:spMk id="21" creationId="{7BC71A41-3A54-4F15-8716-2EF510D9F7B0}"/>
          </ac:spMkLst>
        </pc:spChg>
        <pc:spChg chg="add del mod">
          <ac:chgData name="Daniel Tiboah-Addo" userId="056b6271-87ca-4e58-95f1-b796c8119d83" providerId="ADAL" clId="{E45CED19-F24A-4073-827E-E039EA6CA451}" dt="2022-05-01T16:53:17.880" v="549" actId="21"/>
          <ac:spMkLst>
            <pc:docMk/>
            <pc:sldMk cId="1738561688" sldId="261"/>
            <ac:spMk id="23" creationId="{724FC37A-3D05-4C84-ACA2-1AE9E8752F31}"/>
          </ac:spMkLst>
        </pc:spChg>
        <pc:spChg chg="del">
          <ac:chgData name="Daniel Tiboah-Addo" userId="056b6271-87ca-4e58-95f1-b796c8119d83" providerId="ADAL" clId="{E45CED19-F24A-4073-827E-E039EA6CA451}" dt="2022-05-01T16:53:20.131" v="550" actId="21"/>
          <ac:spMkLst>
            <pc:docMk/>
            <pc:sldMk cId="1738561688" sldId="261"/>
            <ac:spMk id="24" creationId="{99E78277-79B9-419C-A0B5-130D356F5BE6}"/>
          </ac:spMkLst>
        </pc:spChg>
        <pc:spChg chg="del">
          <ac:chgData name="Daniel Tiboah-Addo" userId="056b6271-87ca-4e58-95f1-b796c8119d83" providerId="ADAL" clId="{E45CED19-F24A-4073-827E-E039EA6CA451}" dt="2022-05-01T16:53:25.514" v="552" actId="21"/>
          <ac:spMkLst>
            <pc:docMk/>
            <pc:sldMk cId="1738561688" sldId="261"/>
            <ac:spMk id="25" creationId="{83B60275-0476-4C73-A9F1-33555C744B1D}"/>
          </ac:spMkLst>
        </pc:spChg>
        <pc:spChg chg="add del mod">
          <ac:chgData name="Daniel Tiboah-Addo" userId="056b6271-87ca-4e58-95f1-b796c8119d83" providerId="ADAL" clId="{E45CED19-F24A-4073-827E-E039EA6CA451}" dt="2022-05-01T16:53:23.692" v="551" actId="21"/>
          <ac:spMkLst>
            <pc:docMk/>
            <pc:sldMk cId="1738561688" sldId="261"/>
            <ac:spMk id="27" creationId="{5839264A-F1CA-455C-97E9-D15FA4B7F699}"/>
          </ac:spMkLst>
        </pc:spChg>
        <pc:spChg chg="add del mod">
          <ac:chgData name="Daniel Tiboah-Addo" userId="056b6271-87ca-4e58-95f1-b796c8119d83" providerId="ADAL" clId="{E45CED19-F24A-4073-827E-E039EA6CA451}" dt="2022-05-01T17:04:27.922" v="647" actId="21"/>
          <ac:spMkLst>
            <pc:docMk/>
            <pc:sldMk cId="1738561688" sldId="261"/>
            <ac:spMk id="29" creationId="{A30FF289-A999-4651-9DB9-0EE4C2238DFE}"/>
          </ac:spMkLst>
        </pc:spChg>
        <pc:spChg chg="add del mod">
          <ac:chgData name="Daniel Tiboah-Addo" userId="056b6271-87ca-4e58-95f1-b796c8119d83" providerId="ADAL" clId="{E45CED19-F24A-4073-827E-E039EA6CA451}" dt="2022-05-01T16:53:38.535" v="555" actId="21"/>
          <ac:spMkLst>
            <pc:docMk/>
            <pc:sldMk cId="1738561688" sldId="261"/>
            <ac:spMk id="31" creationId="{6F4C71AE-4338-440B-9437-570D550C4AA9}"/>
          </ac:spMkLst>
        </pc:spChg>
        <pc:spChg chg="add mod">
          <ac:chgData name="Daniel Tiboah-Addo" userId="056b6271-87ca-4e58-95f1-b796c8119d83" providerId="ADAL" clId="{E45CED19-F24A-4073-827E-E039EA6CA451}" dt="2022-05-01T18:31:47.398" v="1365" actId="1076"/>
          <ac:spMkLst>
            <pc:docMk/>
            <pc:sldMk cId="1738561688" sldId="261"/>
            <ac:spMk id="32" creationId="{B45E503B-A78A-45C9-8559-84594FC90824}"/>
          </ac:spMkLst>
        </pc:spChg>
        <pc:spChg chg="add del mod">
          <ac:chgData name="Daniel Tiboah-Addo" userId="056b6271-87ca-4e58-95f1-b796c8119d83" providerId="ADAL" clId="{E45CED19-F24A-4073-827E-E039EA6CA451}" dt="2022-05-01T17:01:31.320" v="618" actId="21"/>
          <ac:spMkLst>
            <pc:docMk/>
            <pc:sldMk cId="1738561688" sldId="261"/>
            <ac:spMk id="51" creationId="{5A05DFC7-B043-41B2-8B20-79ED14B40D32}"/>
          </ac:spMkLst>
        </pc:spChg>
        <pc:spChg chg="add del mod">
          <ac:chgData name="Daniel Tiboah-Addo" userId="056b6271-87ca-4e58-95f1-b796c8119d83" providerId="ADAL" clId="{E45CED19-F24A-4073-827E-E039EA6CA451}" dt="2022-05-01T17:02:01.702" v="621" actId="21"/>
          <ac:spMkLst>
            <pc:docMk/>
            <pc:sldMk cId="1738561688" sldId="261"/>
            <ac:spMk id="54" creationId="{03BA02B2-031D-4145-9D64-63ED48F8BA04}"/>
          </ac:spMkLst>
        </pc:spChg>
        <pc:spChg chg="add del mod">
          <ac:chgData name="Daniel Tiboah-Addo" userId="056b6271-87ca-4e58-95f1-b796c8119d83" providerId="ADAL" clId="{E45CED19-F24A-4073-827E-E039EA6CA451}" dt="2022-05-01T17:02:25.370" v="626" actId="21"/>
          <ac:spMkLst>
            <pc:docMk/>
            <pc:sldMk cId="1738561688" sldId="261"/>
            <ac:spMk id="59" creationId="{9D3DE9A4-105B-4AE0-BB4F-B636D0BE9F21}"/>
          </ac:spMkLst>
        </pc:spChg>
        <pc:cxnChg chg="add mod">
          <ac:chgData name="Daniel Tiboah-Addo" userId="056b6271-87ca-4e58-95f1-b796c8119d83" providerId="ADAL" clId="{E45CED19-F24A-4073-827E-E039EA6CA451}" dt="2022-05-01T18:31:47.398" v="1365" actId="1076"/>
          <ac:cxnSpMkLst>
            <pc:docMk/>
            <pc:sldMk cId="1738561688" sldId="261"/>
            <ac:cxnSpMk id="34" creationId="{78E61FC1-C162-492D-B875-D4E21AB39ADE}"/>
          </ac:cxnSpMkLst>
        </pc:cxnChg>
        <pc:cxnChg chg="add mod">
          <ac:chgData name="Daniel Tiboah-Addo" userId="056b6271-87ca-4e58-95f1-b796c8119d83" providerId="ADAL" clId="{E45CED19-F24A-4073-827E-E039EA6CA451}" dt="2022-05-01T18:31:47.398" v="1365" actId="1076"/>
          <ac:cxnSpMkLst>
            <pc:docMk/>
            <pc:sldMk cId="1738561688" sldId="261"/>
            <ac:cxnSpMk id="36" creationId="{B25C5ECC-64E1-416B-81AA-959624B1ED8F}"/>
          </ac:cxnSpMkLst>
        </pc:cxnChg>
        <pc:cxnChg chg="add mod">
          <ac:chgData name="Daniel Tiboah-Addo" userId="056b6271-87ca-4e58-95f1-b796c8119d83" providerId="ADAL" clId="{E45CED19-F24A-4073-827E-E039EA6CA451}" dt="2022-05-01T18:31:47.398" v="1365" actId="1076"/>
          <ac:cxnSpMkLst>
            <pc:docMk/>
            <pc:sldMk cId="1738561688" sldId="261"/>
            <ac:cxnSpMk id="40" creationId="{7681AAD0-0C81-4478-9FCD-43AAFDE0FD37}"/>
          </ac:cxnSpMkLst>
        </pc:cxnChg>
        <pc:cxnChg chg="add mod">
          <ac:chgData name="Daniel Tiboah-Addo" userId="056b6271-87ca-4e58-95f1-b796c8119d83" providerId="ADAL" clId="{E45CED19-F24A-4073-827E-E039EA6CA451}" dt="2022-05-01T18:31:47.398" v="1365" actId="1076"/>
          <ac:cxnSpMkLst>
            <pc:docMk/>
            <pc:sldMk cId="1738561688" sldId="261"/>
            <ac:cxnSpMk id="88" creationId="{39DA9189-87D9-4F33-8534-FC5FAEBCFAD1}"/>
          </ac:cxnSpMkLst>
        </pc:cxnChg>
        <pc:cxnChg chg="add mod">
          <ac:chgData name="Daniel Tiboah-Addo" userId="056b6271-87ca-4e58-95f1-b796c8119d83" providerId="ADAL" clId="{E45CED19-F24A-4073-827E-E039EA6CA451}" dt="2022-05-01T18:31:47.398" v="1365" actId="1076"/>
          <ac:cxnSpMkLst>
            <pc:docMk/>
            <pc:sldMk cId="1738561688" sldId="261"/>
            <ac:cxnSpMk id="90" creationId="{2D7F6105-1FFA-4E0F-AB32-7E53FE957FA6}"/>
          </ac:cxnSpMkLst>
        </pc:cxnChg>
      </pc:sldChg>
      <pc:sldChg chg="addSp delSp modSp mod">
        <pc:chgData name="Daniel Tiboah-Addo" userId="056b6271-87ca-4e58-95f1-b796c8119d83" providerId="ADAL" clId="{E45CED19-F24A-4073-827E-E039EA6CA451}" dt="2022-05-01T18:34:35.138" v="1724" actId="20577"/>
        <pc:sldMkLst>
          <pc:docMk/>
          <pc:sldMk cId="1593920805" sldId="262"/>
        </pc:sldMkLst>
        <pc:spChg chg="mod">
          <ac:chgData name="Daniel Tiboah-Addo" userId="056b6271-87ca-4e58-95f1-b796c8119d83" providerId="ADAL" clId="{E45CED19-F24A-4073-827E-E039EA6CA451}" dt="2022-05-01T17:00:56.114" v="612" actId="313"/>
          <ac:spMkLst>
            <pc:docMk/>
            <pc:sldMk cId="1593920805" sldId="262"/>
            <ac:spMk id="2" creationId="{75031FE9-9059-4FE8-B4AC-9771F23A1B89}"/>
          </ac:spMkLst>
        </pc:spChg>
        <pc:spChg chg="del mod">
          <ac:chgData name="Daniel Tiboah-Addo" userId="056b6271-87ca-4e58-95f1-b796c8119d83" providerId="ADAL" clId="{E45CED19-F24A-4073-827E-E039EA6CA451}" dt="2022-05-01T16:46:35.450" v="430" actId="21"/>
          <ac:spMkLst>
            <pc:docMk/>
            <pc:sldMk cId="1593920805" sldId="262"/>
            <ac:spMk id="3" creationId="{D4A2EB3F-4D60-451F-8F45-7D6654D2FCD9}"/>
          </ac:spMkLst>
        </pc:spChg>
        <pc:spChg chg="del">
          <ac:chgData name="Daniel Tiboah-Addo" userId="056b6271-87ca-4e58-95f1-b796c8119d83" providerId="ADAL" clId="{E45CED19-F24A-4073-827E-E039EA6CA451}" dt="2022-05-01T16:46:35.450" v="430" actId="21"/>
          <ac:spMkLst>
            <pc:docMk/>
            <pc:sldMk cId="1593920805" sldId="262"/>
            <ac:spMk id="4" creationId="{BCB14EA2-CBDF-4C65-9598-93DEDB4C9C2E}"/>
          </ac:spMkLst>
        </pc:spChg>
        <pc:spChg chg="del mod">
          <ac:chgData name="Daniel Tiboah-Addo" userId="056b6271-87ca-4e58-95f1-b796c8119d83" providerId="ADAL" clId="{E45CED19-F24A-4073-827E-E039EA6CA451}" dt="2022-05-01T16:46:35.450" v="430" actId="21"/>
          <ac:spMkLst>
            <pc:docMk/>
            <pc:sldMk cId="1593920805" sldId="262"/>
            <ac:spMk id="5" creationId="{13A00EDB-B024-49EC-A7CD-4E3A92A0AC2E}"/>
          </ac:spMkLst>
        </pc:spChg>
        <pc:spChg chg="del">
          <ac:chgData name="Daniel Tiboah-Addo" userId="056b6271-87ca-4e58-95f1-b796c8119d83" providerId="ADAL" clId="{E45CED19-F24A-4073-827E-E039EA6CA451}" dt="2022-05-01T16:46:35.450" v="430" actId="21"/>
          <ac:spMkLst>
            <pc:docMk/>
            <pc:sldMk cId="1593920805" sldId="262"/>
            <ac:spMk id="6" creationId="{DFD82EC7-5ADD-4197-AE50-6BAA12DAE5D3}"/>
          </ac:spMkLst>
        </pc:spChg>
        <pc:spChg chg="del mod">
          <ac:chgData name="Daniel Tiboah-Addo" userId="056b6271-87ca-4e58-95f1-b796c8119d83" providerId="ADAL" clId="{E45CED19-F24A-4073-827E-E039EA6CA451}" dt="2022-05-01T16:46:35.450" v="430" actId="21"/>
          <ac:spMkLst>
            <pc:docMk/>
            <pc:sldMk cId="1593920805" sldId="262"/>
            <ac:spMk id="7" creationId="{D89BFD7D-5F7D-451D-BDB4-C36E0A7A44B3}"/>
          </ac:spMkLst>
        </pc:spChg>
        <pc:spChg chg="del">
          <ac:chgData name="Daniel Tiboah-Addo" userId="056b6271-87ca-4e58-95f1-b796c8119d83" providerId="ADAL" clId="{E45CED19-F24A-4073-827E-E039EA6CA451}" dt="2022-05-01T16:46:35.450" v="430" actId="21"/>
          <ac:spMkLst>
            <pc:docMk/>
            <pc:sldMk cId="1593920805" sldId="262"/>
            <ac:spMk id="8" creationId="{419E19BC-12C6-4F34-8ADE-99486BCBB8FF}"/>
          </ac:spMkLst>
        </pc:spChg>
        <pc:spChg chg="del mod">
          <ac:chgData name="Daniel Tiboah-Addo" userId="056b6271-87ca-4e58-95f1-b796c8119d83" providerId="ADAL" clId="{E45CED19-F24A-4073-827E-E039EA6CA451}" dt="2022-05-01T16:46:35.450" v="430" actId="21"/>
          <ac:spMkLst>
            <pc:docMk/>
            <pc:sldMk cId="1593920805" sldId="262"/>
            <ac:spMk id="9" creationId="{D0BCF128-16BF-47FB-8300-C056A7A674B5}"/>
          </ac:spMkLst>
        </pc:spChg>
        <pc:spChg chg="del">
          <ac:chgData name="Daniel Tiboah-Addo" userId="056b6271-87ca-4e58-95f1-b796c8119d83" providerId="ADAL" clId="{E45CED19-F24A-4073-827E-E039EA6CA451}" dt="2022-05-01T16:46:35.450" v="430" actId="21"/>
          <ac:spMkLst>
            <pc:docMk/>
            <pc:sldMk cId="1593920805" sldId="262"/>
            <ac:spMk id="10" creationId="{9D5723A4-63FA-4038-9604-C74D5B19B6C9}"/>
          </ac:spMkLst>
        </pc:spChg>
        <pc:spChg chg="add mod">
          <ac:chgData name="Daniel Tiboah-Addo" userId="056b6271-87ca-4e58-95f1-b796c8119d83" providerId="ADAL" clId="{E45CED19-F24A-4073-827E-E039EA6CA451}" dt="2022-05-01T17:09:35.611" v="704" actId="20577"/>
          <ac:spMkLst>
            <pc:docMk/>
            <pc:sldMk cId="1593920805" sldId="262"/>
            <ac:spMk id="15" creationId="{04BA3615-1638-4EA9-B4BB-A63739AB483F}"/>
          </ac:spMkLst>
        </pc:spChg>
        <pc:spChg chg="add mod">
          <ac:chgData name="Daniel Tiboah-Addo" userId="056b6271-87ca-4e58-95f1-b796c8119d83" providerId="ADAL" clId="{E45CED19-F24A-4073-827E-E039EA6CA451}" dt="2022-05-01T18:33:10.912" v="1474" actId="20577"/>
          <ac:spMkLst>
            <pc:docMk/>
            <pc:sldMk cId="1593920805" sldId="262"/>
            <ac:spMk id="17" creationId="{7FD6E579-C4E7-4BBB-AC8E-8D2E10A70E2D}"/>
          </ac:spMkLst>
        </pc:spChg>
        <pc:spChg chg="add mod">
          <ac:chgData name="Daniel Tiboah-Addo" userId="056b6271-87ca-4e58-95f1-b796c8119d83" providerId="ADAL" clId="{E45CED19-F24A-4073-827E-E039EA6CA451}" dt="2022-05-01T17:09:43.171" v="726" actId="20577"/>
          <ac:spMkLst>
            <pc:docMk/>
            <pc:sldMk cId="1593920805" sldId="262"/>
            <ac:spMk id="19" creationId="{1CC16067-1746-4025-B7D8-4809668AFB8D}"/>
          </ac:spMkLst>
        </pc:spChg>
        <pc:spChg chg="add mod">
          <ac:chgData name="Daniel Tiboah-Addo" userId="056b6271-87ca-4e58-95f1-b796c8119d83" providerId="ADAL" clId="{E45CED19-F24A-4073-827E-E039EA6CA451}" dt="2022-05-01T18:33:31.648" v="1541" actId="20577"/>
          <ac:spMkLst>
            <pc:docMk/>
            <pc:sldMk cId="1593920805" sldId="262"/>
            <ac:spMk id="21" creationId="{09840A6A-8FD1-4A26-9049-1ED7546DA20A}"/>
          </ac:spMkLst>
        </pc:spChg>
        <pc:spChg chg="add mod">
          <ac:chgData name="Daniel Tiboah-Addo" userId="056b6271-87ca-4e58-95f1-b796c8119d83" providerId="ADAL" clId="{E45CED19-F24A-4073-827E-E039EA6CA451}" dt="2022-05-01T17:09:56.316" v="760" actId="20577"/>
          <ac:spMkLst>
            <pc:docMk/>
            <pc:sldMk cId="1593920805" sldId="262"/>
            <ac:spMk id="23" creationId="{A8677ADA-08EC-487D-915B-07F1D9110061}"/>
          </ac:spMkLst>
        </pc:spChg>
        <pc:spChg chg="add mod">
          <ac:chgData name="Daniel Tiboah-Addo" userId="056b6271-87ca-4e58-95f1-b796c8119d83" providerId="ADAL" clId="{E45CED19-F24A-4073-827E-E039EA6CA451}" dt="2022-05-01T18:34:35.138" v="1724" actId="20577"/>
          <ac:spMkLst>
            <pc:docMk/>
            <pc:sldMk cId="1593920805" sldId="262"/>
            <ac:spMk id="25" creationId="{198EDD33-2B1E-4D46-A093-0FD5CDA7A31D}"/>
          </ac:spMkLst>
        </pc:spChg>
        <pc:spChg chg="add mod">
          <ac:chgData name="Daniel Tiboah-Addo" userId="056b6271-87ca-4e58-95f1-b796c8119d83" providerId="ADAL" clId="{E45CED19-F24A-4073-827E-E039EA6CA451}" dt="2022-05-01T17:09:48.211" v="738" actId="20577"/>
          <ac:spMkLst>
            <pc:docMk/>
            <pc:sldMk cId="1593920805" sldId="262"/>
            <ac:spMk id="27" creationId="{4BC01AFA-03B4-4C81-A53F-2FEDE8D2A989}"/>
          </ac:spMkLst>
        </pc:spChg>
        <pc:spChg chg="add mod">
          <ac:chgData name="Daniel Tiboah-Addo" userId="056b6271-87ca-4e58-95f1-b796c8119d83" providerId="ADAL" clId="{E45CED19-F24A-4073-827E-E039EA6CA451}" dt="2022-05-01T18:34:08.849" v="1617" actId="20577"/>
          <ac:spMkLst>
            <pc:docMk/>
            <pc:sldMk cId="1593920805" sldId="262"/>
            <ac:spMk id="29" creationId="{94C8D267-12FC-4890-953A-513FE06E311E}"/>
          </ac:spMkLst>
        </pc:spChg>
      </pc:sldChg>
      <pc:sldChg chg="addSp delSp modSp mod ord">
        <pc:chgData name="Daniel Tiboah-Addo" userId="056b6271-87ca-4e58-95f1-b796c8119d83" providerId="ADAL" clId="{E45CED19-F24A-4073-827E-E039EA6CA451}" dt="2022-05-04T10:53:32.291" v="2627" actId="27636"/>
        <pc:sldMkLst>
          <pc:docMk/>
          <pc:sldMk cId="627911590" sldId="263"/>
        </pc:sldMkLst>
        <pc:spChg chg="del mod">
          <ac:chgData name="Daniel Tiboah-Addo" userId="056b6271-87ca-4e58-95f1-b796c8119d83" providerId="ADAL" clId="{E45CED19-F24A-4073-827E-E039EA6CA451}" dt="2022-05-01T16:47:02.343" v="438" actId="478"/>
          <ac:spMkLst>
            <pc:docMk/>
            <pc:sldMk cId="627911590" sldId="263"/>
            <ac:spMk id="2" creationId="{7291CFAB-A735-4A31-A51D-42FE1F5E94E0}"/>
          </ac:spMkLst>
        </pc:spChg>
        <pc:spChg chg="mod">
          <ac:chgData name="Daniel Tiboah-Addo" userId="056b6271-87ca-4e58-95f1-b796c8119d83" providerId="ADAL" clId="{E45CED19-F24A-4073-827E-E039EA6CA451}" dt="2022-05-03T21:42:15.189" v="2318" actId="1076"/>
          <ac:spMkLst>
            <pc:docMk/>
            <pc:sldMk cId="627911590" sldId="263"/>
            <ac:spMk id="3" creationId="{D3264BC1-DA72-48D5-81A1-C62B43019957}"/>
          </ac:spMkLst>
        </pc:spChg>
        <pc:spChg chg="del">
          <ac:chgData name="Daniel Tiboah-Addo" userId="056b6271-87ca-4e58-95f1-b796c8119d83" providerId="ADAL" clId="{E45CED19-F24A-4073-827E-E039EA6CA451}" dt="2022-05-01T16:47:16.048" v="442" actId="21"/>
          <ac:spMkLst>
            <pc:docMk/>
            <pc:sldMk cId="627911590" sldId="263"/>
            <ac:spMk id="4" creationId="{8421587F-8DFD-4A31-9931-8A346A92D87A}"/>
          </ac:spMkLst>
        </pc:spChg>
        <pc:spChg chg="add del mod">
          <ac:chgData name="Daniel Tiboah-Addo" userId="056b6271-87ca-4e58-95f1-b796c8119d83" providerId="ADAL" clId="{E45CED19-F24A-4073-827E-E039EA6CA451}" dt="2022-05-03T11:27:23.210" v="2310" actId="21"/>
          <ac:spMkLst>
            <pc:docMk/>
            <pc:sldMk cId="627911590" sldId="263"/>
            <ac:spMk id="4" creationId="{A3EAAC3F-20A3-6CCD-E30C-1300E1D3846B}"/>
          </ac:spMkLst>
        </pc:spChg>
        <pc:spChg chg="del">
          <ac:chgData name="Daniel Tiboah-Addo" userId="056b6271-87ca-4e58-95f1-b796c8119d83" providerId="ADAL" clId="{E45CED19-F24A-4073-827E-E039EA6CA451}" dt="2022-05-01T16:47:55.041" v="450" actId="21"/>
          <ac:spMkLst>
            <pc:docMk/>
            <pc:sldMk cId="627911590" sldId="263"/>
            <ac:spMk id="5" creationId="{B58D86DE-B923-4D58-B00B-1914FA90BB77}"/>
          </ac:spMkLst>
        </pc:spChg>
        <pc:spChg chg="mod">
          <ac:chgData name="Daniel Tiboah-Addo" userId="056b6271-87ca-4e58-95f1-b796c8119d83" providerId="ADAL" clId="{E45CED19-F24A-4073-827E-E039EA6CA451}" dt="2022-05-03T21:42:23.525" v="2320" actId="1076"/>
          <ac:spMkLst>
            <pc:docMk/>
            <pc:sldMk cId="627911590" sldId="263"/>
            <ac:spMk id="6" creationId="{071D6DC6-1167-4691-9102-803C951DFEF9}"/>
          </ac:spMkLst>
        </pc:spChg>
        <pc:spChg chg="mod">
          <ac:chgData name="Daniel Tiboah-Addo" userId="056b6271-87ca-4e58-95f1-b796c8119d83" providerId="ADAL" clId="{E45CED19-F24A-4073-827E-E039EA6CA451}" dt="2022-05-03T21:42:32.701" v="2322" actId="1076"/>
          <ac:spMkLst>
            <pc:docMk/>
            <pc:sldMk cId="627911590" sldId="263"/>
            <ac:spMk id="7" creationId="{8F60FE46-C4A2-49EB-9D1E-FEFE2C69E106}"/>
          </ac:spMkLst>
        </pc:spChg>
        <pc:spChg chg="mod">
          <ac:chgData name="Daniel Tiboah-Addo" userId="056b6271-87ca-4e58-95f1-b796c8119d83" providerId="ADAL" clId="{E45CED19-F24A-4073-827E-E039EA6CA451}" dt="2022-05-03T21:42:45.373" v="2323" actId="1076"/>
          <ac:spMkLst>
            <pc:docMk/>
            <pc:sldMk cId="627911590" sldId="263"/>
            <ac:spMk id="8" creationId="{4FFD7B4A-6574-4881-83D5-1E45D4054B5E}"/>
          </ac:spMkLst>
        </pc:spChg>
        <pc:spChg chg="del">
          <ac:chgData name="Daniel Tiboah-Addo" userId="056b6271-87ca-4e58-95f1-b796c8119d83" providerId="ADAL" clId="{E45CED19-F24A-4073-827E-E039EA6CA451}" dt="2022-05-01T16:49:34.099" v="522" actId="21"/>
          <ac:spMkLst>
            <pc:docMk/>
            <pc:sldMk cId="627911590" sldId="263"/>
            <ac:spMk id="9" creationId="{A0F7F98C-FFCE-405F-B18C-BDC55EDB7BFD}"/>
          </ac:spMkLst>
        </pc:spChg>
        <pc:spChg chg="del">
          <ac:chgData name="Daniel Tiboah-Addo" userId="056b6271-87ca-4e58-95f1-b796c8119d83" providerId="ADAL" clId="{E45CED19-F24A-4073-827E-E039EA6CA451}" dt="2022-05-01T16:49:37.299" v="523" actId="21"/>
          <ac:spMkLst>
            <pc:docMk/>
            <pc:sldMk cId="627911590" sldId="263"/>
            <ac:spMk id="10" creationId="{3B319D9A-3123-4A8C-80E8-FEA22A444432}"/>
          </ac:spMkLst>
        </pc:spChg>
        <pc:spChg chg="add del mod">
          <ac:chgData name="Daniel Tiboah-Addo" userId="056b6271-87ca-4e58-95f1-b796c8119d83" providerId="ADAL" clId="{E45CED19-F24A-4073-827E-E039EA6CA451}" dt="2022-05-01T16:46:58.073" v="437"/>
          <ac:spMkLst>
            <pc:docMk/>
            <pc:sldMk cId="627911590" sldId="263"/>
            <ac:spMk id="13" creationId="{6AE257BD-7AA1-4F3F-B3BB-BBC7E779DE13}"/>
          </ac:spMkLst>
        </pc:spChg>
        <pc:spChg chg="add del mod">
          <ac:chgData name="Daniel Tiboah-Addo" userId="056b6271-87ca-4e58-95f1-b796c8119d83" providerId="ADAL" clId="{E45CED19-F24A-4073-827E-E039EA6CA451}" dt="2022-05-01T16:46:58.073" v="437"/>
          <ac:spMkLst>
            <pc:docMk/>
            <pc:sldMk cId="627911590" sldId="263"/>
            <ac:spMk id="14" creationId="{F441FD64-9043-46C4-8988-F1F9DE9E20DD}"/>
          </ac:spMkLst>
        </pc:spChg>
        <pc:spChg chg="add del mod">
          <ac:chgData name="Daniel Tiboah-Addo" userId="056b6271-87ca-4e58-95f1-b796c8119d83" providerId="ADAL" clId="{E45CED19-F24A-4073-827E-E039EA6CA451}" dt="2022-05-01T16:46:58.073" v="437"/>
          <ac:spMkLst>
            <pc:docMk/>
            <pc:sldMk cId="627911590" sldId="263"/>
            <ac:spMk id="15" creationId="{4C061C25-982B-415D-B590-F2B492444D7A}"/>
          </ac:spMkLst>
        </pc:spChg>
        <pc:spChg chg="add del mod">
          <ac:chgData name="Daniel Tiboah-Addo" userId="056b6271-87ca-4e58-95f1-b796c8119d83" providerId="ADAL" clId="{E45CED19-F24A-4073-827E-E039EA6CA451}" dt="2022-05-01T16:46:58.073" v="437"/>
          <ac:spMkLst>
            <pc:docMk/>
            <pc:sldMk cId="627911590" sldId="263"/>
            <ac:spMk id="16" creationId="{375ECB67-D1CA-4F68-8ADE-A9BEC6E67565}"/>
          </ac:spMkLst>
        </pc:spChg>
        <pc:spChg chg="add del mod">
          <ac:chgData name="Daniel Tiboah-Addo" userId="056b6271-87ca-4e58-95f1-b796c8119d83" providerId="ADAL" clId="{E45CED19-F24A-4073-827E-E039EA6CA451}" dt="2022-05-01T16:46:58.073" v="437"/>
          <ac:spMkLst>
            <pc:docMk/>
            <pc:sldMk cId="627911590" sldId="263"/>
            <ac:spMk id="17" creationId="{CC687E2E-06A2-4276-9015-0C3FC140A6EF}"/>
          </ac:spMkLst>
        </pc:spChg>
        <pc:spChg chg="add del mod">
          <ac:chgData name="Daniel Tiboah-Addo" userId="056b6271-87ca-4e58-95f1-b796c8119d83" providerId="ADAL" clId="{E45CED19-F24A-4073-827E-E039EA6CA451}" dt="2022-05-01T16:46:58.073" v="437"/>
          <ac:spMkLst>
            <pc:docMk/>
            <pc:sldMk cId="627911590" sldId="263"/>
            <ac:spMk id="18" creationId="{2BBFA353-F24E-4809-895A-DB0D7E8263BE}"/>
          </ac:spMkLst>
        </pc:spChg>
        <pc:spChg chg="add del mod">
          <ac:chgData name="Daniel Tiboah-Addo" userId="056b6271-87ca-4e58-95f1-b796c8119d83" providerId="ADAL" clId="{E45CED19-F24A-4073-827E-E039EA6CA451}" dt="2022-05-01T16:46:58.073" v="437"/>
          <ac:spMkLst>
            <pc:docMk/>
            <pc:sldMk cId="627911590" sldId="263"/>
            <ac:spMk id="19" creationId="{4AC7FD8A-A198-4CBE-BE46-D045127DF99B}"/>
          </ac:spMkLst>
        </pc:spChg>
        <pc:spChg chg="add del mod">
          <ac:chgData name="Daniel Tiboah-Addo" userId="056b6271-87ca-4e58-95f1-b796c8119d83" providerId="ADAL" clId="{E45CED19-F24A-4073-827E-E039EA6CA451}" dt="2022-05-01T16:46:58.073" v="437"/>
          <ac:spMkLst>
            <pc:docMk/>
            <pc:sldMk cId="627911590" sldId="263"/>
            <ac:spMk id="20" creationId="{F85D28A8-D663-408B-91FB-D440DB2EA709}"/>
          </ac:spMkLst>
        </pc:spChg>
        <pc:spChg chg="add mod">
          <ac:chgData name="Daniel Tiboah-Addo" userId="056b6271-87ca-4e58-95f1-b796c8119d83" providerId="ADAL" clId="{E45CED19-F24A-4073-827E-E039EA6CA451}" dt="2022-05-04T10:53:32.291" v="2627" actId="27636"/>
          <ac:spMkLst>
            <pc:docMk/>
            <pc:sldMk cId="627911590" sldId="263"/>
            <ac:spMk id="22" creationId="{B3603BB4-0558-43D8-BDF3-C43DB0E466C2}"/>
          </ac:spMkLst>
        </pc:spChg>
        <pc:spChg chg="add mod">
          <ac:chgData name="Daniel Tiboah-Addo" userId="056b6271-87ca-4e58-95f1-b796c8119d83" providerId="ADAL" clId="{E45CED19-F24A-4073-827E-E039EA6CA451}" dt="2022-05-03T21:41:51.640" v="2315" actId="1076"/>
          <ac:spMkLst>
            <pc:docMk/>
            <pc:sldMk cId="627911590" sldId="263"/>
            <ac:spMk id="23" creationId="{2E5F19CC-91EC-411A-A7B2-44D7A82A2A45}"/>
          </ac:spMkLst>
        </pc:spChg>
        <pc:spChg chg="add del mod">
          <ac:chgData name="Daniel Tiboah-Addo" userId="056b6271-87ca-4e58-95f1-b796c8119d83" providerId="ADAL" clId="{E45CED19-F24A-4073-827E-E039EA6CA451}" dt="2022-05-01T16:47:47.960" v="448" actId="21"/>
          <ac:spMkLst>
            <pc:docMk/>
            <pc:sldMk cId="627911590" sldId="263"/>
            <ac:spMk id="24" creationId="{59150F08-DEA7-43F1-8A57-537B7AC734BD}"/>
          </ac:spMkLst>
        </pc:spChg>
        <pc:spChg chg="add mod">
          <ac:chgData name="Daniel Tiboah-Addo" userId="056b6271-87ca-4e58-95f1-b796c8119d83" providerId="ADAL" clId="{E45CED19-F24A-4073-827E-E039EA6CA451}" dt="2022-05-03T21:43:06.556" v="2325" actId="1076"/>
          <ac:spMkLst>
            <pc:docMk/>
            <pc:sldMk cId="627911590" sldId="263"/>
            <ac:spMk id="25" creationId="{07FDFDF6-59A3-41E3-B4EE-59E4D70CDF98}"/>
          </ac:spMkLst>
        </pc:spChg>
        <pc:spChg chg="add del mod">
          <ac:chgData name="Daniel Tiboah-Addo" userId="056b6271-87ca-4e58-95f1-b796c8119d83" providerId="ADAL" clId="{E45CED19-F24A-4073-827E-E039EA6CA451}" dt="2022-05-01T16:49:22.786" v="518" actId="21"/>
          <ac:spMkLst>
            <pc:docMk/>
            <pc:sldMk cId="627911590" sldId="263"/>
            <ac:spMk id="26" creationId="{6B0F1539-B10D-4506-9854-985429DCC6E7}"/>
          </ac:spMkLst>
        </pc:spChg>
        <pc:spChg chg="add del mod">
          <ac:chgData name="Daniel Tiboah-Addo" userId="056b6271-87ca-4e58-95f1-b796c8119d83" providerId="ADAL" clId="{E45CED19-F24A-4073-827E-E039EA6CA451}" dt="2022-05-01T16:49:28.066" v="520" actId="21"/>
          <ac:spMkLst>
            <pc:docMk/>
            <pc:sldMk cId="627911590" sldId="263"/>
            <ac:spMk id="27" creationId="{5ABA8AAF-A474-4ED8-B5F8-7E08F176D524}"/>
          </ac:spMkLst>
        </pc:spChg>
        <pc:spChg chg="add del mod">
          <ac:chgData name="Daniel Tiboah-Addo" userId="056b6271-87ca-4e58-95f1-b796c8119d83" providerId="ADAL" clId="{E45CED19-F24A-4073-827E-E039EA6CA451}" dt="2022-05-01T16:49:30.987" v="521" actId="21"/>
          <ac:spMkLst>
            <pc:docMk/>
            <pc:sldMk cId="627911590" sldId="263"/>
            <ac:spMk id="28" creationId="{9AB5FAEC-2CC4-4819-85A1-B4C18CE52D1B}"/>
          </ac:spMkLst>
        </pc:spChg>
        <pc:spChg chg="add del mod">
          <ac:chgData name="Daniel Tiboah-Addo" userId="056b6271-87ca-4e58-95f1-b796c8119d83" providerId="ADAL" clId="{E45CED19-F24A-4073-827E-E039EA6CA451}" dt="2022-05-01T16:48:54.955" v="497" actId="21"/>
          <ac:spMkLst>
            <pc:docMk/>
            <pc:sldMk cId="627911590" sldId="263"/>
            <ac:spMk id="29" creationId="{C01B7CA7-86E4-436D-ADAA-5D9D9FEBC3B1}"/>
          </ac:spMkLst>
        </pc:spChg>
        <pc:spChg chg="add del mod">
          <ac:chgData name="Daniel Tiboah-Addo" userId="056b6271-87ca-4e58-95f1-b796c8119d83" providerId="ADAL" clId="{E45CED19-F24A-4073-827E-E039EA6CA451}" dt="2022-05-01T16:49:25.202" v="519" actId="21"/>
          <ac:spMkLst>
            <pc:docMk/>
            <pc:sldMk cId="627911590" sldId="263"/>
            <ac:spMk id="30" creationId="{50B4D22F-A175-447F-ADBA-7BA821B759BD}"/>
          </ac:spMkLst>
        </pc:spChg>
        <pc:spChg chg="add del mod">
          <ac:chgData name="Daniel Tiboah-Addo" userId="056b6271-87ca-4e58-95f1-b796c8119d83" providerId="ADAL" clId="{E45CED19-F24A-4073-827E-E039EA6CA451}" dt="2022-05-01T16:47:25.584" v="444" actId="21"/>
          <ac:spMkLst>
            <pc:docMk/>
            <pc:sldMk cId="627911590" sldId="263"/>
            <ac:spMk id="32" creationId="{7D456CA5-C19B-4DA7-8CE1-1D7CB5A6692E}"/>
          </ac:spMkLst>
        </pc:spChg>
        <pc:spChg chg="add del mod">
          <ac:chgData name="Daniel Tiboah-Addo" userId="056b6271-87ca-4e58-95f1-b796c8119d83" providerId="ADAL" clId="{E45CED19-F24A-4073-827E-E039EA6CA451}" dt="2022-05-01T16:48:02.292" v="451" actId="21"/>
          <ac:spMkLst>
            <pc:docMk/>
            <pc:sldMk cId="627911590" sldId="263"/>
            <ac:spMk id="34" creationId="{4E694CC5-1FDC-44E6-A551-36E72D93A2D7}"/>
          </ac:spMkLst>
        </pc:spChg>
        <pc:picChg chg="del mod">
          <ac:chgData name="Daniel Tiboah-Addo" userId="056b6271-87ca-4e58-95f1-b796c8119d83" providerId="ADAL" clId="{E45CED19-F24A-4073-827E-E039EA6CA451}" dt="2022-05-03T11:21:19.423" v="2269" actId="21"/>
          <ac:picMkLst>
            <pc:docMk/>
            <pc:sldMk cId="627911590" sldId="263"/>
            <ac:picMk id="11" creationId="{8C15BCA1-F2FE-4E47-B6D5-3BCFF65BFBF3}"/>
          </ac:picMkLst>
        </pc:picChg>
        <pc:cxnChg chg="add del">
          <ac:chgData name="Daniel Tiboah-Addo" userId="056b6271-87ca-4e58-95f1-b796c8119d83" providerId="ADAL" clId="{E45CED19-F24A-4073-827E-E039EA6CA451}" dt="2022-05-03T21:42:01.305" v="2317" actId="21"/>
          <ac:cxnSpMkLst>
            <pc:docMk/>
            <pc:sldMk cId="627911590" sldId="263"/>
            <ac:cxnSpMk id="9" creationId="{1CAF5D4E-5DF3-CE78-1702-1D81DEF4BD30}"/>
          </ac:cxnSpMkLst>
        </pc:cxnChg>
      </pc:sldChg>
      <pc:sldChg chg="del">
        <pc:chgData name="Daniel Tiboah-Addo" userId="056b6271-87ca-4e58-95f1-b796c8119d83" providerId="ADAL" clId="{E45CED19-F24A-4073-827E-E039EA6CA451}" dt="2022-05-03T11:25:29.910" v="2300" actId="2696"/>
        <pc:sldMkLst>
          <pc:docMk/>
          <pc:sldMk cId="2121178069" sldId="266"/>
        </pc:sldMkLst>
      </pc:sldChg>
      <pc:sldChg chg="addSp delSp modSp del">
        <pc:chgData name="Daniel Tiboah-Addo" userId="056b6271-87ca-4e58-95f1-b796c8119d83" providerId="ADAL" clId="{E45CED19-F24A-4073-827E-E039EA6CA451}" dt="2022-05-03T11:24:28.451" v="2291" actId="2696"/>
        <pc:sldMkLst>
          <pc:docMk/>
          <pc:sldMk cId="4151694508" sldId="268"/>
        </pc:sldMkLst>
        <pc:spChg chg="mod">
          <ac:chgData name="Daniel Tiboah-Addo" userId="056b6271-87ca-4e58-95f1-b796c8119d83" providerId="ADAL" clId="{E45CED19-F24A-4073-827E-E039EA6CA451}" dt="2022-05-03T11:24:25.845" v="2290"/>
          <ac:spMkLst>
            <pc:docMk/>
            <pc:sldMk cId="4151694508" sldId="268"/>
            <ac:spMk id="2" creationId="{4B6171E3-6A52-42BD-8AAC-1F0EC686A3A9}"/>
          </ac:spMkLst>
        </pc:spChg>
        <pc:spChg chg="add del mod">
          <ac:chgData name="Daniel Tiboah-Addo" userId="056b6271-87ca-4e58-95f1-b796c8119d83" providerId="ADAL" clId="{E45CED19-F24A-4073-827E-E039EA6CA451}" dt="2022-05-03T11:24:25.845" v="2290"/>
          <ac:spMkLst>
            <pc:docMk/>
            <pc:sldMk cId="4151694508" sldId="268"/>
            <ac:spMk id="3" creationId="{72B7714B-78D5-FB03-3C39-2AA374B09FC8}"/>
          </ac:spMkLst>
        </pc:spChg>
        <pc:spChg chg="mod">
          <ac:chgData name="Daniel Tiboah-Addo" userId="056b6271-87ca-4e58-95f1-b796c8119d83" providerId="ADAL" clId="{E45CED19-F24A-4073-827E-E039EA6CA451}" dt="2022-05-03T11:24:25.845" v="2290"/>
          <ac:spMkLst>
            <pc:docMk/>
            <pc:sldMk cId="4151694508" sldId="268"/>
            <ac:spMk id="4" creationId="{FAD2AE59-5630-4D5C-83A9-4CDEF4D7DCFB}"/>
          </ac:spMkLst>
        </pc:spChg>
        <pc:spChg chg="mod">
          <ac:chgData name="Daniel Tiboah-Addo" userId="056b6271-87ca-4e58-95f1-b796c8119d83" providerId="ADAL" clId="{E45CED19-F24A-4073-827E-E039EA6CA451}" dt="2022-05-03T11:24:25.845" v="2290"/>
          <ac:spMkLst>
            <pc:docMk/>
            <pc:sldMk cId="4151694508" sldId="268"/>
            <ac:spMk id="5" creationId="{F8657664-A458-4DDD-ACC2-1D87FCD6FCA9}"/>
          </ac:spMkLst>
        </pc:spChg>
        <pc:spChg chg="mod">
          <ac:chgData name="Daniel Tiboah-Addo" userId="056b6271-87ca-4e58-95f1-b796c8119d83" providerId="ADAL" clId="{E45CED19-F24A-4073-827E-E039EA6CA451}" dt="2022-05-03T11:24:25.845" v="2290"/>
          <ac:spMkLst>
            <pc:docMk/>
            <pc:sldMk cId="4151694508" sldId="268"/>
            <ac:spMk id="6" creationId="{5A6B31B0-7B84-475D-961F-09C0191F91A2}"/>
          </ac:spMkLst>
        </pc:spChg>
        <pc:spChg chg="mod">
          <ac:chgData name="Daniel Tiboah-Addo" userId="056b6271-87ca-4e58-95f1-b796c8119d83" providerId="ADAL" clId="{E45CED19-F24A-4073-827E-E039EA6CA451}" dt="2022-05-03T11:24:25.845" v="2290"/>
          <ac:spMkLst>
            <pc:docMk/>
            <pc:sldMk cId="4151694508" sldId="268"/>
            <ac:spMk id="7" creationId="{578017FE-712E-4E95-B483-B700F1AA4B2A}"/>
          </ac:spMkLst>
        </pc:spChg>
        <pc:spChg chg="mod">
          <ac:chgData name="Daniel Tiboah-Addo" userId="056b6271-87ca-4e58-95f1-b796c8119d83" providerId="ADAL" clId="{E45CED19-F24A-4073-827E-E039EA6CA451}" dt="2022-05-03T11:24:25.845" v="2290"/>
          <ac:spMkLst>
            <pc:docMk/>
            <pc:sldMk cId="4151694508" sldId="268"/>
            <ac:spMk id="8" creationId="{5B604E6A-773D-4777-825E-8D25A2E7EDAB}"/>
          </ac:spMkLst>
        </pc:spChg>
        <pc:spChg chg="add del mod">
          <ac:chgData name="Daniel Tiboah-Addo" userId="056b6271-87ca-4e58-95f1-b796c8119d83" providerId="ADAL" clId="{E45CED19-F24A-4073-827E-E039EA6CA451}" dt="2022-05-03T11:24:25.845" v="2290"/>
          <ac:spMkLst>
            <pc:docMk/>
            <pc:sldMk cId="4151694508" sldId="268"/>
            <ac:spMk id="9" creationId="{E2D0AB9A-8BE0-04E4-EAED-AD2BF90B8213}"/>
          </ac:spMkLst>
        </pc:spChg>
        <pc:spChg chg="add del mod">
          <ac:chgData name="Daniel Tiboah-Addo" userId="056b6271-87ca-4e58-95f1-b796c8119d83" providerId="ADAL" clId="{E45CED19-F24A-4073-827E-E039EA6CA451}" dt="2022-05-03T11:24:25.845" v="2290"/>
          <ac:spMkLst>
            <pc:docMk/>
            <pc:sldMk cId="4151694508" sldId="268"/>
            <ac:spMk id="10" creationId="{522487AB-98CD-4743-0756-8C29C1299750}"/>
          </ac:spMkLst>
        </pc:spChg>
        <pc:spChg chg="add del mod">
          <ac:chgData name="Daniel Tiboah-Addo" userId="056b6271-87ca-4e58-95f1-b796c8119d83" providerId="ADAL" clId="{E45CED19-F24A-4073-827E-E039EA6CA451}" dt="2022-05-03T11:24:25.845" v="2290"/>
          <ac:spMkLst>
            <pc:docMk/>
            <pc:sldMk cId="4151694508" sldId="268"/>
            <ac:spMk id="11" creationId="{D0E707D0-B1B1-9866-E48F-A1D75AEBAA70}"/>
          </ac:spMkLst>
        </pc:spChg>
        <pc:spChg chg="mod">
          <ac:chgData name="Daniel Tiboah-Addo" userId="056b6271-87ca-4e58-95f1-b796c8119d83" providerId="ADAL" clId="{E45CED19-F24A-4073-827E-E039EA6CA451}" dt="2022-05-03T11:24:25.845" v="2290"/>
          <ac:spMkLst>
            <pc:docMk/>
            <pc:sldMk cId="4151694508" sldId="268"/>
            <ac:spMk id="12" creationId="{AEAF2965-1DCE-4B93-BD47-2AD94F6E3DC9}"/>
          </ac:spMkLst>
        </pc:spChg>
        <pc:spChg chg="add del mod">
          <ac:chgData name="Daniel Tiboah-Addo" userId="056b6271-87ca-4e58-95f1-b796c8119d83" providerId="ADAL" clId="{E45CED19-F24A-4073-827E-E039EA6CA451}" dt="2022-05-03T11:24:25.845" v="2290"/>
          <ac:spMkLst>
            <pc:docMk/>
            <pc:sldMk cId="4151694508" sldId="268"/>
            <ac:spMk id="13" creationId="{1C62DD31-A27B-82B0-07F9-AA7E9E7FAC3C}"/>
          </ac:spMkLst>
        </pc:spChg>
        <pc:spChg chg="add del mod">
          <ac:chgData name="Daniel Tiboah-Addo" userId="056b6271-87ca-4e58-95f1-b796c8119d83" providerId="ADAL" clId="{E45CED19-F24A-4073-827E-E039EA6CA451}" dt="2022-05-03T11:24:25.845" v="2290"/>
          <ac:spMkLst>
            <pc:docMk/>
            <pc:sldMk cId="4151694508" sldId="268"/>
            <ac:spMk id="14" creationId="{149DF947-07AC-E911-6A4D-9026B849F9AD}"/>
          </ac:spMkLst>
        </pc:spChg>
        <pc:spChg chg="add del mod">
          <ac:chgData name="Daniel Tiboah-Addo" userId="056b6271-87ca-4e58-95f1-b796c8119d83" providerId="ADAL" clId="{E45CED19-F24A-4073-827E-E039EA6CA451}" dt="2022-05-03T11:24:25.845" v="2290"/>
          <ac:spMkLst>
            <pc:docMk/>
            <pc:sldMk cId="4151694508" sldId="268"/>
            <ac:spMk id="15" creationId="{881B5CBF-FD22-788E-198F-C72316C67F48}"/>
          </ac:spMkLst>
        </pc:spChg>
        <pc:spChg chg="add del mod">
          <ac:chgData name="Daniel Tiboah-Addo" userId="056b6271-87ca-4e58-95f1-b796c8119d83" providerId="ADAL" clId="{E45CED19-F24A-4073-827E-E039EA6CA451}" dt="2022-05-03T11:24:25.845" v="2290"/>
          <ac:spMkLst>
            <pc:docMk/>
            <pc:sldMk cId="4151694508" sldId="268"/>
            <ac:spMk id="16" creationId="{0D6FA50B-7A82-6496-BBA2-3EA4D0048D6C}"/>
          </ac:spMkLst>
        </pc:spChg>
        <pc:spChg chg="mod">
          <ac:chgData name="Daniel Tiboah-Addo" userId="056b6271-87ca-4e58-95f1-b796c8119d83" providerId="ADAL" clId="{E45CED19-F24A-4073-827E-E039EA6CA451}" dt="2022-05-03T11:24:25.845" v="2290"/>
          <ac:spMkLst>
            <pc:docMk/>
            <pc:sldMk cId="4151694508" sldId="268"/>
            <ac:spMk id="46" creationId="{05826AED-802F-40C1-9AD0-8144FA96F587}"/>
          </ac:spMkLst>
        </pc:spChg>
      </pc:sldChg>
      <pc:sldChg chg="del">
        <pc:chgData name="Daniel Tiboah-Addo" userId="056b6271-87ca-4e58-95f1-b796c8119d83" providerId="ADAL" clId="{E45CED19-F24A-4073-827E-E039EA6CA451}" dt="2022-05-03T11:24:15.090" v="2287" actId="2696"/>
        <pc:sldMkLst>
          <pc:docMk/>
          <pc:sldMk cId="460935096" sldId="271"/>
        </pc:sldMkLst>
      </pc:sldChg>
      <pc:sldChg chg="del">
        <pc:chgData name="Daniel Tiboah-Addo" userId="056b6271-87ca-4e58-95f1-b796c8119d83" providerId="ADAL" clId="{E45CED19-F24A-4073-827E-E039EA6CA451}" dt="2022-05-03T11:20:51.804" v="2265" actId="2696"/>
        <pc:sldMkLst>
          <pc:docMk/>
          <pc:sldMk cId="920173932" sldId="275"/>
        </pc:sldMkLst>
      </pc:sldChg>
      <pc:sldChg chg="del">
        <pc:chgData name="Daniel Tiboah-Addo" userId="056b6271-87ca-4e58-95f1-b796c8119d83" providerId="ADAL" clId="{E45CED19-F24A-4073-827E-E039EA6CA451}" dt="2022-05-01T18:31:32.461" v="1364" actId="2696"/>
        <pc:sldMkLst>
          <pc:docMk/>
          <pc:sldMk cId="2243494996" sldId="277"/>
        </pc:sldMkLst>
      </pc:sldChg>
      <pc:sldChg chg="addSp delSp modSp mod ord modClrScheme chgLayout">
        <pc:chgData name="Daniel Tiboah-Addo" userId="056b6271-87ca-4e58-95f1-b796c8119d83" providerId="ADAL" clId="{E45CED19-F24A-4073-827E-E039EA6CA451}" dt="2022-05-01T18:07:52.088" v="1137" actId="1076"/>
        <pc:sldMkLst>
          <pc:docMk/>
          <pc:sldMk cId="2069393026" sldId="278"/>
        </pc:sldMkLst>
        <pc:spChg chg="mod ord">
          <ac:chgData name="Daniel Tiboah-Addo" userId="056b6271-87ca-4e58-95f1-b796c8119d83" providerId="ADAL" clId="{E45CED19-F24A-4073-827E-E039EA6CA451}" dt="2022-05-01T18:03:02.247" v="1089" actId="1076"/>
          <ac:spMkLst>
            <pc:docMk/>
            <pc:sldMk cId="2069393026" sldId="278"/>
            <ac:spMk id="2" creationId="{8A4E0A63-A388-49B1-A04E-27CE9BD622EF}"/>
          </ac:spMkLst>
        </pc:spChg>
        <pc:spChg chg="del mod">
          <ac:chgData name="Daniel Tiboah-Addo" userId="056b6271-87ca-4e58-95f1-b796c8119d83" providerId="ADAL" clId="{E45CED19-F24A-4073-827E-E039EA6CA451}" dt="2022-05-01T18:06:06.423" v="1124" actId="21"/>
          <ac:spMkLst>
            <pc:docMk/>
            <pc:sldMk cId="2069393026" sldId="278"/>
            <ac:spMk id="3" creationId="{005C44B1-BA82-483C-BD91-F89067442F9E}"/>
          </ac:spMkLst>
        </pc:spChg>
        <pc:spChg chg="mod">
          <ac:chgData name="Daniel Tiboah-Addo" userId="056b6271-87ca-4e58-95f1-b796c8119d83" providerId="ADAL" clId="{E45CED19-F24A-4073-827E-E039EA6CA451}" dt="2022-05-01T17:34:27.613" v="1005" actId="26606"/>
          <ac:spMkLst>
            <pc:docMk/>
            <pc:sldMk cId="2069393026" sldId="278"/>
            <ac:spMk id="4" creationId="{79ED4A67-3A46-4F54-A12A-EAE1B53E6457}"/>
          </ac:spMkLst>
        </pc:spChg>
        <pc:spChg chg="del">
          <ac:chgData name="Daniel Tiboah-Addo" userId="056b6271-87ca-4e58-95f1-b796c8119d83" providerId="ADAL" clId="{E45CED19-F24A-4073-827E-E039EA6CA451}" dt="2022-05-01T17:17:56.364" v="885" actId="21"/>
          <ac:spMkLst>
            <pc:docMk/>
            <pc:sldMk cId="2069393026" sldId="278"/>
            <ac:spMk id="5" creationId="{06E82690-B145-4D4F-B2D1-0B2A8C50FD71}"/>
          </ac:spMkLst>
        </pc:spChg>
        <pc:spChg chg="del">
          <ac:chgData name="Daniel Tiboah-Addo" userId="056b6271-87ca-4e58-95f1-b796c8119d83" providerId="ADAL" clId="{E45CED19-F24A-4073-827E-E039EA6CA451}" dt="2022-05-01T17:18:01.505" v="887" actId="21"/>
          <ac:spMkLst>
            <pc:docMk/>
            <pc:sldMk cId="2069393026" sldId="278"/>
            <ac:spMk id="6" creationId="{7640DF9D-0C9E-4C5D-9635-6B4DE10CCEE5}"/>
          </ac:spMkLst>
        </pc:spChg>
        <pc:spChg chg="del">
          <ac:chgData name="Daniel Tiboah-Addo" userId="056b6271-87ca-4e58-95f1-b796c8119d83" providerId="ADAL" clId="{E45CED19-F24A-4073-827E-E039EA6CA451}" dt="2022-05-01T17:18:22.805" v="891" actId="21"/>
          <ac:spMkLst>
            <pc:docMk/>
            <pc:sldMk cId="2069393026" sldId="278"/>
            <ac:spMk id="7" creationId="{40297407-CE4E-4284-879D-AEC395713625}"/>
          </ac:spMkLst>
        </pc:spChg>
        <pc:spChg chg="del">
          <ac:chgData name="Daniel Tiboah-Addo" userId="056b6271-87ca-4e58-95f1-b796c8119d83" providerId="ADAL" clId="{E45CED19-F24A-4073-827E-E039EA6CA451}" dt="2022-05-01T17:18:46.769" v="893" actId="21"/>
          <ac:spMkLst>
            <pc:docMk/>
            <pc:sldMk cId="2069393026" sldId="278"/>
            <ac:spMk id="8" creationId="{F5C3A7BE-F7FC-4942-A31A-491A8A806103}"/>
          </ac:spMkLst>
        </pc:spChg>
        <pc:spChg chg="del">
          <ac:chgData name="Daniel Tiboah-Addo" userId="056b6271-87ca-4e58-95f1-b796c8119d83" providerId="ADAL" clId="{E45CED19-F24A-4073-827E-E039EA6CA451}" dt="2022-05-01T17:19:40.787" v="898" actId="21"/>
          <ac:spMkLst>
            <pc:docMk/>
            <pc:sldMk cId="2069393026" sldId="278"/>
            <ac:spMk id="9" creationId="{95CCE699-03D1-4642-B46A-B14EF17DA183}"/>
          </ac:spMkLst>
        </pc:spChg>
        <pc:spChg chg="del">
          <ac:chgData name="Daniel Tiboah-Addo" userId="056b6271-87ca-4e58-95f1-b796c8119d83" providerId="ADAL" clId="{E45CED19-F24A-4073-827E-E039EA6CA451}" dt="2022-05-01T17:19:46.593" v="900" actId="21"/>
          <ac:spMkLst>
            <pc:docMk/>
            <pc:sldMk cId="2069393026" sldId="278"/>
            <ac:spMk id="10" creationId="{BC1DF189-6F2F-4C21-88CC-C82D3D0D147B}"/>
          </ac:spMkLst>
        </pc:spChg>
        <pc:spChg chg="add del mod">
          <ac:chgData name="Daniel Tiboah-Addo" userId="056b6271-87ca-4e58-95f1-b796c8119d83" providerId="ADAL" clId="{E45CED19-F24A-4073-827E-E039EA6CA451}" dt="2022-05-01T18:07:07.543" v="1126" actId="21"/>
          <ac:spMkLst>
            <pc:docMk/>
            <pc:sldMk cId="2069393026" sldId="278"/>
            <ac:spMk id="11" creationId="{B4C05DEF-58BE-478D-BC6C-655338652023}"/>
          </ac:spMkLst>
        </pc:spChg>
        <pc:spChg chg="add del mod">
          <ac:chgData name="Daniel Tiboah-Addo" userId="056b6271-87ca-4e58-95f1-b796c8119d83" providerId="ADAL" clId="{E45CED19-F24A-4073-827E-E039EA6CA451}" dt="2022-05-01T17:17:55.352" v="884" actId="21"/>
          <ac:spMkLst>
            <pc:docMk/>
            <pc:sldMk cId="2069393026" sldId="278"/>
            <ac:spMk id="13" creationId="{8E54E5BE-CDEE-41EB-A16D-4C0E6FB24D9A}"/>
          </ac:spMkLst>
        </pc:spChg>
        <pc:spChg chg="add del mod">
          <ac:chgData name="Daniel Tiboah-Addo" userId="056b6271-87ca-4e58-95f1-b796c8119d83" providerId="ADAL" clId="{E45CED19-F24A-4073-827E-E039EA6CA451}" dt="2022-05-01T17:17:58.128" v="886" actId="21"/>
          <ac:spMkLst>
            <pc:docMk/>
            <pc:sldMk cId="2069393026" sldId="278"/>
            <ac:spMk id="15" creationId="{AF412FC3-CA39-4902-9272-CA31AF0731C6}"/>
          </ac:spMkLst>
        </pc:spChg>
        <pc:spChg chg="add del mod">
          <ac:chgData name="Daniel Tiboah-Addo" userId="056b6271-87ca-4e58-95f1-b796c8119d83" providerId="ADAL" clId="{E45CED19-F24A-4073-827E-E039EA6CA451}" dt="2022-05-01T17:18:05.626" v="888" actId="21"/>
          <ac:spMkLst>
            <pc:docMk/>
            <pc:sldMk cId="2069393026" sldId="278"/>
            <ac:spMk id="17" creationId="{02D6FD62-B042-4F0F-BFC2-BD62379FD7FD}"/>
          </ac:spMkLst>
        </pc:spChg>
        <pc:spChg chg="add del mod">
          <ac:chgData name="Daniel Tiboah-Addo" userId="056b6271-87ca-4e58-95f1-b796c8119d83" providerId="ADAL" clId="{E45CED19-F24A-4073-827E-E039EA6CA451}" dt="2022-05-01T17:18:09.634" v="890" actId="21"/>
          <ac:spMkLst>
            <pc:docMk/>
            <pc:sldMk cId="2069393026" sldId="278"/>
            <ac:spMk id="19" creationId="{CC11CCF3-C24F-4512-A3F3-764F6FB2A9BA}"/>
          </ac:spMkLst>
        </pc:spChg>
        <pc:spChg chg="add del mod">
          <ac:chgData name="Daniel Tiboah-Addo" userId="056b6271-87ca-4e58-95f1-b796c8119d83" providerId="ADAL" clId="{E45CED19-F24A-4073-827E-E039EA6CA451}" dt="2022-05-01T17:18:37.145" v="892" actId="21"/>
          <ac:spMkLst>
            <pc:docMk/>
            <pc:sldMk cId="2069393026" sldId="278"/>
            <ac:spMk id="21" creationId="{F654ACD2-06AD-4981-B1C7-501A2483C00E}"/>
          </ac:spMkLst>
        </pc:spChg>
        <pc:spChg chg="add del mod">
          <ac:chgData name="Daniel Tiboah-Addo" userId="056b6271-87ca-4e58-95f1-b796c8119d83" providerId="ADAL" clId="{E45CED19-F24A-4073-827E-E039EA6CA451}" dt="2022-05-01T17:18:49.820" v="894" actId="21"/>
          <ac:spMkLst>
            <pc:docMk/>
            <pc:sldMk cId="2069393026" sldId="278"/>
            <ac:spMk id="23" creationId="{EF76F42E-C24B-4232-BD18-233513D5E356}"/>
          </ac:spMkLst>
        </pc:spChg>
        <pc:spChg chg="add del mod">
          <ac:chgData name="Daniel Tiboah-Addo" userId="056b6271-87ca-4e58-95f1-b796c8119d83" providerId="ADAL" clId="{E45CED19-F24A-4073-827E-E039EA6CA451}" dt="2022-05-01T17:19:43.977" v="899" actId="21"/>
          <ac:spMkLst>
            <pc:docMk/>
            <pc:sldMk cId="2069393026" sldId="278"/>
            <ac:spMk id="25" creationId="{B4C230EE-15FC-42D3-B6DE-952BE98B22EF}"/>
          </ac:spMkLst>
        </pc:spChg>
        <pc:spChg chg="add del mod">
          <ac:chgData name="Daniel Tiboah-Addo" userId="056b6271-87ca-4e58-95f1-b796c8119d83" providerId="ADAL" clId="{E45CED19-F24A-4073-827E-E039EA6CA451}" dt="2022-05-01T17:19:57.361" v="901" actId="21"/>
          <ac:spMkLst>
            <pc:docMk/>
            <pc:sldMk cId="2069393026" sldId="278"/>
            <ac:spMk id="30" creationId="{3A75FB70-B8C6-4DBB-8900-8D264F338128}"/>
          </ac:spMkLst>
        </pc:spChg>
        <pc:spChg chg="add del mod">
          <ac:chgData name="Daniel Tiboah-Addo" userId="056b6271-87ca-4e58-95f1-b796c8119d83" providerId="ADAL" clId="{E45CED19-F24A-4073-827E-E039EA6CA451}" dt="2022-05-01T17:58:03.075" v="1067" actId="21"/>
          <ac:spMkLst>
            <pc:docMk/>
            <pc:sldMk cId="2069393026" sldId="278"/>
            <ac:spMk id="34" creationId="{063D819C-C765-45B0-842C-5B3D3D3F226E}"/>
          </ac:spMkLst>
        </pc:spChg>
        <pc:spChg chg="add del">
          <ac:chgData name="Daniel Tiboah-Addo" userId="056b6271-87ca-4e58-95f1-b796c8119d83" providerId="ADAL" clId="{E45CED19-F24A-4073-827E-E039EA6CA451}" dt="2022-05-01T17:34:07.203" v="999" actId="26606"/>
          <ac:spMkLst>
            <pc:docMk/>
            <pc:sldMk cId="2069393026" sldId="278"/>
            <ac:spMk id="37" creationId="{5C4F7917-C8C3-2512-3195-841B08FE6397}"/>
          </ac:spMkLst>
        </pc:spChg>
        <pc:spChg chg="add del">
          <ac:chgData name="Daniel Tiboah-Addo" userId="056b6271-87ca-4e58-95f1-b796c8119d83" providerId="ADAL" clId="{E45CED19-F24A-4073-827E-E039EA6CA451}" dt="2022-05-01T17:34:07.203" v="999" actId="26606"/>
          <ac:spMkLst>
            <pc:docMk/>
            <pc:sldMk cId="2069393026" sldId="278"/>
            <ac:spMk id="39" creationId="{D39D845F-4DCF-BD16-43F2-B6576006EE9A}"/>
          </ac:spMkLst>
        </pc:spChg>
        <pc:spChg chg="add del">
          <ac:chgData name="Daniel Tiboah-Addo" userId="056b6271-87ca-4e58-95f1-b796c8119d83" providerId="ADAL" clId="{E45CED19-F24A-4073-827E-E039EA6CA451}" dt="2022-05-01T17:34:07.203" v="999" actId="26606"/>
          <ac:spMkLst>
            <pc:docMk/>
            <pc:sldMk cId="2069393026" sldId="278"/>
            <ac:spMk id="41" creationId="{23D10431-9DB7-076B-CB4D-AD114D51D8CD}"/>
          </ac:spMkLst>
        </pc:spChg>
        <pc:spChg chg="add del">
          <ac:chgData name="Daniel Tiboah-Addo" userId="056b6271-87ca-4e58-95f1-b796c8119d83" providerId="ADAL" clId="{E45CED19-F24A-4073-827E-E039EA6CA451}" dt="2022-05-01T17:34:07.203" v="999" actId="26606"/>
          <ac:spMkLst>
            <pc:docMk/>
            <pc:sldMk cId="2069393026" sldId="278"/>
            <ac:spMk id="43" creationId="{92CBE7A9-2FCD-54DA-39EA-EA7FBC61C570}"/>
          </ac:spMkLst>
        </pc:spChg>
        <pc:spChg chg="add del">
          <ac:chgData name="Daniel Tiboah-Addo" userId="056b6271-87ca-4e58-95f1-b796c8119d83" providerId="ADAL" clId="{E45CED19-F24A-4073-827E-E039EA6CA451}" dt="2022-05-01T17:34:07.203" v="999" actId="26606"/>
          <ac:spMkLst>
            <pc:docMk/>
            <pc:sldMk cId="2069393026" sldId="278"/>
            <ac:spMk id="45" creationId="{6DF890B7-2C9E-D356-1F87-4A1CE6ECABD3}"/>
          </ac:spMkLst>
        </pc:spChg>
        <pc:spChg chg="add del">
          <ac:chgData name="Daniel Tiboah-Addo" userId="056b6271-87ca-4e58-95f1-b796c8119d83" providerId="ADAL" clId="{E45CED19-F24A-4073-827E-E039EA6CA451}" dt="2022-05-01T17:34:07.203" v="999" actId="26606"/>
          <ac:spMkLst>
            <pc:docMk/>
            <pc:sldMk cId="2069393026" sldId="278"/>
            <ac:spMk id="47" creationId="{8B60BE2B-78FE-FB5D-5D72-A92E527392E3}"/>
          </ac:spMkLst>
        </pc:spChg>
        <pc:spChg chg="add del">
          <ac:chgData name="Daniel Tiboah-Addo" userId="056b6271-87ca-4e58-95f1-b796c8119d83" providerId="ADAL" clId="{E45CED19-F24A-4073-827E-E039EA6CA451}" dt="2022-05-01T17:34:07.203" v="999" actId="26606"/>
          <ac:spMkLst>
            <pc:docMk/>
            <pc:sldMk cId="2069393026" sldId="278"/>
            <ac:spMk id="49" creationId="{BA8B16CE-D02A-C37C-6839-3D1A3644E4CC}"/>
          </ac:spMkLst>
        </pc:spChg>
        <pc:spChg chg="add del mod">
          <ac:chgData name="Daniel Tiboah-Addo" userId="056b6271-87ca-4e58-95f1-b796c8119d83" providerId="ADAL" clId="{E45CED19-F24A-4073-827E-E039EA6CA451}" dt="2022-05-01T17:34:11.216" v="1001" actId="26606"/>
          <ac:spMkLst>
            <pc:docMk/>
            <pc:sldMk cId="2069393026" sldId="278"/>
            <ac:spMk id="51" creationId="{739E436D-FCFD-B7CF-92DF-F1CC87E06315}"/>
          </ac:spMkLst>
        </pc:spChg>
        <pc:spChg chg="add del mod">
          <ac:chgData name="Daniel Tiboah-Addo" userId="056b6271-87ca-4e58-95f1-b796c8119d83" providerId="ADAL" clId="{E45CED19-F24A-4073-827E-E039EA6CA451}" dt="2022-05-01T17:34:11.216" v="1001" actId="26606"/>
          <ac:spMkLst>
            <pc:docMk/>
            <pc:sldMk cId="2069393026" sldId="278"/>
            <ac:spMk id="52" creationId="{EF3D2131-088E-29F9-EDCB-F2BA5CB14C29}"/>
          </ac:spMkLst>
        </pc:spChg>
        <pc:spChg chg="add del mod">
          <ac:chgData name="Daniel Tiboah-Addo" userId="056b6271-87ca-4e58-95f1-b796c8119d83" providerId="ADAL" clId="{E45CED19-F24A-4073-827E-E039EA6CA451}" dt="2022-05-01T17:34:11.216" v="1001" actId="26606"/>
          <ac:spMkLst>
            <pc:docMk/>
            <pc:sldMk cId="2069393026" sldId="278"/>
            <ac:spMk id="53" creationId="{3304A583-8F4E-9A76-BE5B-AC0800D070FB}"/>
          </ac:spMkLst>
        </pc:spChg>
        <pc:spChg chg="add del mod">
          <ac:chgData name="Daniel Tiboah-Addo" userId="056b6271-87ca-4e58-95f1-b796c8119d83" providerId="ADAL" clId="{E45CED19-F24A-4073-827E-E039EA6CA451}" dt="2022-05-01T17:34:17.613" v="1003" actId="26606"/>
          <ac:spMkLst>
            <pc:docMk/>
            <pc:sldMk cId="2069393026" sldId="278"/>
            <ac:spMk id="54" creationId="{11963E4C-EF6A-05FB-1A56-8113839B4947}"/>
          </ac:spMkLst>
        </pc:spChg>
        <pc:spChg chg="add del mod">
          <ac:chgData name="Daniel Tiboah-Addo" userId="056b6271-87ca-4e58-95f1-b796c8119d83" providerId="ADAL" clId="{E45CED19-F24A-4073-827E-E039EA6CA451}" dt="2022-05-01T17:34:11.216" v="1001" actId="26606"/>
          <ac:spMkLst>
            <pc:docMk/>
            <pc:sldMk cId="2069393026" sldId="278"/>
            <ac:spMk id="55" creationId="{3894055C-05D0-C463-526E-40FBBE936147}"/>
          </ac:spMkLst>
        </pc:spChg>
        <pc:spChg chg="add del mod">
          <ac:chgData name="Daniel Tiboah-Addo" userId="056b6271-87ca-4e58-95f1-b796c8119d83" providerId="ADAL" clId="{E45CED19-F24A-4073-827E-E039EA6CA451}" dt="2022-05-01T17:34:11.216" v="1001" actId="26606"/>
          <ac:spMkLst>
            <pc:docMk/>
            <pc:sldMk cId="2069393026" sldId="278"/>
            <ac:spMk id="56" creationId="{4F76A47C-991B-8D19-9DF0-E5A3C0B1E3B5}"/>
          </ac:spMkLst>
        </pc:spChg>
        <pc:spChg chg="add del mod">
          <ac:chgData name="Daniel Tiboah-Addo" userId="056b6271-87ca-4e58-95f1-b796c8119d83" providerId="ADAL" clId="{E45CED19-F24A-4073-827E-E039EA6CA451}" dt="2022-05-01T17:34:11.216" v="1001" actId="26606"/>
          <ac:spMkLst>
            <pc:docMk/>
            <pc:sldMk cId="2069393026" sldId="278"/>
            <ac:spMk id="57" creationId="{C21CCD3D-560C-14E3-8FE1-5CAD7C9CD575}"/>
          </ac:spMkLst>
        </pc:spChg>
        <pc:spChg chg="add del mod">
          <ac:chgData name="Daniel Tiboah-Addo" userId="056b6271-87ca-4e58-95f1-b796c8119d83" providerId="ADAL" clId="{E45CED19-F24A-4073-827E-E039EA6CA451}" dt="2022-05-01T17:34:11.216" v="1001" actId="26606"/>
          <ac:spMkLst>
            <pc:docMk/>
            <pc:sldMk cId="2069393026" sldId="278"/>
            <ac:spMk id="58" creationId="{A7A6AB59-7424-6340-9146-76AF9B4C305C}"/>
          </ac:spMkLst>
        </pc:spChg>
        <pc:spChg chg="add del mod">
          <ac:chgData name="Daniel Tiboah-Addo" userId="056b6271-87ca-4e58-95f1-b796c8119d83" providerId="ADAL" clId="{E45CED19-F24A-4073-827E-E039EA6CA451}" dt="2022-05-01T17:34:11.216" v="1001" actId="26606"/>
          <ac:spMkLst>
            <pc:docMk/>
            <pc:sldMk cId="2069393026" sldId="278"/>
            <ac:spMk id="59" creationId="{C387A58A-1988-3515-0952-416CF45A630D}"/>
          </ac:spMkLst>
        </pc:spChg>
        <pc:spChg chg="add del mod">
          <ac:chgData name="Daniel Tiboah-Addo" userId="056b6271-87ca-4e58-95f1-b796c8119d83" providerId="ADAL" clId="{E45CED19-F24A-4073-827E-E039EA6CA451}" dt="2022-05-01T17:34:11.216" v="1001" actId="26606"/>
          <ac:spMkLst>
            <pc:docMk/>
            <pc:sldMk cId="2069393026" sldId="278"/>
            <ac:spMk id="60" creationId="{16A9E570-6EF4-FA59-8385-5B61CD9BDA30}"/>
          </ac:spMkLst>
        </pc:spChg>
        <pc:spChg chg="add del mod">
          <ac:chgData name="Daniel Tiboah-Addo" userId="056b6271-87ca-4e58-95f1-b796c8119d83" providerId="ADAL" clId="{E45CED19-F24A-4073-827E-E039EA6CA451}" dt="2022-05-01T17:34:27.613" v="1005" actId="26606"/>
          <ac:spMkLst>
            <pc:docMk/>
            <pc:sldMk cId="2069393026" sldId="278"/>
            <ac:spMk id="61" creationId="{C60EBDCD-B640-A7EA-C824-CDD9BD9939E0}"/>
          </ac:spMkLst>
        </pc:spChg>
        <pc:spChg chg="add del mod">
          <ac:chgData name="Daniel Tiboah-Addo" userId="056b6271-87ca-4e58-95f1-b796c8119d83" providerId="ADAL" clId="{E45CED19-F24A-4073-827E-E039EA6CA451}" dt="2022-05-01T17:34:27.613" v="1005" actId="26606"/>
          <ac:spMkLst>
            <pc:docMk/>
            <pc:sldMk cId="2069393026" sldId="278"/>
            <ac:spMk id="62" creationId="{3728DF69-BF65-611B-E1D0-916F15008577}"/>
          </ac:spMkLst>
        </pc:spChg>
        <pc:spChg chg="add mod">
          <ac:chgData name="Daniel Tiboah-Addo" userId="056b6271-87ca-4e58-95f1-b796c8119d83" providerId="ADAL" clId="{E45CED19-F24A-4073-827E-E039EA6CA451}" dt="2022-05-01T18:03:52.323" v="1099" actId="1076"/>
          <ac:spMkLst>
            <pc:docMk/>
            <pc:sldMk cId="2069393026" sldId="278"/>
            <ac:spMk id="67" creationId="{6812A96C-9D97-EEB5-23B9-BA05CC5C4CF1}"/>
          </ac:spMkLst>
        </pc:spChg>
        <pc:spChg chg="add del mod">
          <ac:chgData name="Daniel Tiboah-Addo" userId="056b6271-87ca-4e58-95f1-b796c8119d83" providerId="ADAL" clId="{E45CED19-F24A-4073-827E-E039EA6CA451}" dt="2022-05-01T17:55:51.263" v="1028" actId="21"/>
          <ac:spMkLst>
            <pc:docMk/>
            <pc:sldMk cId="2069393026" sldId="278"/>
            <ac:spMk id="69" creationId="{A98183C8-EAE2-5565-DEC1-59A6664D4339}"/>
          </ac:spMkLst>
        </pc:spChg>
        <pc:spChg chg="add mod">
          <ac:chgData name="Daniel Tiboah-Addo" userId="056b6271-87ca-4e58-95f1-b796c8119d83" providerId="ADAL" clId="{E45CED19-F24A-4073-827E-E039EA6CA451}" dt="2022-05-01T18:03:41.677" v="1098" actId="1076"/>
          <ac:spMkLst>
            <pc:docMk/>
            <pc:sldMk cId="2069393026" sldId="278"/>
            <ac:spMk id="71" creationId="{92613BDC-A73D-F6F8-7A19-665C15019FAF}"/>
          </ac:spMkLst>
        </pc:spChg>
        <pc:spChg chg="add mod">
          <ac:chgData name="Daniel Tiboah-Addo" userId="056b6271-87ca-4e58-95f1-b796c8119d83" providerId="ADAL" clId="{E45CED19-F24A-4073-827E-E039EA6CA451}" dt="2022-05-01T18:03:36.812" v="1097" actId="1076"/>
          <ac:spMkLst>
            <pc:docMk/>
            <pc:sldMk cId="2069393026" sldId="278"/>
            <ac:spMk id="73" creationId="{A0A93254-A047-6942-9C0B-F50AB2C3A099}"/>
          </ac:spMkLst>
        </pc:spChg>
        <pc:spChg chg="add del mod">
          <ac:chgData name="Daniel Tiboah-Addo" userId="056b6271-87ca-4e58-95f1-b796c8119d83" providerId="ADAL" clId="{E45CED19-F24A-4073-827E-E039EA6CA451}" dt="2022-05-01T17:57:40.363" v="1060" actId="21"/>
          <ac:spMkLst>
            <pc:docMk/>
            <pc:sldMk cId="2069393026" sldId="278"/>
            <ac:spMk id="75" creationId="{ACD1B2AE-8911-C37E-4CA7-4D648477C8B6}"/>
          </ac:spMkLst>
        </pc:spChg>
        <pc:spChg chg="add mod">
          <ac:chgData name="Daniel Tiboah-Addo" userId="056b6271-87ca-4e58-95f1-b796c8119d83" providerId="ADAL" clId="{E45CED19-F24A-4073-827E-E039EA6CA451}" dt="2022-05-01T18:03:30.218" v="1096" actId="1076"/>
          <ac:spMkLst>
            <pc:docMk/>
            <pc:sldMk cId="2069393026" sldId="278"/>
            <ac:spMk id="77" creationId="{2D095E9A-2D59-A208-307F-D1F0C60148C7}"/>
          </ac:spMkLst>
        </pc:spChg>
        <pc:spChg chg="add mod">
          <ac:chgData name="Daniel Tiboah-Addo" userId="056b6271-87ca-4e58-95f1-b796c8119d83" providerId="ADAL" clId="{E45CED19-F24A-4073-827E-E039EA6CA451}" dt="2022-05-01T18:03:11.932" v="1091" actId="1076"/>
          <ac:spMkLst>
            <pc:docMk/>
            <pc:sldMk cId="2069393026" sldId="278"/>
            <ac:spMk id="79" creationId="{1A557A6B-30B8-159D-E040-FB43E0DFFC75}"/>
          </ac:spMkLst>
        </pc:spChg>
        <pc:spChg chg="add mod">
          <ac:chgData name="Daniel Tiboah-Addo" userId="056b6271-87ca-4e58-95f1-b796c8119d83" providerId="ADAL" clId="{E45CED19-F24A-4073-827E-E039EA6CA451}" dt="2022-05-01T18:03:59.966" v="1100" actId="1076"/>
          <ac:spMkLst>
            <pc:docMk/>
            <pc:sldMk cId="2069393026" sldId="278"/>
            <ac:spMk id="81" creationId="{52D33E0E-CF65-4E5E-05F0-CCFC5A45585C}"/>
          </ac:spMkLst>
        </pc:spChg>
        <pc:spChg chg="add mod">
          <ac:chgData name="Daniel Tiboah-Addo" userId="056b6271-87ca-4e58-95f1-b796c8119d83" providerId="ADAL" clId="{E45CED19-F24A-4073-827E-E039EA6CA451}" dt="2022-05-01T18:04:15.233" v="1116" actId="20577"/>
          <ac:spMkLst>
            <pc:docMk/>
            <pc:sldMk cId="2069393026" sldId="278"/>
            <ac:spMk id="83" creationId="{A06C6A93-7D59-0A78-C799-C84F688C2D82}"/>
          </ac:spMkLst>
        </pc:spChg>
        <pc:spChg chg="add mod">
          <ac:chgData name="Daniel Tiboah-Addo" userId="056b6271-87ca-4e58-95f1-b796c8119d83" providerId="ADAL" clId="{E45CED19-F24A-4073-827E-E039EA6CA451}" dt="2022-05-01T18:03:20.562" v="1094" actId="1076"/>
          <ac:spMkLst>
            <pc:docMk/>
            <pc:sldMk cId="2069393026" sldId="278"/>
            <ac:spMk id="85" creationId="{D8563C9A-7D41-3D29-67FB-1897C3004301}"/>
          </ac:spMkLst>
        </pc:spChg>
        <pc:picChg chg="del">
          <ac:chgData name="Daniel Tiboah-Addo" userId="056b6271-87ca-4e58-95f1-b796c8119d83" providerId="ADAL" clId="{E45CED19-F24A-4073-827E-E039EA6CA451}" dt="2022-05-01T17:17:53.244" v="883" actId="21"/>
          <ac:picMkLst>
            <pc:docMk/>
            <pc:sldMk cId="2069393026" sldId="278"/>
            <ac:picMk id="27" creationId="{E7501A7A-87F1-48B8-AE66-9FB3CB45D40B}"/>
          </ac:picMkLst>
        </pc:picChg>
        <pc:picChg chg="del">
          <ac:chgData name="Daniel Tiboah-Addo" userId="056b6271-87ca-4e58-95f1-b796c8119d83" providerId="ADAL" clId="{E45CED19-F24A-4073-827E-E039EA6CA451}" dt="2022-05-01T17:18:07.675" v="889" actId="21"/>
          <ac:picMkLst>
            <pc:docMk/>
            <pc:sldMk cId="2069393026" sldId="278"/>
            <ac:picMk id="28" creationId="{55BF36B0-70C1-41A7-97F7-10772AE3E317}"/>
          </ac:picMkLst>
        </pc:picChg>
        <pc:picChg chg="del mod ord">
          <ac:chgData name="Daniel Tiboah-Addo" userId="056b6271-87ca-4e58-95f1-b796c8119d83" providerId="ADAL" clId="{E45CED19-F24A-4073-827E-E039EA6CA451}" dt="2022-05-01T17:36:42.243" v="1022" actId="21"/>
          <ac:picMkLst>
            <pc:docMk/>
            <pc:sldMk cId="2069393026" sldId="278"/>
            <ac:picMk id="29" creationId="{3F6B18F7-FCBF-493A-AD96-1FFF95A95E2F}"/>
          </ac:picMkLst>
        </pc:picChg>
        <pc:picChg chg="add mod ord">
          <ac:chgData name="Daniel Tiboah-Addo" userId="056b6271-87ca-4e58-95f1-b796c8119d83" providerId="ADAL" clId="{E45CED19-F24A-4073-827E-E039EA6CA451}" dt="2022-05-01T17:55:48.393" v="1027" actId="1076"/>
          <ac:picMkLst>
            <pc:docMk/>
            <pc:sldMk cId="2069393026" sldId="278"/>
            <ac:picMk id="32" creationId="{8B2709C5-7740-45FE-9C91-E0AA8D0F7998}"/>
          </ac:picMkLst>
        </pc:picChg>
        <pc:picChg chg="add mod">
          <ac:chgData name="Daniel Tiboah-Addo" userId="056b6271-87ca-4e58-95f1-b796c8119d83" providerId="ADAL" clId="{E45CED19-F24A-4073-827E-E039EA6CA451}" dt="2022-05-01T17:57:54.427" v="1065" actId="1076"/>
          <ac:picMkLst>
            <pc:docMk/>
            <pc:sldMk cId="2069393026" sldId="278"/>
            <ac:picMk id="36" creationId="{28D43A15-B3F2-4D07-9727-AA41F5DE58B1}"/>
          </ac:picMkLst>
        </pc:picChg>
        <pc:picChg chg="add mod">
          <ac:chgData name="Daniel Tiboah-Addo" userId="056b6271-87ca-4e58-95f1-b796c8119d83" providerId="ADAL" clId="{E45CED19-F24A-4073-827E-E039EA6CA451}" dt="2022-05-01T17:57:58.643" v="1066" actId="14100"/>
          <ac:picMkLst>
            <pc:docMk/>
            <pc:sldMk cId="2069393026" sldId="278"/>
            <ac:picMk id="40" creationId="{B9E345EC-74F4-48B4-8B39-A1364E74DF84}"/>
          </ac:picMkLst>
        </pc:picChg>
        <pc:picChg chg="add mod">
          <ac:chgData name="Daniel Tiboah-Addo" userId="056b6271-87ca-4e58-95f1-b796c8119d83" providerId="ADAL" clId="{E45CED19-F24A-4073-827E-E039EA6CA451}" dt="2022-05-01T18:06:02.853" v="1123" actId="1076"/>
          <ac:picMkLst>
            <pc:docMk/>
            <pc:sldMk cId="2069393026" sldId="278"/>
            <ac:picMk id="44" creationId="{A0105114-2DC2-4384-A5B7-DAA193F98EC5}"/>
          </ac:picMkLst>
        </pc:picChg>
        <pc:picChg chg="add mod">
          <ac:chgData name="Daniel Tiboah-Addo" userId="056b6271-87ca-4e58-95f1-b796c8119d83" providerId="ADAL" clId="{E45CED19-F24A-4073-827E-E039EA6CA451}" dt="2022-05-01T18:07:52.088" v="1137" actId="1076"/>
          <ac:picMkLst>
            <pc:docMk/>
            <pc:sldMk cId="2069393026" sldId="278"/>
            <ac:picMk id="70" creationId="{564172B5-0044-493D-8DD1-22409483E6D3}"/>
          </ac:picMkLst>
        </pc:picChg>
      </pc:sldChg>
      <pc:sldChg chg="del">
        <pc:chgData name="Daniel Tiboah-Addo" userId="056b6271-87ca-4e58-95f1-b796c8119d83" providerId="ADAL" clId="{E45CED19-F24A-4073-827E-E039EA6CA451}" dt="2022-05-03T11:24:31.319" v="2292" actId="2696"/>
        <pc:sldMkLst>
          <pc:docMk/>
          <pc:sldMk cId="1417396711" sldId="280"/>
        </pc:sldMkLst>
      </pc:sldChg>
      <pc:sldChg chg="del">
        <pc:chgData name="Daniel Tiboah-Addo" userId="056b6271-87ca-4e58-95f1-b796c8119d83" providerId="ADAL" clId="{E45CED19-F24A-4073-827E-E039EA6CA451}" dt="2022-05-03T11:24:18.314" v="2288" actId="2696"/>
        <pc:sldMkLst>
          <pc:docMk/>
          <pc:sldMk cId="2561631246" sldId="281"/>
        </pc:sldMkLst>
      </pc:sldChg>
      <pc:sldChg chg="del">
        <pc:chgData name="Daniel Tiboah-Addo" userId="056b6271-87ca-4e58-95f1-b796c8119d83" providerId="ADAL" clId="{E45CED19-F24A-4073-827E-E039EA6CA451}" dt="2022-05-03T11:20:45.810" v="2262" actId="2696"/>
        <pc:sldMkLst>
          <pc:docMk/>
          <pc:sldMk cId="3477453048" sldId="282"/>
        </pc:sldMkLst>
      </pc:sldChg>
      <pc:sldChg chg="del">
        <pc:chgData name="Daniel Tiboah-Addo" userId="056b6271-87ca-4e58-95f1-b796c8119d83" providerId="ADAL" clId="{E45CED19-F24A-4073-827E-E039EA6CA451}" dt="2022-05-03T11:20:47.883" v="2263" actId="2696"/>
        <pc:sldMkLst>
          <pc:docMk/>
          <pc:sldMk cId="3396266754" sldId="283"/>
        </pc:sldMkLst>
      </pc:sldChg>
      <pc:sldChg chg="del">
        <pc:chgData name="Daniel Tiboah-Addo" userId="056b6271-87ca-4e58-95f1-b796c8119d83" providerId="ADAL" clId="{E45CED19-F24A-4073-827E-E039EA6CA451}" dt="2022-05-03T11:20:49.542" v="2264" actId="2696"/>
        <pc:sldMkLst>
          <pc:docMk/>
          <pc:sldMk cId="752154012" sldId="284"/>
        </pc:sldMkLst>
      </pc:sldChg>
      <pc:sldChg chg="addSp delSp modSp mod">
        <pc:chgData name="Daniel Tiboah-Addo" userId="056b6271-87ca-4e58-95f1-b796c8119d83" providerId="ADAL" clId="{E45CED19-F24A-4073-827E-E039EA6CA451}" dt="2022-05-03T11:21:58.756" v="2275" actId="1076"/>
        <pc:sldMkLst>
          <pc:docMk/>
          <pc:sldMk cId="506310897" sldId="285"/>
        </pc:sldMkLst>
        <pc:spChg chg="add del mod">
          <ac:chgData name="Daniel Tiboah-Addo" userId="056b6271-87ca-4e58-95f1-b796c8119d83" providerId="ADAL" clId="{E45CED19-F24A-4073-827E-E039EA6CA451}" dt="2022-05-03T11:21:49.448" v="2274" actId="21"/>
          <ac:spMkLst>
            <pc:docMk/>
            <pc:sldMk cId="506310897" sldId="285"/>
            <ac:spMk id="3" creationId="{528AF698-DEA7-3603-3BE9-0BECC818928E}"/>
          </ac:spMkLst>
        </pc:spChg>
        <pc:spChg chg="add del mod">
          <ac:chgData name="Daniel Tiboah-Addo" userId="056b6271-87ca-4e58-95f1-b796c8119d83" providerId="ADAL" clId="{E45CED19-F24A-4073-827E-E039EA6CA451}" dt="2022-05-01T16:29:17.285" v="105" actId="21"/>
          <ac:spMkLst>
            <pc:docMk/>
            <pc:sldMk cId="506310897" sldId="285"/>
            <ac:spMk id="3" creationId="{A88ADFCD-2030-4367-AAFC-E276C8E7FBC6}"/>
          </ac:spMkLst>
        </pc:spChg>
        <pc:spChg chg="add del mod">
          <ac:chgData name="Daniel Tiboah-Addo" userId="056b6271-87ca-4e58-95f1-b796c8119d83" providerId="ADAL" clId="{E45CED19-F24A-4073-827E-E039EA6CA451}" dt="2022-05-01T16:29:14.244" v="104" actId="21"/>
          <ac:spMkLst>
            <pc:docMk/>
            <pc:sldMk cId="506310897" sldId="285"/>
            <ac:spMk id="5" creationId="{DDB826EE-A8A8-4D67-BE57-051E740CE8AC}"/>
          </ac:spMkLst>
        </pc:spChg>
        <pc:spChg chg="mod">
          <ac:chgData name="Daniel Tiboah-Addo" userId="056b6271-87ca-4e58-95f1-b796c8119d83" providerId="ADAL" clId="{E45CED19-F24A-4073-827E-E039EA6CA451}" dt="2022-05-01T16:28:32.245" v="3" actId="20577"/>
          <ac:spMkLst>
            <pc:docMk/>
            <pc:sldMk cId="506310897" sldId="285"/>
            <ac:spMk id="17" creationId="{B0FFBF6C-2281-4A59-8BF0-A256739C023B}"/>
          </ac:spMkLst>
        </pc:spChg>
        <pc:spChg chg="mod">
          <ac:chgData name="Daniel Tiboah-Addo" userId="056b6271-87ca-4e58-95f1-b796c8119d83" providerId="ADAL" clId="{E45CED19-F24A-4073-827E-E039EA6CA451}" dt="2022-05-01T16:28:36.859" v="5" actId="20577"/>
          <ac:spMkLst>
            <pc:docMk/>
            <pc:sldMk cId="506310897" sldId="285"/>
            <ac:spMk id="18" creationId="{20C49F68-0122-45AF-8FB2-4A73D67BEF49}"/>
          </ac:spMkLst>
        </pc:spChg>
        <pc:spChg chg="mod">
          <ac:chgData name="Daniel Tiboah-Addo" userId="056b6271-87ca-4e58-95f1-b796c8119d83" providerId="ADAL" clId="{E45CED19-F24A-4073-827E-E039EA6CA451}" dt="2022-05-01T16:28:42.465" v="7" actId="14100"/>
          <ac:spMkLst>
            <pc:docMk/>
            <pc:sldMk cId="506310897" sldId="285"/>
            <ac:spMk id="19" creationId="{5C600DDB-51C1-4E0E-8FC1-10C888E4E7C3}"/>
          </ac:spMkLst>
        </pc:spChg>
        <pc:spChg chg="del">
          <ac:chgData name="Daniel Tiboah-Addo" userId="056b6271-87ca-4e58-95f1-b796c8119d83" providerId="ADAL" clId="{E45CED19-F24A-4073-827E-E039EA6CA451}" dt="2022-05-01T16:29:06.664" v="102" actId="21"/>
          <ac:spMkLst>
            <pc:docMk/>
            <pc:sldMk cId="506310897" sldId="285"/>
            <ac:spMk id="20" creationId="{A2D5ABC8-73C6-4DB8-B474-F46298EA249A}"/>
          </ac:spMkLst>
        </pc:spChg>
        <pc:spChg chg="mod">
          <ac:chgData name="Daniel Tiboah-Addo" userId="056b6271-87ca-4e58-95f1-b796c8119d83" providerId="ADAL" clId="{E45CED19-F24A-4073-827E-E039EA6CA451}" dt="2022-05-01T16:33:22.124" v="126" actId="1076"/>
          <ac:spMkLst>
            <pc:docMk/>
            <pc:sldMk cId="506310897" sldId="285"/>
            <ac:spMk id="23" creationId="{EE427349-2C23-4643-A4C8-552661FAA5DF}"/>
          </ac:spMkLst>
        </pc:spChg>
        <pc:spChg chg="mod">
          <ac:chgData name="Daniel Tiboah-Addo" userId="056b6271-87ca-4e58-95f1-b796c8119d83" providerId="ADAL" clId="{E45CED19-F24A-4073-827E-E039EA6CA451}" dt="2022-05-03T11:21:58.756" v="2275" actId="1076"/>
          <ac:spMkLst>
            <pc:docMk/>
            <pc:sldMk cId="506310897" sldId="285"/>
            <ac:spMk id="32" creationId="{F69B5076-6A18-4AD8-A2C2-DB967CF6EE50}"/>
          </ac:spMkLst>
        </pc:spChg>
        <pc:picChg chg="add del mod">
          <ac:chgData name="Daniel Tiboah-Addo" userId="056b6271-87ca-4e58-95f1-b796c8119d83" providerId="ADAL" clId="{E45CED19-F24A-4073-827E-E039EA6CA451}" dt="2022-05-03T11:21:45.354" v="2273" actId="21"/>
          <ac:picMkLst>
            <pc:docMk/>
            <pc:sldMk cId="506310897" sldId="285"/>
            <ac:picMk id="10" creationId="{54164480-ECF3-4F09-B48E-13A40EAE5A31}"/>
          </ac:picMkLst>
        </pc:picChg>
        <pc:cxnChg chg="mod">
          <ac:chgData name="Daniel Tiboah-Addo" userId="056b6271-87ca-4e58-95f1-b796c8119d83" providerId="ADAL" clId="{E45CED19-F24A-4073-827E-E039EA6CA451}" dt="2022-05-01T16:35:53.768" v="158" actId="1076"/>
          <ac:cxnSpMkLst>
            <pc:docMk/>
            <pc:sldMk cId="506310897" sldId="285"/>
            <ac:cxnSpMk id="12" creationId="{FCDDB411-0E13-3741-911B-CFCB74C5BAB0}"/>
          </ac:cxnSpMkLst>
        </pc:cxnChg>
      </pc:sldChg>
      <pc:sldChg chg="addSp delSp modSp del mod ord">
        <pc:chgData name="Daniel Tiboah-Addo" userId="056b6271-87ca-4e58-95f1-b796c8119d83" providerId="ADAL" clId="{E45CED19-F24A-4073-827E-E039EA6CA451}" dt="2022-05-01T18:34:50.943" v="1725" actId="2696"/>
        <pc:sldMkLst>
          <pc:docMk/>
          <pc:sldMk cId="3632800634" sldId="286"/>
        </pc:sldMkLst>
        <pc:spChg chg="mod">
          <ac:chgData name="Daniel Tiboah-Addo" userId="056b6271-87ca-4e58-95f1-b796c8119d83" providerId="ADAL" clId="{E45CED19-F24A-4073-827E-E039EA6CA451}" dt="2022-05-01T17:14:28.375" v="794" actId="1076"/>
          <ac:spMkLst>
            <pc:docMk/>
            <pc:sldMk cId="3632800634" sldId="286"/>
            <ac:spMk id="2" creationId="{537E1C88-627C-4655-A4FB-0BB02EDB078A}"/>
          </ac:spMkLst>
        </pc:spChg>
        <pc:spChg chg="del">
          <ac:chgData name="Daniel Tiboah-Addo" userId="056b6271-87ca-4e58-95f1-b796c8119d83" providerId="ADAL" clId="{E45CED19-F24A-4073-827E-E039EA6CA451}" dt="2022-05-01T17:14:33.365" v="795" actId="21"/>
          <ac:spMkLst>
            <pc:docMk/>
            <pc:sldMk cId="3632800634" sldId="286"/>
            <ac:spMk id="3" creationId="{033634FE-ADF0-4BC3-A0A9-447EA9DD096B}"/>
          </ac:spMkLst>
        </pc:spChg>
        <pc:spChg chg="del">
          <ac:chgData name="Daniel Tiboah-Addo" userId="056b6271-87ca-4e58-95f1-b796c8119d83" providerId="ADAL" clId="{E45CED19-F24A-4073-827E-E039EA6CA451}" dt="2022-05-01T17:14:38.969" v="797" actId="21"/>
          <ac:spMkLst>
            <pc:docMk/>
            <pc:sldMk cId="3632800634" sldId="286"/>
            <ac:spMk id="4" creationId="{F7299EEB-A12A-415B-A95B-055D2B341333}"/>
          </ac:spMkLst>
        </pc:spChg>
        <pc:spChg chg="del">
          <ac:chgData name="Daniel Tiboah-Addo" userId="056b6271-87ca-4e58-95f1-b796c8119d83" providerId="ADAL" clId="{E45CED19-F24A-4073-827E-E039EA6CA451}" dt="2022-05-01T17:14:41.587" v="798" actId="21"/>
          <ac:spMkLst>
            <pc:docMk/>
            <pc:sldMk cId="3632800634" sldId="286"/>
            <ac:spMk id="5" creationId="{5B0F25F1-9242-41C0-96EB-97E197175809}"/>
          </ac:spMkLst>
        </pc:spChg>
        <pc:spChg chg="add del mod">
          <ac:chgData name="Daniel Tiboah-Addo" userId="056b6271-87ca-4e58-95f1-b796c8119d83" providerId="ADAL" clId="{E45CED19-F24A-4073-827E-E039EA6CA451}" dt="2022-05-01T17:14:15.735" v="792" actId="21"/>
          <ac:spMkLst>
            <pc:docMk/>
            <pc:sldMk cId="3632800634" sldId="286"/>
            <ac:spMk id="9" creationId="{1669616B-DEF4-4432-A425-F74F0488DF10}"/>
          </ac:spMkLst>
        </pc:spChg>
        <pc:spChg chg="add del mod">
          <ac:chgData name="Daniel Tiboah-Addo" userId="056b6271-87ca-4e58-95f1-b796c8119d83" providerId="ADAL" clId="{E45CED19-F24A-4073-827E-E039EA6CA451}" dt="2022-05-01T17:14:36.038" v="796" actId="21"/>
          <ac:spMkLst>
            <pc:docMk/>
            <pc:sldMk cId="3632800634" sldId="286"/>
            <ac:spMk id="11" creationId="{E647B214-2C2C-41D6-BA5F-6442858D555F}"/>
          </ac:spMkLst>
        </pc:spChg>
        <pc:picChg chg="del mod">
          <ac:chgData name="Daniel Tiboah-Addo" userId="056b6271-87ca-4e58-95f1-b796c8119d83" providerId="ADAL" clId="{E45CED19-F24A-4073-827E-E039EA6CA451}" dt="2022-05-01T17:14:10.805" v="791" actId="21"/>
          <ac:picMkLst>
            <pc:docMk/>
            <pc:sldMk cId="3632800634" sldId="286"/>
            <ac:picMk id="6" creationId="{32B7DCB8-8642-41A3-89BF-66289A34E3C6}"/>
          </ac:picMkLst>
        </pc:picChg>
      </pc:sldChg>
      <pc:sldChg chg="addSp delSp modSp mod">
        <pc:chgData name="Daniel Tiboah-Addo" userId="056b6271-87ca-4e58-95f1-b796c8119d83" providerId="ADAL" clId="{E45CED19-F24A-4073-827E-E039EA6CA451}" dt="2022-05-03T11:21:40.497" v="2272" actId="21"/>
        <pc:sldMkLst>
          <pc:docMk/>
          <pc:sldMk cId="1844866712" sldId="287"/>
        </pc:sldMkLst>
        <pc:spChg chg="mod">
          <ac:chgData name="Daniel Tiboah-Addo" userId="056b6271-87ca-4e58-95f1-b796c8119d83" providerId="ADAL" clId="{E45CED19-F24A-4073-827E-E039EA6CA451}" dt="2022-05-01T17:13:17.434" v="788" actId="14100"/>
          <ac:spMkLst>
            <pc:docMk/>
            <pc:sldMk cId="1844866712" sldId="287"/>
            <ac:spMk id="2" creationId="{A29DE7F2-E890-4744-88DD-A75F5E300513}"/>
          </ac:spMkLst>
        </pc:spChg>
        <pc:spChg chg="add del mod">
          <ac:chgData name="Daniel Tiboah-Addo" userId="056b6271-87ca-4e58-95f1-b796c8119d83" providerId="ADAL" clId="{E45CED19-F24A-4073-827E-E039EA6CA451}" dt="2022-05-01T17:10:55.594" v="768" actId="21"/>
          <ac:spMkLst>
            <pc:docMk/>
            <pc:sldMk cId="1844866712" sldId="287"/>
            <ac:spMk id="5" creationId="{8CB0B9B5-FB1D-4662-BE49-D74252966702}"/>
          </ac:spMkLst>
        </pc:spChg>
        <pc:spChg chg="add del mod">
          <ac:chgData name="Daniel Tiboah-Addo" userId="056b6271-87ca-4e58-95f1-b796c8119d83" providerId="ADAL" clId="{E45CED19-F24A-4073-827E-E039EA6CA451}" dt="2022-05-03T11:21:40.497" v="2272" actId="21"/>
          <ac:spMkLst>
            <pc:docMk/>
            <pc:sldMk cId="1844866712" sldId="287"/>
            <ac:spMk id="5" creationId="{C7BCB7F0-F7A1-1009-EC9A-7FEF2157A48D}"/>
          </ac:spMkLst>
        </pc:spChg>
        <pc:spChg chg="mod">
          <ac:chgData name="Daniel Tiboah-Addo" userId="056b6271-87ca-4e58-95f1-b796c8119d83" providerId="ADAL" clId="{E45CED19-F24A-4073-827E-E039EA6CA451}" dt="2022-05-01T17:12:47.175" v="782" actId="20577"/>
          <ac:spMkLst>
            <pc:docMk/>
            <pc:sldMk cId="1844866712" sldId="287"/>
            <ac:spMk id="8" creationId="{45997A14-473C-4DE2-94EB-80C3F334E4B4}"/>
          </ac:spMkLst>
        </pc:spChg>
        <pc:spChg chg="mod">
          <ac:chgData name="Daniel Tiboah-Addo" userId="056b6271-87ca-4e58-95f1-b796c8119d83" providerId="ADAL" clId="{E45CED19-F24A-4073-827E-E039EA6CA451}" dt="2022-05-01T17:12:52.974" v="784" actId="20577"/>
          <ac:spMkLst>
            <pc:docMk/>
            <pc:sldMk cId="1844866712" sldId="287"/>
            <ac:spMk id="9" creationId="{72958308-20D5-405F-BD76-550B9140B049}"/>
          </ac:spMkLst>
        </pc:spChg>
        <pc:spChg chg="add del mod">
          <ac:chgData name="Daniel Tiboah-Addo" userId="056b6271-87ca-4e58-95f1-b796c8119d83" providerId="ADAL" clId="{E45CED19-F24A-4073-827E-E039EA6CA451}" dt="2022-05-01T17:13:00.154" v="786" actId="21"/>
          <ac:spMkLst>
            <pc:docMk/>
            <pc:sldMk cId="1844866712" sldId="287"/>
            <ac:spMk id="10" creationId="{0D05B203-335F-40EA-BA4F-8DABDEF7D950}"/>
          </ac:spMkLst>
        </pc:spChg>
        <pc:spChg chg="del mod">
          <ac:chgData name="Daniel Tiboah-Addo" userId="056b6271-87ca-4e58-95f1-b796c8119d83" providerId="ADAL" clId="{E45CED19-F24A-4073-827E-E039EA6CA451}" dt="2022-05-01T17:12:57.475" v="785" actId="21"/>
          <ac:spMkLst>
            <pc:docMk/>
            <pc:sldMk cId="1844866712" sldId="287"/>
            <ac:spMk id="16" creationId="{7B0A41CC-FB36-4319-BBBE-AA74E5A1B8B5}"/>
          </ac:spMkLst>
        </pc:spChg>
        <pc:spChg chg="del">
          <ac:chgData name="Daniel Tiboah-Addo" userId="056b6271-87ca-4e58-95f1-b796c8119d83" providerId="ADAL" clId="{E45CED19-F24A-4073-827E-E039EA6CA451}" dt="2022-05-01T17:10:49.152" v="767" actId="21"/>
          <ac:spMkLst>
            <pc:docMk/>
            <pc:sldMk cId="1844866712" sldId="287"/>
            <ac:spMk id="17" creationId="{F231ED10-0A83-49CE-98FA-D420E3AAC729}"/>
          </ac:spMkLst>
        </pc:spChg>
        <pc:picChg chg="del mod">
          <ac:chgData name="Daniel Tiboah-Addo" userId="056b6271-87ca-4e58-95f1-b796c8119d83" providerId="ADAL" clId="{E45CED19-F24A-4073-827E-E039EA6CA451}" dt="2022-05-03T11:21:33.909" v="2270" actId="21"/>
          <ac:picMkLst>
            <pc:docMk/>
            <pc:sldMk cId="1844866712" sldId="287"/>
            <ac:picMk id="7" creationId="{206F9951-1544-4FB3-80F2-82D60E16068B}"/>
          </ac:picMkLst>
        </pc:picChg>
      </pc:sldChg>
      <pc:sldChg chg="del">
        <pc:chgData name="Daniel Tiboah-Addo" userId="056b6271-87ca-4e58-95f1-b796c8119d83" providerId="ADAL" clId="{E45CED19-F24A-4073-827E-E039EA6CA451}" dt="2022-05-03T11:25:30.940" v="2301" actId="2696"/>
        <pc:sldMkLst>
          <pc:docMk/>
          <pc:sldMk cId="2477246164" sldId="289"/>
        </pc:sldMkLst>
      </pc:sldChg>
      <pc:sldChg chg="del">
        <pc:chgData name="Daniel Tiboah-Addo" userId="056b6271-87ca-4e58-95f1-b796c8119d83" providerId="ADAL" clId="{E45CED19-F24A-4073-827E-E039EA6CA451}" dt="2022-05-03T11:24:11.704" v="2286" actId="2696"/>
        <pc:sldMkLst>
          <pc:docMk/>
          <pc:sldMk cId="3735685324" sldId="291"/>
        </pc:sldMkLst>
      </pc:sldChg>
      <pc:sldChg chg="addSp delSp modSp mod modClrScheme chgLayout">
        <pc:chgData name="Daniel Tiboah-Addo" userId="056b6271-87ca-4e58-95f1-b796c8119d83" providerId="ADAL" clId="{E45CED19-F24A-4073-827E-E039EA6CA451}" dt="2022-05-04T11:00:57.617" v="2744" actId="21"/>
        <pc:sldMkLst>
          <pc:docMk/>
          <pc:sldMk cId="2546836108" sldId="292"/>
        </pc:sldMkLst>
        <pc:spChg chg="mod ord">
          <ac:chgData name="Daniel Tiboah-Addo" userId="056b6271-87ca-4e58-95f1-b796c8119d83" providerId="ADAL" clId="{E45CED19-F24A-4073-827E-E039EA6CA451}" dt="2022-05-04T11:00:49.947" v="2743" actId="27636"/>
          <ac:spMkLst>
            <pc:docMk/>
            <pc:sldMk cId="2546836108" sldId="292"/>
            <ac:spMk id="2" creationId="{BCCAEE93-8585-46D4-A7EC-F184E317CB2E}"/>
          </ac:spMkLst>
        </pc:spChg>
        <pc:spChg chg="del mod">
          <ac:chgData name="Daniel Tiboah-Addo" userId="056b6271-87ca-4e58-95f1-b796c8119d83" providerId="ADAL" clId="{E45CED19-F24A-4073-827E-E039EA6CA451}" dt="2022-05-01T18:27:12.359" v="1307" actId="21"/>
          <ac:spMkLst>
            <pc:docMk/>
            <pc:sldMk cId="2546836108" sldId="292"/>
            <ac:spMk id="3" creationId="{24AFFC60-19C3-4901-93F7-7AAF4C09F8C6}"/>
          </ac:spMkLst>
        </pc:spChg>
        <pc:spChg chg="mod ord">
          <ac:chgData name="Daniel Tiboah-Addo" userId="056b6271-87ca-4e58-95f1-b796c8119d83" providerId="ADAL" clId="{E45CED19-F24A-4073-827E-E039EA6CA451}" dt="2022-05-03T11:26:59.216" v="2305" actId="26606"/>
          <ac:spMkLst>
            <pc:docMk/>
            <pc:sldMk cId="2546836108" sldId="292"/>
            <ac:spMk id="4" creationId="{8F84C8A3-BFE6-44FA-B04F-1AE7E2151B3D}"/>
          </ac:spMkLst>
        </pc:spChg>
        <pc:spChg chg="del mod">
          <ac:chgData name="Daniel Tiboah-Addo" userId="056b6271-87ca-4e58-95f1-b796c8119d83" providerId="ADAL" clId="{E45CED19-F24A-4073-827E-E039EA6CA451}" dt="2022-05-04T11:00:57.617" v="2744" actId="21"/>
          <ac:spMkLst>
            <pc:docMk/>
            <pc:sldMk cId="2546836108" sldId="292"/>
            <ac:spMk id="5" creationId="{75C73F7B-2D44-4B60-8403-3E61DA1F05C3}"/>
          </ac:spMkLst>
        </pc:spChg>
        <pc:spChg chg="del">
          <ac:chgData name="Daniel Tiboah-Addo" userId="056b6271-87ca-4e58-95f1-b796c8119d83" providerId="ADAL" clId="{E45CED19-F24A-4073-827E-E039EA6CA451}" dt="2022-05-01T18:27:24.971" v="1310" actId="21"/>
          <ac:spMkLst>
            <pc:docMk/>
            <pc:sldMk cId="2546836108" sldId="292"/>
            <ac:spMk id="6" creationId="{ED21F17E-3711-4948-8F8C-9D77E89C60B5}"/>
          </ac:spMkLst>
        </pc:spChg>
        <pc:spChg chg="add del mod">
          <ac:chgData name="Daniel Tiboah-Addo" userId="056b6271-87ca-4e58-95f1-b796c8119d83" providerId="ADAL" clId="{E45CED19-F24A-4073-827E-E039EA6CA451}" dt="2022-05-03T11:26:59.216" v="2305" actId="26606"/>
          <ac:spMkLst>
            <pc:docMk/>
            <pc:sldMk cId="2546836108" sldId="292"/>
            <ac:spMk id="6" creationId="{F9B2AA9D-6606-4A44-9C6B-7A8FA8B22EFC}"/>
          </ac:spMkLst>
        </pc:spChg>
        <pc:spChg chg="del mod ord">
          <ac:chgData name="Daniel Tiboah-Addo" userId="056b6271-87ca-4e58-95f1-b796c8119d83" providerId="ADAL" clId="{E45CED19-F24A-4073-827E-E039EA6CA451}" dt="2022-05-03T11:27:14.730" v="2309" actId="21"/>
          <ac:spMkLst>
            <pc:docMk/>
            <pc:sldMk cId="2546836108" sldId="292"/>
            <ac:spMk id="7" creationId="{DEFBC735-43B8-468D-9D37-E51AAF9D343D}"/>
          </ac:spMkLst>
        </pc:spChg>
        <pc:spChg chg="del">
          <ac:chgData name="Daniel Tiboah-Addo" userId="056b6271-87ca-4e58-95f1-b796c8119d83" providerId="ADAL" clId="{E45CED19-F24A-4073-827E-E039EA6CA451}" dt="2022-05-01T18:27:16.143" v="1308" actId="21"/>
          <ac:spMkLst>
            <pc:docMk/>
            <pc:sldMk cId="2546836108" sldId="292"/>
            <ac:spMk id="8" creationId="{EF903324-E706-4B0F-AAA4-EE70028E865B}"/>
          </ac:spMkLst>
        </pc:spChg>
        <pc:spChg chg="mod">
          <ac:chgData name="Daniel Tiboah-Addo" userId="056b6271-87ca-4e58-95f1-b796c8119d83" providerId="ADAL" clId="{E45CED19-F24A-4073-827E-E039EA6CA451}" dt="2022-05-03T11:26:59.216" v="2305" actId="26606"/>
          <ac:spMkLst>
            <pc:docMk/>
            <pc:sldMk cId="2546836108" sldId="292"/>
            <ac:spMk id="9" creationId="{08C3C4A8-F198-4008-B069-610BBFEC4095}"/>
          </ac:spMkLst>
        </pc:spChg>
        <pc:spChg chg="add del mod">
          <ac:chgData name="Daniel Tiboah-Addo" userId="056b6271-87ca-4e58-95f1-b796c8119d83" providerId="ADAL" clId="{E45CED19-F24A-4073-827E-E039EA6CA451}" dt="2022-05-03T11:27:06.660" v="2307" actId="21"/>
          <ac:spMkLst>
            <pc:docMk/>
            <pc:sldMk cId="2546836108" sldId="292"/>
            <ac:spMk id="10" creationId="{37F41B16-F55E-6E8B-FDC3-DBF2643AE34D}"/>
          </ac:spMkLst>
        </pc:spChg>
        <pc:spChg chg="add del mod">
          <ac:chgData name="Daniel Tiboah-Addo" userId="056b6271-87ca-4e58-95f1-b796c8119d83" providerId="ADAL" clId="{E45CED19-F24A-4073-827E-E039EA6CA451}" dt="2022-05-01T18:27:22.236" v="1309" actId="21"/>
          <ac:spMkLst>
            <pc:docMk/>
            <pc:sldMk cId="2546836108" sldId="292"/>
            <ac:spMk id="11" creationId="{197AE5E2-CC08-43A9-B60E-9903504DCD03}"/>
          </ac:spMkLst>
        </pc:spChg>
        <pc:spChg chg="add del mod">
          <ac:chgData name="Daniel Tiboah-Addo" userId="056b6271-87ca-4e58-95f1-b796c8119d83" providerId="ADAL" clId="{E45CED19-F24A-4073-827E-E039EA6CA451}" dt="2022-05-01T18:27:32.274" v="1314" actId="21"/>
          <ac:spMkLst>
            <pc:docMk/>
            <pc:sldMk cId="2546836108" sldId="292"/>
            <ac:spMk id="15" creationId="{D09433D8-F80A-468A-B2BD-2283C29DF38A}"/>
          </ac:spMkLst>
        </pc:spChg>
        <pc:spChg chg="add del mod">
          <ac:chgData name="Daniel Tiboah-Addo" userId="056b6271-87ca-4e58-95f1-b796c8119d83" providerId="ADAL" clId="{E45CED19-F24A-4073-827E-E039EA6CA451}" dt="2022-05-03T11:27:09.761" v="2308" actId="21"/>
          <ac:spMkLst>
            <pc:docMk/>
            <pc:sldMk cId="2546836108" sldId="292"/>
            <ac:spMk id="19" creationId="{F2714E29-AE4D-4C55-0500-9C3843BCF9F5}"/>
          </ac:spMkLst>
        </pc:spChg>
        <pc:spChg chg="add mod">
          <ac:chgData name="Daniel Tiboah-Addo" userId="056b6271-87ca-4e58-95f1-b796c8119d83" providerId="ADAL" clId="{E45CED19-F24A-4073-827E-E039EA6CA451}" dt="2022-05-03T11:26:59.216" v="2305" actId="26606"/>
          <ac:spMkLst>
            <pc:docMk/>
            <pc:sldMk cId="2546836108" sldId="292"/>
            <ac:spMk id="21" creationId="{A3B06D45-15E8-E163-58EE-3ED694EA7F2E}"/>
          </ac:spMkLst>
        </pc:spChg>
        <pc:picChg chg="del">
          <ac:chgData name="Daniel Tiboah-Addo" userId="056b6271-87ca-4e58-95f1-b796c8119d83" providerId="ADAL" clId="{E45CED19-F24A-4073-827E-E039EA6CA451}" dt="2022-05-03T11:26:48.372" v="2302" actId="21"/>
          <ac:picMkLst>
            <pc:docMk/>
            <pc:sldMk cId="2546836108" sldId="292"/>
            <ac:picMk id="12" creationId="{C8584C16-529D-49FC-9E5D-414F66219568}"/>
          </ac:picMkLst>
        </pc:picChg>
        <pc:picChg chg="del mod">
          <ac:chgData name="Daniel Tiboah-Addo" userId="056b6271-87ca-4e58-95f1-b796c8119d83" providerId="ADAL" clId="{E45CED19-F24A-4073-827E-E039EA6CA451}" dt="2022-05-03T11:27:02.171" v="2306" actId="21"/>
          <ac:picMkLst>
            <pc:docMk/>
            <pc:sldMk cId="2546836108" sldId="292"/>
            <ac:picMk id="14" creationId="{7E46DF18-087D-4FF8-A5A2-0C0EAD030693}"/>
          </ac:picMkLst>
        </pc:picChg>
      </pc:sldChg>
      <pc:sldChg chg="modSp add mod">
        <pc:chgData name="Daniel Tiboah-Addo" userId="056b6271-87ca-4e58-95f1-b796c8119d83" providerId="ADAL" clId="{E45CED19-F24A-4073-827E-E039EA6CA451}" dt="2022-05-04T10:58:34.708" v="2702" actId="1076"/>
        <pc:sldMkLst>
          <pc:docMk/>
          <pc:sldMk cId="927341831" sldId="293"/>
        </pc:sldMkLst>
        <pc:spChg chg="mod">
          <ac:chgData name="Daniel Tiboah-Addo" userId="056b6271-87ca-4e58-95f1-b796c8119d83" providerId="ADAL" clId="{E45CED19-F24A-4073-827E-E039EA6CA451}" dt="2022-05-04T10:58:32.247" v="2700" actId="1076"/>
          <ac:spMkLst>
            <pc:docMk/>
            <pc:sldMk cId="927341831" sldId="293"/>
            <ac:spMk id="2" creationId="{A29DE7F2-E890-4744-88DD-A75F5E300513}"/>
          </ac:spMkLst>
        </pc:spChg>
        <pc:picChg chg="mod">
          <ac:chgData name="Daniel Tiboah-Addo" userId="056b6271-87ca-4e58-95f1-b796c8119d83" providerId="ADAL" clId="{E45CED19-F24A-4073-827E-E039EA6CA451}" dt="2022-05-04T10:58:34.708" v="2702" actId="1076"/>
          <ac:picMkLst>
            <pc:docMk/>
            <pc:sldMk cId="927341831" sldId="293"/>
            <ac:picMk id="7" creationId="{206F9951-1544-4FB3-80F2-82D60E16068B}"/>
          </ac:picMkLst>
        </pc:picChg>
      </pc:sldChg>
      <pc:sldChg chg="addSp delSp modSp add mod modClrScheme chgLayout">
        <pc:chgData name="Daniel Tiboah-Addo" userId="056b6271-87ca-4e58-95f1-b796c8119d83" providerId="ADAL" clId="{E45CED19-F24A-4073-827E-E039EA6CA451}" dt="2022-05-01T18:55:23.046" v="2161" actId="20577"/>
        <pc:sldMkLst>
          <pc:docMk/>
          <pc:sldMk cId="2938052479" sldId="294"/>
        </pc:sldMkLst>
        <pc:spChg chg="mod ord">
          <ac:chgData name="Daniel Tiboah-Addo" userId="056b6271-87ca-4e58-95f1-b796c8119d83" providerId="ADAL" clId="{E45CED19-F24A-4073-827E-E039EA6CA451}" dt="2022-05-01T18:47:57.250" v="2008" actId="255"/>
          <ac:spMkLst>
            <pc:docMk/>
            <pc:sldMk cId="2938052479" sldId="294"/>
            <ac:spMk id="2" creationId="{8A4E0A63-A388-49B1-A04E-27CE9BD622EF}"/>
          </ac:spMkLst>
        </pc:spChg>
        <pc:spChg chg="mod">
          <ac:chgData name="Daniel Tiboah-Addo" userId="056b6271-87ca-4e58-95f1-b796c8119d83" providerId="ADAL" clId="{E45CED19-F24A-4073-827E-E039EA6CA451}" dt="2022-05-01T18:47:51.046" v="2007" actId="255"/>
          <ac:spMkLst>
            <pc:docMk/>
            <pc:sldMk cId="2938052479" sldId="294"/>
            <ac:spMk id="3" creationId="{005C44B1-BA82-483C-BD91-F89067442F9E}"/>
          </ac:spMkLst>
        </pc:spChg>
        <pc:spChg chg="mod">
          <ac:chgData name="Daniel Tiboah-Addo" userId="056b6271-87ca-4e58-95f1-b796c8119d83" providerId="ADAL" clId="{E45CED19-F24A-4073-827E-E039EA6CA451}" dt="2022-05-01T18:47:51.046" v="2007" actId="255"/>
          <ac:spMkLst>
            <pc:docMk/>
            <pc:sldMk cId="2938052479" sldId="294"/>
            <ac:spMk id="4" creationId="{79ED4A67-3A46-4F54-A12A-EAE1B53E6457}"/>
          </ac:spMkLst>
        </pc:spChg>
        <pc:spChg chg="del">
          <ac:chgData name="Daniel Tiboah-Addo" userId="056b6271-87ca-4e58-95f1-b796c8119d83" providerId="ADAL" clId="{E45CED19-F24A-4073-827E-E039EA6CA451}" dt="2022-05-01T18:07:14.443" v="1128" actId="21"/>
          <ac:spMkLst>
            <pc:docMk/>
            <pc:sldMk cId="2938052479" sldId="294"/>
            <ac:spMk id="5" creationId="{06E82690-B145-4D4F-B2D1-0B2A8C50FD71}"/>
          </ac:spMkLst>
        </pc:spChg>
        <pc:spChg chg="del">
          <ac:chgData name="Daniel Tiboah-Addo" userId="056b6271-87ca-4e58-95f1-b796c8119d83" providerId="ADAL" clId="{E45CED19-F24A-4073-827E-E039EA6CA451}" dt="2022-05-01T18:07:20.803" v="1131" actId="21"/>
          <ac:spMkLst>
            <pc:docMk/>
            <pc:sldMk cId="2938052479" sldId="294"/>
            <ac:spMk id="6" creationId="{7640DF9D-0C9E-4C5D-9635-6B4DE10CCEE5}"/>
          </ac:spMkLst>
        </pc:spChg>
        <pc:spChg chg="del">
          <ac:chgData name="Daniel Tiboah-Addo" userId="056b6271-87ca-4e58-95f1-b796c8119d83" providerId="ADAL" clId="{E45CED19-F24A-4073-827E-E039EA6CA451}" dt="2022-05-01T18:09:11.523" v="1152" actId="21"/>
          <ac:spMkLst>
            <pc:docMk/>
            <pc:sldMk cId="2938052479" sldId="294"/>
            <ac:spMk id="7" creationId="{40297407-CE4E-4284-879D-AEC395713625}"/>
          </ac:spMkLst>
        </pc:spChg>
        <pc:spChg chg="del">
          <ac:chgData name="Daniel Tiboah-Addo" userId="056b6271-87ca-4e58-95f1-b796c8119d83" providerId="ADAL" clId="{E45CED19-F24A-4073-827E-E039EA6CA451}" dt="2022-05-01T18:09:22.723" v="1154" actId="21"/>
          <ac:spMkLst>
            <pc:docMk/>
            <pc:sldMk cId="2938052479" sldId="294"/>
            <ac:spMk id="8" creationId="{F5C3A7BE-F7FC-4942-A31A-491A8A806103}"/>
          </ac:spMkLst>
        </pc:spChg>
        <pc:spChg chg="del">
          <ac:chgData name="Daniel Tiboah-Addo" userId="056b6271-87ca-4e58-95f1-b796c8119d83" providerId="ADAL" clId="{E45CED19-F24A-4073-827E-E039EA6CA451}" dt="2022-05-01T18:09:47.973" v="1159" actId="21"/>
          <ac:spMkLst>
            <pc:docMk/>
            <pc:sldMk cId="2938052479" sldId="294"/>
            <ac:spMk id="9" creationId="{95CCE699-03D1-4642-B46A-B14EF17DA183}"/>
          </ac:spMkLst>
        </pc:spChg>
        <pc:spChg chg="del">
          <ac:chgData name="Daniel Tiboah-Addo" userId="056b6271-87ca-4e58-95f1-b796c8119d83" providerId="ADAL" clId="{E45CED19-F24A-4073-827E-E039EA6CA451}" dt="2022-05-01T18:09:51.903" v="1161" actId="21"/>
          <ac:spMkLst>
            <pc:docMk/>
            <pc:sldMk cId="2938052479" sldId="294"/>
            <ac:spMk id="10" creationId="{BC1DF189-6F2F-4C21-88CC-C82D3D0D147B}"/>
          </ac:spMkLst>
        </pc:spChg>
        <pc:spChg chg="mod">
          <ac:chgData name="Daniel Tiboah-Addo" userId="056b6271-87ca-4e58-95f1-b796c8119d83" providerId="ADAL" clId="{E45CED19-F24A-4073-827E-E039EA6CA451}" dt="2022-05-01T18:47:51.046" v="2007" actId="255"/>
          <ac:spMkLst>
            <pc:docMk/>
            <pc:sldMk cId="2938052479" sldId="294"/>
            <ac:spMk id="11" creationId="{B4C05DEF-58BE-478D-BC6C-655338652023}"/>
          </ac:spMkLst>
        </pc:spChg>
        <pc:spChg chg="add mod ord">
          <ac:chgData name="Daniel Tiboah-Addo" userId="056b6271-87ca-4e58-95f1-b796c8119d83" providerId="ADAL" clId="{E45CED19-F24A-4073-827E-E039EA6CA451}" dt="2022-05-01T18:47:51.046" v="2007" actId="255"/>
          <ac:spMkLst>
            <pc:docMk/>
            <pc:sldMk cId="2938052479" sldId="294"/>
            <ac:spMk id="12" creationId="{A6A717FA-261D-42E0-883F-B25A197A38F9}"/>
          </ac:spMkLst>
        </pc:spChg>
        <pc:spChg chg="add del mod">
          <ac:chgData name="Daniel Tiboah-Addo" userId="056b6271-87ca-4e58-95f1-b796c8119d83" providerId="ADAL" clId="{E45CED19-F24A-4073-827E-E039EA6CA451}" dt="2022-05-01T18:07:18.413" v="1130" actId="21"/>
          <ac:spMkLst>
            <pc:docMk/>
            <pc:sldMk cId="2938052479" sldId="294"/>
            <ac:spMk id="14" creationId="{BBFCD64E-661D-4E7F-93FA-D9F81BC16903}"/>
          </ac:spMkLst>
        </pc:spChg>
        <pc:spChg chg="add del mod">
          <ac:chgData name="Daniel Tiboah-Addo" userId="056b6271-87ca-4e58-95f1-b796c8119d83" providerId="ADAL" clId="{E45CED19-F24A-4073-827E-E039EA6CA451}" dt="2022-05-01T18:07:16.472" v="1129" actId="21"/>
          <ac:spMkLst>
            <pc:docMk/>
            <pc:sldMk cId="2938052479" sldId="294"/>
            <ac:spMk id="16" creationId="{EAFB07D8-2900-42D0-BCA4-C7B317634A27}"/>
          </ac:spMkLst>
        </pc:spChg>
        <pc:spChg chg="add del mod">
          <ac:chgData name="Daniel Tiboah-Addo" userId="056b6271-87ca-4e58-95f1-b796c8119d83" providerId="ADAL" clId="{E45CED19-F24A-4073-827E-E039EA6CA451}" dt="2022-05-01T18:07:22.672" v="1132" actId="21"/>
          <ac:spMkLst>
            <pc:docMk/>
            <pc:sldMk cId="2938052479" sldId="294"/>
            <ac:spMk id="18" creationId="{C9F419F2-EB55-4646-81F6-19E603BF8560}"/>
          </ac:spMkLst>
        </pc:spChg>
        <pc:spChg chg="add del mod">
          <ac:chgData name="Daniel Tiboah-Addo" userId="056b6271-87ca-4e58-95f1-b796c8119d83" providerId="ADAL" clId="{E45CED19-F24A-4073-827E-E039EA6CA451}" dt="2022-05-01T18:07:25.383" v="1134" actId="21"/>
          <ac:spMkLst>
            <pc:docMk/>
            <pc:sldMk cId="2938052479" sldId="294"/>
            <ac:spMk id="20" creationId="{29EAC408-8322-45C5-8081-8BF47FCB12B3}"/>
          </ac:spMkLst>
        </pc:spChg>
        <pc:spChg chg="add del mod">
          <ac:chgData name="Daniel Tiboah-Addo" userId="056b6271-87ca-4e58-95f1-b796c8119d83" providerId="ADAL" clId="{E45CED19-F24A-4073-827E-E039EA6CA451}" dt="2022-05-01T18:09:14.212" v="1153" actId="21"/>
          <ac:spMkLst>
            <pc:docMk/>
            <pc:sldMk cId="2938052479" sldId="294"/>
            <ac:spMk id="22" creationId="{98D6CAA0-8A6C-487B-B9AB-FC3A0D78EE7E}"/>
          </ac:spMkLst>
        </pc:spChg>
        <pc:spChg chg="add del mod ord">
          <ac:chgData name="Daniel Tiboah-Addo" userId="056b6271-87ca-4e58-95f1-b796c8119d83" providerId="ADAL" clId="{E45CED19-F24A-4073-827E-E039EA6CA451}" dt="2022-05-01T18:47:04.838" v="1997" actId="21"/>
          <ac:spMkLst>
            <pc:docMk/>
            <pc:sldMk cId="2938052479" sldId="294"/>
            <ac:spMk id="24" creationId="{99A77277-78C6-4DD7-A0BF-32C6105BAC45}"/>
          </ac:spMkLst>
        </pc:spChg>
        <pc:spChg chg="add mod ord">
          <ac:chgData name="Daniel Tiboah-Addo" userId="056b6271-87ca-4e58-95f1-b796c8119d83" providerId="ADAL" clId="{E45CED19-F24A-4073-827E-E039EA6CA451}" dt="2022-05-01T18:47:51.046" v="2007" actId="255"/>
          <ac:spMkLst>
            <pc:docMk/>
            <pc:sldMk cId="2938052479" sldId="294"/>
            <ac:spMk id="25" creationId="{8BD63E5C-7F92-430E-AC07-1764D3891808}"/>
          </ac:spMkLst>
        </pc:spChg>
        <pc:spChg chg="add mod ord">
          <ac:chgData name="Daniel Tiboah-Addo" userId="056b6271-87ca-4e58-95f1-b796c8119d83" providerId="ADAL" clId="{E45CED19-F24A-4073-827E-E039EA6CA451}" dt="2022-05-01T18:51:00.068" v="2041" actId="1076"/>
          <ac:spMkLst>
            <pc:docMk/>
            <pc:sldMk cId="2938052479" sldId="294"/>
            <ac:spMk id="26" creationId="{3E939C4B-4A4B-4483-964C-3A233676E4D4}"/>
          </ac:spMkLst>
        </pc:spChg>
        <pc:spChg chg="add mod ord">
          <ac:chgData name="Daniel Tiboah-Addo" userId="056b6271-87ca-4e58-95f1-b796c8119d83" providerId="ADAL" clId="{E45CED19-F24A-4073-827E-E039EA6CA451}" dt="2022-05-01T18:51:09.162" v="2043" actId="1076"/>
          <ac:spMkLst>
            <pc:docMk/>
            <pc:sldMk cId="2938052479" sldId="294"/>
            <ac:spMk id="30" creationId="{860DB4C1-B203-422D-9AD2-CA375B6AA390}"/>
          </ac:spMkLst>
        </pc:spChg>
        <pc:spChg chg="add del mod">
          <ac:chgData name="Daniel Tiboah-Addo" userId="056b6271-87ca-4e58-95f1-b796c8119d83" providerId="ADAL" clId="{E45CED19-F24A-4073-827E-E039EA6CA451}" dt="2022-05-01T18:09:35.708" v="1155" actId="21"/>
          <ac:spMkLst>
            <pc:docMk/>
            <pc:sldMk cId="2938052479" sldId="294"/>
            <ac:spMk id="31" creationId="{38E90C85-C40A-47CD-B9F5-AA162C821F7A}"/>
          </ac:spMkLst>
        </pc:spChg>
        <pc:spChg chg="add del mod">
          <ac:chgData name="Daniel Tiboah-Addo" userId="056b6271-87ca-4e58-95f1-b796c8119d83" providerId="ADAL" clId="{E45CED19-F24A-4073-827E-E039EA6CA451}" dt="2022-05-01T18:36:44.420" v="1801" actId="26606"/>
          <ac:spMkLst>
            <pc:docMk/>
            <pc:sldMk cId="2938052479" sldId="294"/>
            <ac:spMk id="32" creationId="{BCBA4416-EBEB-3945-9F9A-8A32F1E24584}"/>
          </ac:spMkLst>
        </pc:spChg>
        <pc:spChg chg="add del mod">
          <ac:chgData name="Daniel Tiboah-Addo" userId="056b6271-87ca-4e58-95f1-b796c8119d83" providerId="ADAL" clId="{E45CED19-F24A-4073-827E-E039EA6CA451}" dt="2022-05-01T18:09:46.433" v="1158" actId="21"/>
          <ac:spMkLst>
            <pc:docMk/>
            <pc:sldMk cId="2938052479" sldId="294"/>
            <ac:spMk id="33" creationId="{766CAE17-40E1-4194-9F01-02B4B6CFE1FA}"/>
          </ac:spMkLst>
        </pc:spChg>
        <pc:spChg chg="add del mod">
          <ac:chgData name="Daniel Tiboah-Addo" userId="056b6271-87ca-4e58-95f1-b796c8119d83" providerId="ADAL" clId="{E45CED19-F24A-4073-827E-E039EA6CA451}" dt="2022-05-01T18:36:44.420" v="1801" actId="26606"/>
          <ac:spMkLst>
            <pc:docMk/>
            <pc:sldMk cId="2938052479" sldId="294"/>
            <ac:spMk id="34" creationId="{7EB9BC9A-6EB1-1A36-2965-CB88A0BBA613}"/>
          </ac:spMkLst>
        </pc:spChg>
        <pc:spChg chg="add del mod">
          <ac:chgData name="Daniel Tiboah-Addo" userId="056b6271-87ca-4e58-95f1-b796c8119d83" providerId="ADAL" clId="{E45CED19-F24A-4073-827E-E039EA6CA451}" dt="2022-05-01T18:09:49.306" v="1160" actId="21"/>
          <ac:spMkLst>
            <pc:docMk/>
            <pc:sldMk cId="2938052479" sldId="294"/>
            <ac:spMk id="35" creationId="{260CD0A5-BC69-4AED-9E27-ACBE6A5A09D6}"/>
          </ac:spMkLst>
        </pc:spChg>
        <pc:spChg chg="add del mod">
          <ac:chgData name="Daniel Tiboah-Addo" userId="056b6271-87ca-4e58-95f1-b796c8119d83" providerId="ADAL" clId="{E45CED19-F24A-4073-827E-E039EA6CA451}" dt="2022-05-01T18:37:01.554" v="1811" actId="26606"/>
          <ac:spMkLst>
            <pc:docMk/>
            <pc:sldMk cId="2938052479" sldId="294"/>
            <ac:spMk id="36" creationId="{F87DAAAB-DAF0-A8FD-F51B-8E19973D53B4}"/>
          </ac:spMkLst>
        </pc:spChg>
        <pc:spChg chg="add del mod">
          <ac:chgData name="Daniel Tiboah-Addo" userId="056b6271-87ca-4e58-95f1-b796c8119d83" providerId="ADAL" clId="{E45CED19-F24A-4073-827E-E039EA6CA451}" dt="2022-05-01T18:09:53.387" v="1162" actId="21"/>
          <ac:spMkLst>
            <pc:docMk/>
            <pc:sldMk cId="2938052479" sldId="294"/>
            <ac:spMk id="37" creationId="{94B6F73C-D7BF-4D7E-850A-B9C93B2FD9C4}"/>
          </ac:spMkLst>
        </pc:spChg>
        <pc:spChg chg="add del mod">
          <ac:chgData name="Daniel Tiboah-Addo" userId="056b6271-87ca-4e58-95f1-b796c8119d83" providerId="ADAL" clId="{E45CED19-F24A-4073-827E-E039EA6CA451}" dt="2022-05-01T18:37:01.554" v="1811" actId="26606"/>
          <ac:spMkLst>
            <pc:docMk/>
            <pc:sldMk cId="2938052479" sldId="294"/>
            <ac:spMk id="38" creationId="{DE8C0D5B-31A9-C6A6-ED7F-BB8274CD98CB}"/>
          </ac:spMkLst>
        </pc:spChg>
        <pc:spChg chg="add del mod">
          <ac:chgData name="Daniel Tiboah-Addo" userId="056b6271-87ca-4e58-95f1-b796c8119d83" providerId="ADAL" clId="{E45CED19-F24A-4073-827E-E039EA6CA451}" dt="2022-05-01T18:36:44.420" v="1801" actId="26606"/>
          <ac:spMkLst>
            <pc:docMk/>
            <pc:sldMk cId="2938052479" sldId="294"/>
            <ac:spMk id="39" creationId="{BEA187B0-B85D-CEFE-6129-A287F77899F7}"/>
          </ac:spMkLst>
        </pc:spChg>
        <pc:spChg chg="add del mod">
          <ac:chgData name="Daniel Tiboah-Addo" userId="056b6271-87ca-4e58-95f1-b796c8119d83" providerId="ADAL" clId="{E45CED19-F24A-4073-827E-E039EA6CA451}" dt="2022-05-01T18:37:01.554" v="1811" actId="26606"/>
          <ac:spMkLst>
            <pc:docMk/>
            <pc:sldMk cId="2938052479" sldId="294"/>
            <ac:spMk id="40" creationId="{9EFB88E7-77B5-5230-C5C3-15B9523C2344}"/>
          </ac:spMkLst>
        </pc:spChg>
        <pc:spChg chg="add del mod">
          <ac:chgData name="Daniel Tiboah-Addo" userId="056b6271-87ca-4e58-95f1-b796c8119d83" providerId="ADAL" clId="{E45CED19-F24A-4073-827E-E039EA6CA451}" dt="2022-05-01T18:36:44.420" v="1801" actId="26606"/>
          <ac:spMkLst>
            <pc:docMk/>
            <pc:sldMk cId="2938052479" sldId="294"/>
            <ac:spMk id="41" creationId="{9042AFFE-A7AE-619E-B94F-3D0364483D1B}"/>
          </ac:spMkLst>
        </pc:spChg>
        <pc:spChg chg="add del mod">
          <ac:chgData name="Daniel Tiboah-Addo" userId="056b6271-87ca-4e58-95f1-b796c8119d83" providerId="ADAL" clId="{E45CED19-F24A-4073-827E-E039EA6CA451}" dt="2022-05-01T18:37:01.554" v="1811" actId="26606"/>
          <ac:spMkLst>
            <pc:docMk/>
            <pc:sldMk cId="2938052479" sldId="294"/>
            <ac:spMk id="42" creationId="{5719F479-FDC2-2325-7925-CDD7A6752A6A}"/>
          </ac:spMkLst>
        </pc:spChg>
        <pc:spChg chg="add del mod">
          <ac:chgData name="Daniel Tiboah-Addo" userId="056b6271-87ca-4e58-95f1-b796c8119d83" providerId="ADAL" clId="{E45CED19-F24A-4073-827E-E039EA6CA451}" dt="2022-05-01T18:36:44.420" v="1801" actId="26606"/>
          <ac:spMkLst>
            <pc:docMk/>
            <pc:sldMk cId="2938052479" sldId="294"/>
            <ac:spMk id="43" creationId="{ECBAAFFA-C981-A446-27FC-92EE025F2817}"/>
          </ac:spMkLst>
        </pc:spChg>
        <pc:spChg chg="add del mod">
          <ac:chgData name="Daniel Tiboah-Addo" userId="056b6271-87ca-4e58-95f1-b796c8119d83" providerId="ADAL" clId="{E45CED19-F24A-4073-827E-E039EA6CA451}" dt="2022-05-01T18:36:46.666" v="1803" actId="26606"/>
          <ac:spMkLst>
            <pc:docMk/>
            <pc:sldMk cId="2938052479" sldId="294"/>
            <ac:spMk id="45" creationId="{B3FBC9B1-AD1A-E702-F789-24674F9E1BA4}"/>
          </ac:spMkLst>
        </pc:spChg>
        <pc:spChg chg="add del mod">
          <ac:chgData name="Daniel Tiboah-Addo" userId="056b6271-87ca-4e58-95f1-b796c8119d83" providerId="ADAL" clId="{E45CED19-F24A-4073-827E-E039EA6CA451}" dt="2022-05-01T18:36:51.509" v="1805" actId="26606"/>
          <ac:spMkLst>
            <pc:docMk/>
            <pc:sldMk cId="2938052479" sldId="294"/>
            <ac:spMk id="47" creationId="{401434CC-286E-955D-C438-E085828F2D42}"/>
          </ac:spMkLst>
        </pc:spChg>
        <pc:spChg chg="add del mod">
          <ac:chgData name="Daniel Tiboah-Addo" userId="056b6271-87ca-4e58-95f1-b796c8119d83" providerId="ADAL" clId="{E45CED19-F24A-4073-827E-E039EA6CA451}" dt="2022-05-01T18:36:51.509" v="1805" actId="26606"/>
          <ac:spMkLst>
            <pc:docMk/>
            <pc:sldMk cId="2938052479" sldId="294"/>
            <ac:spMk id="48" creationId="{5D6509E7-D7BB-3AE7-FDEF-76B4CCF9DD0A}"/>
          </ac:spMkLst>
        </pc:spChg>
        <pc:spChg chg="add del mod">
          <ac:chgData name="Daniel Tiboah-Addo" userId="056b6271-87ca-4e58-95f1-b796c8119d83" providerId="ADAL" clId="{E45CED19-F24A-4073-827E-E039EA6CA451}" dt="2022-05-01T18:36:51.509" v="1805" actId="26606"/>
          <ac:spMkLst>
            <pc:docMk/>
            <pc:sldMk cId="2938052479" sldId="294"/>
            <ac:spMk id="49" creationId="{668D3AF0-9FA5-CF04-413D-194A1AC1BCEF}"/>
          </ac:spMkLst>
        </pc:spChg>
        <pc:spChg chg="add del mod">
          <ac:chgData name="Daniel Tiboah-Addo" userId="056b6271-87ca-4e58-95f1-b796c8119d83" providerId="ADAL" clId="{E45CED19-F24A-4073-827E-E039EA6CA451}" dt="2022-05-01T18:36:51.509" v="1805" actId="26606"/>
          <ac:spMkLst>
            <pc:docMk/>
            <pc:sldMk cId="2938052479" sldId="294"/>
            <ac:spMk id="50" creationId="{252F4BA6-2D60-8970-02AE-F31C179AFE40}"/>
          </ac:spMkLst>
        </pc:spChg>
        <pc:spChg chg="add del mod">
          <ac:chgData name="Daniel Tiboah-Addo" userId="056b6271-87ca-4e58-95f1-b796c8119d83" providerId="ADAL" clId="{E45CED19-F24A-4073-827E-E039EA6CA451}" dt="2022-05-01T18:36:51.509" v="1805" actId="26606"/>
          <ac:spMkLst>
            <pc:docMk/>
            <pc:sldMk cId="2938052479" sldId="294"/>
            <ac:spMk id="51" creationId="{DD1DE155-453E-139C-0ACF-A0AE69823FE8}"/>
          </ac:spMkLst>
        </pc:spChg>
        <pc:spChg chg="add del mod">
          <ac:chgData name="Daniel Tiboah-Addo" userId="056b6271-87ca-4e58-95f1-b796c8119d83" providerId="ADAL" clId="{E45CED19-F24A-4073-827E-E039EA6CA451}" dt="2022-05-01T18:36:51.509" v="1805" actId="26606"/>
          <ac:spMkLst>
            <pc:docMk/>
            <pc:sldMk cId="2938052479" sldId="294"/>
            <ac:spMk id="52" creationId="{68C8AD91-3CD5-4D11-6EF4-66371636493B}"/>
          </ac:spMkLst>
        </pc:spChg>
        <pc:spChg chg="add del mod">
          <ac:chgData name="Daniel Tiboah-Addo" userId="056b6271-87ca-4e58-95f1-b796c8119d83" providerId="ADAL" clId="{E45CED19-F24A-4073-827E-E039EA6CA451}" dt="2022-05-01T18:36:51.509" v="1805" actId="26606"/>
          <ac:spMkLst>
            <pc:docMk/>
            <pc:sldMk cId="2938052479" sldId="294"/>
            <ac:spMk id="53" creationId="{75DAB459-EC24-C371-0012-4E41E6A5712D}"/>
          </ac:spMkLst>
        </pc:spChg>
        <pc:spChg chg="add del mod">
          <ac:chgData name="Daniel Tiboah-Addo" userId="056b6271-87ca-4e58-95f1-b796c8119d83" providerId="ADAL" clId="{E45CED19-F24A-4073-827E-E039EA6CA451}" dt="2022-05-01T18:36:54.340" v="1807" actId="26606"/>
          <ac:spMkLst>
            <pc:docMk/>
            <pc:sldMk cId="2938052479" sldId="294"/>
            <ac:spMk id="55" creationId="{61F3934A-2514-4917-481E-233F7401B5CE}"/>
          </ac:spMkLst>
        </pc:spChg>
        <pc:spChg chg="add del mod">
          <ac:chgData name="Daniel Tiboah-Addo" userId="056b6271-87ca-4e58-95f1-b796c8119d83" providerId="ADAL" clId="{E45CED19-F24A-4073-827E-E039EA6CA451}" dt="2022-05-01T18:36:54.340" v="1807" actId="26606"/>
          <ac:spMkLst>
            <pc:docMk/>
            <pc:sldMk cId="2938052479" sldId="294"/>
            <ac:spMk id="56" creationId="{EF4E9C1A-B4D4-9352-E0FE-F5A2C9B9F413}"/>
          </ac:spMkLst>
        </pc:spChg>
        <pc:spChg chg="add del mod">
          <ac:chgData name="Daniel Tiboah-Addo" userId="056b6271-87ca-4e58-95f1-b796c8119d83" providerId="ADAL" clId="{E45CED19-F24A-4073-827E-E039EA6CA451}" dt="2022-05-01T18:36:54.340" v="1807" actId="26606"/>
          <ac:spMkLst>
            <pc:docMk/>
            <pc:sldMk cId="2938052479" sldId="294"/>
            <ac:spMk id="57" creationId="{F5682C26-15D8-D9B2-0F0F-75D38B299C4B}"/>
          </ac:spMkLst>
        </pc:spChg>
        <pc:spChg chg="add del mod">
          <ac:chgData name="Daniel Tiboah-Addo" userId="056b6271-87ca-4e58-95f1-b796c8119d83" providerId="ADAL" clId="{E45CED19-F24A-4073-827E-E039EA6CA451}" dt="2022-05-01T18:36:54.340" v="1807" actId="26606"/>
          <ac:spMkLst>
            <pc:docMk/>
            <pc:sldMk cId="2938052479" sldId="294"/>
            <ac:spMk id="58" creationId="{628BB565-8708-2DC7-AA82-FCA6731B24D4}"/>
          </ac:spMkLst>
        </pc:spChg>
        <pc:spChg chg="add del mod">
          <ac:chgData name="Daniel Tiboah-Addo" userId="056b6271-87ca-4e58-95f1-b796c8119d83" providerId="ADAL" clId="{E45CED19-F24A-4073-827E-E039EA6CA451}" dt="2022-05-01T18:36:54.340" v="1807" actId="26606"/>
          <ac:spMkLst>
            <pc:docMk/>
            <pc:sldMk cId="2938052479" sldId="294"/>
            <ac:spMk id="59" creationId="{45B3B358-2EFC-1EF0-CEA2-7B4AF4DC5E86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61" creationId="{63307706-38A4-F68A-FDDE-803EF74383DF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62" creationId="{FADAB3D4-E739-5F44-8FF3-384F612466E2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63" creationId="{C948E0CA-D002-8BBB-FE7D-6208E488EFC2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64" creationId="{9F16D615-6BF8-C15F-5CB4-ECE865F0B2BE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65" creationId="{A2DA26C1-37D0-9689-86FF-771EA313145C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66" creationId="{1F0603D6-577D-5FB1-2637-5160910D0793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67" creationId="{8BD5771F-D008-2B39-D025-B7C1F0EB0E30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68" creationId="{7ED6114D-B7AA-F14D-EF2E-4B2106FE9DE0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69" creationId="{A8A669BA-2DAD-CB3C-EFAC-3B2B4674E121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70" creationId="{B9B8060A-B765-2641-5981-764AE1D843B4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71" creationId="{18906BDB-29E3-7C8D-D969-1E54885D7550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72" creationId="{0AECB9D7-2C10-9021-0EE7-1C58C681069D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73" creationId="{8DCA962E-6439-9FAA-9DBC-FB3DD1AB79B0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74" creationId="{E407CE19-FB84-7B55-B912-EE534D1CADE5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75" creationId="{FD90023B-22F9-D2E3-1595-ED30C79D1BB7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76" creationId="{BA874B2C-366B-141C-EECE-07C1C424CFC5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77" creationId="{0DC74EB8-2EB5-6DCD-1219-2A656EA47EE1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78" creationId="{3DEA2174-9F39-0C85-ABA2-F6395A9658AD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79" creationId="{E7CBC5D6-9735-2406-A7DD-90D3122C50F1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80" creationId="{2C863A3D-DBE7-F964-FC9A-1443B0000883}"/>
          </ac:spMkLst>
        </pc:spChg>
        <pc:spChg chg="add del mod">
          <ac:chgData name="Daniel Tiboah-Addo" userId="056b6271-87ca-4e58-95f1-b796c8119d83" providerId="ADAL" clId="{E45CED19-F24A-4073-827E-E039EA6CA451}" dt="2022-05-01T18:36:56.912" v="1809" actId="26606"/>
          <ac:spMkLst>
            <pc:docMk/>
            <pc:sldMk cId="2938052479" sldId="294"/>
            <ac:spMk id="81" creationId="{944B8884-4729-03DB-6024-508F15C69111}"/>
          </ac:spMkLst>
        </pc:spChg>
        <pc:spChg chg="add del mod">
          <ac:chgData name="Daniel Tiboah-Addo" userId="056b6271-87ca-4e58-95f1-b796c8119d83" providerId="ADAL" clId="{E45CED19-F24A-4073-827E-E039EA6CA451}" dt="2022-05-01T18:37:02.496" v="1813" actId="26606"/>
          <ac:spMkLst>
            <pc:docMk/>
            <pc:sldMk cId="2938052479" sldId="294"/>
            <ac:spMk id="85" creationId="{DBA01436-6BAA-872F-A6BA-1020F0D933B0}"/>
          </ac:spMkLst>
        </pc:spChg>
        <pc:spChg chg="add del mod">
          <ac:chgData name="Daniel Tiboah-Addo" userId="056b6271-87ca-4e58-95f1-b796c8119d83" providerId="ADAL" clId="{E45CED19-F24A-4073-827E-E039EA6CA451}" dt="2022-05-01T18:37:02.496" v="1813" actId="26606"/>
          <ac:spMkLst>
            <pc:docMk/>
            <pc:sldMk cId="2938052479" sldId="294"/>
            <ac:spMk id="86" creationId="{FD68AD17-8D67-6763-1251-DE624602BCA3}"/>
          </ac:spMkLst>
        </pc:spChg>
        <pc:spChg chg="add del mod">
          <ac:chgData name="Daniel Tiboah-Addo" userId="056b6271-87ca-4e58-95f1-b796c8119d83" providerId="ADAL" clId="{E45CED19-F24A-4073-827E-E039EA6CA451}" dt="2022-05-01T18:37:02.496" v="1813" actId="26606"/>
          <ac:spMkLst>
            <pc:docMk/>
            <pc:sldMk cId="2938052479" sldId="294"/>
            <ac:spMk id="87" creationId="{F058447F-83D5-3F84-4683-9E2FAB0B5371}"/>
          </ac:spMkLst>
        </pc:spChg>
        <pc:spChg chg="add del mod">
          <ac:chgData name="Daniel Tiboah-Addo" userId="056b6271-87ca-4e58-95f1-b796c8119d83" providerId="ADAL" clId="{E45CED19-F24A-4073-827E-E039EA6CA451}" dt="2022-05-01T18:37:08.932" v="1815" actId="26606"/>
          <ac:spMkLst>
            <pc:docMk/>
            <pc:sldMk cId="2938052479" sldId="294"/>
            <ac:spMk id="89" creationId="{37530066-E1AC-39A7-9D5D-B5F6D8F232D2}"/>
          </ac:spMkLst>
        </pc:spChg>
        <pc:spChg chg="add del mod">
          <ac:chgData name="Daniel Tiboah-Addo" userId="056b6271-87ca-4e58-95f1-b796c8119d83" providerId="ADAL" clId="{E45CED19-F24A-4073-827E-E039EA6CA451}" dt="2022-05-01T18:37:23.237" v="1827" actId="26606"/>
          <ac:spMkLst>
            <pc:docMk/>
            <pc:sldMk cId="2938052479" sldId="294"/>
            <ac:spMk id="91" creationId="{D38B2BEA-B158-75E2-FC9B-D257BB54D97D}"/>
          </ac:spMkLst>
        </pc:spChg>
        <pc:spChg chg="add del mod">
          <ac:chgData name="Daniel Tiboah-Addo" userId="056b6271-87ca-4e58-95f1-b796c8119d83" providerId="ADAL" clId="{E45CED19-F24A-4073-827E-E039EA6CA451}" dt="2022-05-01T18:37:23.237" v="1827" actId="26606"/>
          <ac:spMkLst>
            <pc:docMk/>
            <pc:sldMk cId="2938052479" sldId="294"/>
            <ac:spMk id="92" creationId="{2658CF2E-FD7F-11F0-1FC7-46AD78BA0DDA}"/>
          </ac:spMkLst>
        </pc:spChg>
        <pc:spChg chg="add del mod">
          <ac:chgData name="Daniel Tiboah-Addo" userId="056b6271-87ca-4e58-95f1-b796c8119d83" providerId="ADAL" clId="{E45CED19-F24A-4073-827E-E039EA6CA451}" dt="2022-05-01T18:37:23.237" v="1827" actId="26606"/>
          <ac:spMkLst>
            <pc:docMk/>
            <pc:sldMk cId="2938052479" sldId="294"/>
            <ac:spMk id="93" creationId="{1C59BCF9-E9DB-3341-08A1-8D278EFC208A}"/>
          </ac:spMkLst>
        </pc:spChg>
        <pc:spChg chg="add del mod">
          <ac:chgData name="Daniel Tiboah-Addo" userId="056b6271-87ca-4e58-95f1-b796c8119d83" providerId="ADAL" clId="{E45CED19-F24A-4073-827E-E039EA6CA451}" dt="2022-05-01T18:37:23.237" v="1827" actId="26606"/>
          <ac:spMkLst>
            <pc:docMk/>
            <pc:sldMk cId="2938052479" sldId="294"/>
            <ac:spMk id="94" creationId="{45DF6CDE-3B39-8366-5FD6-C65A750E1F26}"/>
          </ac:spMkLst>
        </pc:spChg>
        <pc:spChg chg="add del mod">
          <ac:chgData name="Daniel Tiboah-Addo" userId="056b6271-87ca-4e58-95f1-b796c8119d83" providerId="ADAL" clId="{E45CED19-F24A-4073-827E-E039EA6CA451}" dt="2022-05-01T18:37:15.683" v="1818" actId="26606"/>
          <ac:spMkLst>
            <pc:docMk/>
            <pc:sldMk cId="2938052479" sldId="294"/>
            <ac:spMk id="99" creationId="{9CF7F6AF-FE49-CAC6-9DB3-A8E7A8B341C1}"/>
          </ac:spMkLst>
        </pc:spChg>
        <pc:spChg chg="add del mod">
          <ac:chgData name="Daniel Tiboah-Addo" userId="056b6271-87ca-4e58-95f1-b796c8119d83" providerId="ADAL" clId="{E45CED19-F24A-4073-827E-E039EA6CA451}" dt="2022-05-01T18:37:15.683" v="1818" actId="26606"/>
          <ac:spMkLst>
            <pc:docMk/>
            <pc:sldMk cId="2938052479" sldId="294"/>
            <ac:spMk id="101" creationId="{01D0CBC5-4976-2FBD-6EDD-7C79CF20C641}"/>
          </ac:spMkLst>
        </pc:spChg>
        <pc:spChg chg="add del mod">
          <ac:chgData name="Daniel Tiboah-Addo" userId="056b6271-87ca-4e58-95f1-b796c8119d83" providerId="ADAL" clId="{E45CED19-F24A-4073-827E-E039EA6CA451}" dt="2022-05-01T18:37:15.683" v="1818" actId="26606"/>
          <ac:spMkLst>
            <pc:docMk/>
            <pc:sldMk cId="2938052479" sldId="294"/>
            <ac:spMk id="103" creationId="{874E96E1-78E8-2486-B983-5F5B1FD14D83}"/>
          </ac:spMkLst>
        </pc:spChg>
        <pc:spChg chg="add del mod">
          <ac:chgData name="Daniel Tiboah-Addo" userId="056b6271-87ca-4e58-95f1-b796c8119d83" providerId="ADAL" clId="{E45CED19-F24A-4073-827E-E039EA6CA451}" dt="2022-05-01T18:37:18.056" v="1820" actId="26606"/>
          <ac:spMkLst>
            <pc:docMk/>
            <pc:sldMk cId="2938052479" sldId="294"/>
            <ac:spMk id="105" creationId="{E8084DB2-21F5-0C93-D562-82CFF281F38B}"/>
          </ac:spMkLst>
        </pc:spChg>
        <pc:spChg chg="add del mod">
          <ac:chgData name="Daniel Tiboah-Addo" userId="056b6271-87ca-4e58-95f1-b796c8119d83" providerId="ADAL" clId="{E45CED19-F24A-4073-827E-E039EA6CA451}" dt="2022-05-01T18:37:20.394" v="1822" actId="26606"/>
          <ac:spMkLst>
            <pc:docMk/>
            <pc:sldMk cId="2938052479" sldId="294"/>
            <ac:spMk id="107" creationId="{ED5CB620-3BDC-4E69-1F06-61B55B9B3A64}"/>
          </ac:spMkLst>
        </pc:spChg>
        <pc:spChg chg="add del mod">
          <ac:chgData name="Daniel Tiboah-Addo" userId="056b6271-87ca-4e58-95f1-b796c8119d83" providerId="ADAL" clId="{E45CED19-F24A-4073-827E-E039EA6CA451}" dt="2022-05-01T18:37:20.394" v="1822" actId="26606"/>
          <ac:spMkLst>
            <pc:docMk/>
            <pc:sldMk cId="2938052479" sldId="294"/>
            <ac:spMk id="108" creationId="{1EA13229-9CE5-5509-4010-A3AC15A55FE3}"/>
          </ac:spMkLst>
        </pc:spChg>
        <pc:spChg chg="add del mod">
          <ac:chgData name="Daniel Tiboah-Addo" userId="056b6271-87ca-4e58-95f1-b796c8119d83" providerId="ADAL" clId="{E45CED19-F24A-4073-827E-E039EA6CA451}" dt="2022-05-01T18:37:20.394" v="1822" actId="26606"/>
          <ac:spMkLst>
            <pc:docMk/>
            <pc:sldMk cId="2938052479" sldId="294"/>
            <ac:spMk id="109" creationId="{6A17D90F-F2DB-735E-092D-F169C6629A19}"/>
          </ac:spMkLst>
        </pc:spChg>
        <pc:spChg chg="add del mod">
          <ac:chgData name="Daniel Tiboah-Addo" userId="056b6271-87ca-4e58-95f1-b796c8119d83" providerId="ADAL" clId="{E45CED19-F24A-4073-827E-E039EA6CA451}" dt="2022-05-01T18:37:20.394" v="1822" actId="26606"/>
          <ac:spMkLst>
            <pc:docMk/>
            <pc:sldMk cId="2938052479" sldId="294"/>
            <ac:spMk id="110" creationId="{67F9862A-D21B-4E10-7616-9F0D39E1B40B}"/>
          </ac:spMkLst>
        </pc:spChg>
        <pc:spChg chg="add del mod">
          <ac:chgData name="Daniel Tiboah-Addo" userId="056b6271-87ca-4e58-95f1-b796c8119d83" providerId="ADAL" clId="{E45CED19-F24A-4073-827E-E039EA6CA451}" dt="2022-05-01T18:37:20.394" v="1822" actId="26606"/>
          <ac:spMkLst>
            <pc:docMk/>
            <pc:sldMk cId="2938052479" sldId="294"/>
            <ac:spMk id="111" creationId="{219640D6-BCAA-7153-786A-B8C842B56837}"/>
          </ac:spMkLst>
        </pc:spChg>
        <pc:spChg chg="add mod">
          <ac:chgData name="Daniel Tiboah-Addo" userId="056b6271-87ca-4e58-95f1-b796c8119d83" providerId="ADAL" clId="{E45CED19-F24A-4073-827E-E039EA6CA451}" dt="2022-05-01T18:51:05.475" v="2042" actId="1076"/>
          <ac:spMkLst>
            <pc:docMk/>
            <pc:sldMk cId="2938052479" sldId="294"/>
            <ac:spMk id="112" creationId="{634DA6C6-AECE-4035-A4D0-F9F971EB1A4B}"/>
          </ac:spMkLst>
        </pc:spChg>
        <pc:spChg chg="add del mod">
          <ac:chgData name="Daniel Tiboah-Addo" userId="056b6271-87ca-4e58-95f1-b796c8119d83" providerId="ADAL" clId="{E45CED19-F24A-4073-827E-E039EA6CA451}" dt="2022-05-01T18:37:21.010" v="1824" actId="26606"/>
          <ac:spMkLst>
            <pc:docMk/>
            <pc:sldMk cId="2938052479" sldId="294"/>
            <ac:spMk id="113" creationId="{D1DD2894-8E16-24C2-9C85-97D0208697A0}"/>
          </ac:spMkLst>
        </pc:spChg>
        <pc:spChg chg="add del mod">
          <ac:chgData name="Daniel Tiboah-Addo" userId="056b6271-87ca-4e58-95f1-b796c8119d83" providerId="ADAL" clId="{E45CED19-F24A-4073-827E-E039EA6CA451}" dt="2022-05-01T18:37:21.010" v="1824" actId="26606"/>
          <ac:spMkLst>
            <pc:docMk/>
            <pc:sldMk cId="2938052479" sldId="294"/>
            <ac:spMk id="114" creationId="{BF6667C2-C752-E77A-F005-D08090351810}"/>
          </ac:spMkLst>
        </pc:spChg>
        <pc:spChg chg="add del mod">
          <ac:chgData name="Daniel Tiboah-Addo" userId="056b6271-87ca-4e58-95f1-b796c8119d83" providerId="ADAL" clId="{E45CED19-F24A-4073-827E-E039EA6CA451}" dt="2022-05-01T18:37:21.010" v="1824" actId="26606"/>
          <ac:spMkLst>
            <pc:docMk/>
            <pc:sldMk cId="2938052479" sldId="294"/>
            <ac:spMk id="115" creationId="{AF2F92D5-DBA2-6181-1DD7-23336BEA12C4}"/>
          </ac:spMkLst>
        </pc:spChg>
        <pc:spChg chg="add del mod">
          <ac:chgData name="Daniel Tiboah-Addo" userId="056b6271-87ca-4e58-95f1-b796c8119d83" providerId="ADAL" clId="{E45CED19-F24A-4073-827E-E039EA6CA451}" dt="2022-05-01T18:37:21.010" v="1824" actId="26606"/>
          <ac:spMkLst>
            <pc:docMk/>
            <pc:sldMk cId="2938052479" sldId="294"/>
            <ac:spMk id="116" creationId="{1C4DB83E-6102-AED2-A788-3C2AE3A3FA55}"/>
          </ac:spMkLst>
        </pc:spChg>
        <pc:spChg chg="add del mod">
          <ac:chgData name="Daniel Tiboah-Addo" userId="056b6271-87ca-4e58-95f1-b796c8119d83" providerId="ADAL" clId="{E45CED19-F24A-4073-827E-E039EA6CA451}" dt="2022-05-01T18:37:21.010" v="1824" actId="26606"/>
          <ac:spMkLst>
            <pc:docMk/>
            <pc:sldMk cId="2938052479" sldId="294"/>
            <ac:spMk id="117" creationId="{99ECE756-A027-4A1E-534F-C16921357482}"/>
          </ac:spMkLst>
        </pc:spChg>
        <pc:spChg chg="add mod">
          <ac:chgData name="Daniel Tiboah-Addo" userId="056b6271-87ca-4e58-95f1-b796c8119d83" providerId="ADAL" clId="{E45CED19-F24A-4073-827E-E039EA6CA451}" dt="2022-05-01T18:51:12.616" v="2044" actId="1076"/>
          <ac:spMkLst>
            <pc:docMk/>
            <pc:sldMk cId="2938052479" sldId="294"/>
            <ac:spMk id="118" creationId="{62FC1255-489B-4C89-9AA7-763B6BF0BC2C}"/>
          </ac:spMkLst>
        </pc:spChg>
        <pc:spChg chg="add del mod">
          <ac:chgData name="Daniel Tiboah-Addo" userId="056b6271-87ca-4e58-95f1-b796c8119d83" providerId="ADAL" clId="{E45CED19-F24A-4073-827E-E039EA6CA451}" dt="2022-05-01T18:37:23.232" v="1826" actId="26606"/>
          <ac:spMkLst>
            <pc:docMk/>
            <pc:sldMk cId="2938052479" sldId="294"/>
            <ac:spMk id="119" creationId="{23FE07BC-B366-C3E8-70A9-435C89C20750}"/>
          </ac:spMkLst>
        </pc:spChg>
        <pc:spChg chg="add del mod">
          <ac:chgData name="Daniel Tiboah-Addo" userId="056b6271-87ca-4e58-95f1-b796c8119d83" providerId="ADAL" clId="{E45CED19-F24A-4073-827E-E039EA6CA451}" dt="2022-05-01T18:37:23.232" v="1826" actId="26606"/>
          <ac:spMkLst>
            <pc:docMk/>
            <pc:sldMk cId="2938052479" sldId="294"/>
            <ac:spMk id="120" creationId="{BEF32653-0D2F-E7B3-5603-17F38AE149B7}"/>
          </ac:spMkLst>
        </pc:spChg>
        <pc:spChg chg="add mod">
          <ac:chgData name="Daniel Tiboah-Addo" userId="056b6271-87ca-4e58-95f1-b796c8119d83" providerId="ADAL" clId="{E45CED19-F24A-4073-827E-E039EA6CA451}" dt="2022-05-01T18:51:17.663" v="2046" actId="1076"/>
          <ac:spMkLst>
            <pc:docMk/>
            <pc:sldMk cId="2938052479" sldId="294"/>
            <ac:spMk id="121" creationId="{66D51B8C-A5AF-4DAC-BE3A-C8FB1C04E419}"/>
          </ac:spMkLst>
        </pc:spChg>
        <pc:spChg chg="add del mod">
          <ac:chgData name="Daniel Tiboah-Addo" userId="056b6271-87ca-4e58-95f1-b796c8119d83" providerId="ADAL" clId="{E45CED19-F24A-4073-827E-E039EA6CA451}" dt="2022-05-01T18:37:37.792" v="1829" actId="21"/>
          <ac:spMkLst>
            <pc:docMk/>
            <pc:sldMk cId="2938052479" sldId="294"/>
            <ac:spMk id="122" creationId="{D1DD2894-8E16-24C2-9C85-97D0208697A0}"/>
          </ac:spMkLst>
        </pc:spChg>
        <pc:spChg chg="add del mod">
          <ac:chgData name="Daniel Tiboah-Addo" userId="056b6271-87ca-4e58-95f1-b796c8119d83" providerId="ADAL" clId="{E45CED19-F24A-4073-827E-E039EA6CA451}" dt="2022-05-01T18:45:32.441" v="1961" actId="21"/>
          <ac:spMkLst>
            <pc:docMk/>
            <pc:sldMk cId="2938052479" sldId="294"/>
            <ac:spMk id="123" creationId="{BF6667C2-C752-E77A-F005-D08090351810}"/>
          </ac:spMkLst>
        </pc:spChg>
        <pc:spChg chg="add del mod">
          <ac:chgData name="Daniel Tiboah-Addo" userId="056b6271-87ca-4e58-95f1-b796c8119d83" providerId="ADAL" clId="{E45CED19-F24A-4073-827E-E039EA6CA451}" dt="2022-05-01T18:45:36.755" v="1962" actId="21"/>
          <ac:spMkLst>
            <pc:docMk/>
            <pc:sldMk cId="2938052479" sldId="294"/>
            <ac:spMk id="124" creationId="{AF2F92D5-DBA2-6181-1DD7-23336BEA12C4}"/>
          </ac:spMkLst>
        </pc:spChg>
        <pc:spChg chg="add del mod">
          <ac:chgData name="Daniel Tiboah-Addo" userId="056b6271-87ca-4e58-95f1-b796c8119d83" providerId="ADAL" clId="{E45CED19-F24A-4073-827E-E039EA6CA451}" dt="2022-05-01T18:45:38.725" v="1963" actId="21"/>
          <ac:spMkLst>
            <pc:docMk/>
            <pc:sldMk cId="2938052479" sldId="294"/>
            <ac:spMk id="125" creationId="{1C4DB83E-6102-AED2-A788-3C2AE3A3FA55}"/>
          </ac:spMkLst>
        </pc:spChg>
        <pc:spChg chg="add del mod">
          <ac:chgData name="Daniel Tiboah-Addo" userId="056b6271-87ca-4e58-95f1-b796c8119d83" providerId="ADAL" clId="{E45CED19-F24A-4073-827E-E039EA6CA451}" dt="2022-05-01T18:47:03.045" v="1996" actId="21"/>
          <ac:spMkLst>
            <pc:docMk/>
            <pc:sldMk cId="2938052479" sldId="294"/>
            <ac:spMk id="126" creationId="{99ECE756-A027-4A1E-534F-C16921357482}"/>
          </ac:spMkLst>
        </pc:spChg>
        <pc:spChg chg="add mod">
          <ac:chgData name="Daniel Tiboah-Addo" userId="056b6271-87ca-4e58-95f1-b796c8119d83" providerId="ADAL" clId="{E45CED19-F24A-4073-827E-E039EA6CA451}" dt="2022-05-01T18:51:15.038" v="2045" actId="1076"/>
          <ac:spMkLst>
            <pc:docMk/>
            <pc:sldMk cId="2938052479" sldId="294"/>
            <ac:spMk id="127" creationId="{CD39B3A2-1C3B-4677-87F5-D19576E554F7}"/>
          </ac:spMkLst>
        </pc:spChg>
        <pc:spChg chg="add mod">
          <ac:chgData name="Daniel Tiboah-Addo" userId="056b6271-87ca-4e58-95f1-b796c8119d83" providerId="ADAL" clId="{E45CED19-F24A-4073-827E-E039EA6CA451}" dt="2022-05-01T18:52:41.905" v="2095" actId="20577"/>
          <ac:spMkLst>
            <pc:docMk/>
            <pc:sldMk cId="2938052479" sldId="294"/>
            <ac:spMk id="128" creationId="{C5AB477E-2E52-4195-A56F-BAE942D6FE13}"/>
          </ac:spMkLst>
        </pc:spChg>
        <pc:spChg chg="add del mod">
          <ac:chgData name="Daniel Tiboah-Addo" userId="056b6271-87ca-4e58-95f1-b796c8119d83" providerId="ADAL" clId="{E45CED19-F24A-4073-827E-E039EA6CA451}" dt="2022-05-01T18:54:27.419" v="2139" actId="1076"/>
          <ac:spMkLst>
            <pc:docMk/>
            <pc:sldMk cId="2938052479" sldId="294"/>
            <ac:spMk id="129" creationId="{3B29CCD6-C75D-45DD-8B34-D96FC8D8E7F0}"/>
          </ac:spMkLst>
        </pc:spChg>
        <pc:spChg chg="add mod">
          <ac:chgData name="Daniel Tiboah-Addo" userId="056b6271-87ca-4e58-95f1-b796c8119d83" providerId="ADAL" clId="{E45CED19-F24A-4073-827E-E039EA6CA451}" dt="2022-05-01T18:51:26.868" v="2048" actId="1076"/>
          <ac:spMkLst>
            <pc:docMk/>
            <pc:sldMk cId="2938052479" sldId="294"/>
            <ac:spMk id="130" creationId="{AF2CDB7D-0344-43FE-95BA-F9E353D10F4E}"/>
          </ac:spMkLst>
        </pc:spChg>
        <pc:spChg chg="add mod">
          <ac:chgData name="Daniel Tiboah-Addo" userId="056b6271-87ca-4e58-95f1-b796c8119d83" providerId="ADAL" clId="{E45CED19-F24A-4073-827E-E039EA6CA451}" dt="2022-05-01T18:52:37.961" v="2088" actId="20577"/>
          <ac:spMkLst>
            <pc:docMk/>
            <pc:sldMk cId="2938052479" sldId="294"/>
            <ac:spMk id="131" creationId="{8B53C54F-B7D1-4BC4-8947-98DF3ABA4775}"/>
          </ac:spMkLst>
        </pc:spChg>
        <pc:spChg chg="add mod">
          <ac:chgData name="Daniel Tiboah-Addo" userId="056b6271-87ca-4e58-95f1-b796c8119d83" providerId="ADAL" clId="{E45CED19-F24A-4073-827E-E039EA6CA451}" dt="2022-05-01T18:54:22.581" v="2137" actId="1076"/>
          <ac:spMkLst>
            <pc:docMk/>
            <pc:sldMk cId="2938052479" sldId="294"/>
            <ac:spMk id="132" creationId="{D1A1B5B3-F5F9-4AA9-942E-27775BDDD021}"/>
          </ac:spMkLst>
        </pc:spChg>
        <pc:spChg chg="add mod">
          <ac:chgData name="Daniel Tiboah-Addo" userId="056b6271-87ca-4e58-95f1-b796c8119d83" providerId="ADAL" clId="{E45CED19-F24A-4073-827E-E039EA6CA451}" dt="2022-05-01T18:51:37.932" v="2050" actId="1076"/>
          <ac:spMkLst>
            <pc:docMk/>
            <pc:sldMk cId="2938052479" sldId="294"/>
            <ac:spMk id="133" creationId="{F34387D5-42A3-4993-9ED2-1000F9F0083C}"/>
          </ac:spMkLst>
        </pc:spChg>
        <pc:spChg chg="add mod">
          <ac:chgData name="Daniel Tiboah-Addo" userId="056b6271-87ca-4e58-95f1-b796c8119d83" providerId="ADAL" clId="{E45CED19-F24A-4073-827E-E039EA6CA451}" dt="2022-05-01T18:54:25.045" v="2138" actId="1076"/>
          <ac:spMkLst>
            <pc:docMk/>
            <pc:sldMk cId="2938052479" sldId="294"/>
            <ac:spMk id="134" creationId="{F595A541-DA0B-46B8-A59D-CBE22BA245A3}"/>
          </ac:spMkLst>
        </pc:spChg>
        <pc:spChg chg="add mod">
          <ac:chgData name="Daniel Tiboah-Addo" userId="056b6271-87ca-4e58-95f1-b796c8119d83" providerId="ADAL" clId="{E45CED19-F24A-4073-827E-E039EA6CA451}" dt="2022-05-01T18:54:29.751" v="2140" actId="1076"/>
          <ac:spMkLst>
            <pc:docMk/>
            <pc:sldMk cId="2938052479" sldId="294"/>
            <ac:spMk id="135" creationId="{4E3D31AA-046C-44EF-B551-DDD3471BE7C5}"/>
          </ac:spMkLst>
        </pc:spChg>
        <pc:spChg chg="add mod">
          <ac:chgData name="Daniel Tiboah-Addo" userId="056b6271-87ca-4e58-95f1-b796c8119d83" providerId="ADAL" clId="{E45CED19-F24A-4073-827E-E039EA6CA451}" dt="2022-05-01T18:54:19.650" v="2136" actId="1076"/>
          <ac:spMkLst>
            <pc:docMk/>
            <pc:sldMk cId="2938052479" sldId="294"/>
            <ac:spMk id="136" creationId="{A9F071D0-F0FA-4A6C-AAC7-77FEF15F3A2A}"/>
          </ac:spMkLst>
        </pc:spChg>
        <pc:spChg chg="add mod">
          <ac:chgData name="Daniel Tiboah-Addo" userId="056b6271-87ca-4e58-95f1-b796c8119d83" providerId="ADAL" clId="{E45CED19-F24A-4073-827E-E039EA6CA451}" dt="2022-05-01T18:55:23.046" v="2161" actId="20577"/>
          <ac:spMkLst>
            <pc:docMk/>
            <pc:sldMk cId="2938052479" sldId="294"/>
            <ac:spMk id="137" creationId="{6E2954B6-156E-4733-8EA0-A66B000641E1}"/>
          </ac:spMkLst>
        </pc:spChg>
        <pc:picChg chg="del">
          <ac:chgData name="Daniel Tiboah-Addo" userId="056b6271-87ca-4e58-95f1-b796c8119d83" providerId="ADAL" clId="{E45CED19-F24A-4073-827E-E039EA6CA451}" dt="2022-05-01T18:07:11.533" v="1127" actId="21"/>
          <ac:picMkLst>
            <pc:docMk/>
            <pc:sldMk cId="2938052479" sldId="294"/>
            <ac:picMk id="27" creationId="{E7501A7A-87F1-48B8-AE66-9FB3CB45D40B}"/>
          </ac:picMkLst>
        </pc:picChg>
        <pc:picChg chg="del">
          <ac:chgData name="Daniel Tiboah-Addo" userId="056b6271-87ca-4e58-95f1-b796c8119d83" providerId="ADAL" clId="{E45CED19-F24A-4073-827E-E039EA6CA451}" dt="2022-05-01T18:07:24.363" v="1133" actId="21"/>
          <ac:picMkLst>
            <pc:docMk/>
            <pc:sldMk cId="2938052479" sldId="294"/>
            <ac:picMk id="28" creationId="{55BF36B0-70C1-41A7-97F7-10772AE3E317}"/>
          </ac:picMkLst>
        </pc:picChg>
        <pc:picChg chg="del mod">
          <ac:chgData name="Daniel Tiboah-Addo" userId="056b6271-87ca-4e58-95f1-b796c8119d83" providerId="ADAL" clId="{E45CED19-F24A-4073-827E-E039EA6CA451}" dt="2022-05-01T18:09:44.693" v="1157" actId="21"/>
          <ac:picMkLst>
            <pc:docMk/>
            <pc:sldMk cId="2938052479" sldId="294"/>
            <ac:picMk id="29" creationId="{3F6B18F7-FCBF-493A-AD96-1FFF95A95E2F}"/>
          </ac:picMkLst>
        </pc:picChg>
        <pc:picChg chg="add del">
          <ac:chgData name="Daniel Tiboah-Addo" userId="056b6271-87ca-4e58-95f1-b796c8119d83" providerId="ADAL" clId="{E45CED19-F24A-4073-827E-E039EA6CA451}" dt="2022-05-01T18:37:01.554" v="1811" actId="26606"/>
          <ac:picMkLst>
            <pc:docMk/>
            <pc:sldMk cId="2938052479" sldId="294"/>
            <ac:picMk id="83" creationId="{750DD7F0-4FD2-C651-550E-CD84092F7E91}"/>
          </ac:picMkLst>
        </pc:picChg>
      </pc:sldChg>
      <pc:sldChg chg="addSp delSp modSp add mod">
        <pc:chgData name="Daniel Tiboah-Addo" userId="056b6271-87ca-4e58-95f1-b796c8119d83" providerId="ADAL" clId="{E45CED19-F24A-4073-827E-E039EA6CA451}" dt="2022-05-01T19:01:51.450" v="2256" actId="1076"/>
        <pc:sldMkLst>
          <pc:docMk/>
          <pc:sldMk cId="1922053930" sldId="295"/>
        </pc:sldMkLst>
        <pc:spChg chg="mod">
          <ac:chgData name="Daniel Tiboah-Addo" userId="056b6271-87ca-4e58-95f1-b796c8119d83" providerId="ADAL" clId="{E45CED19-F24A-4073-827E-E039EA6CA451}" dt="2022-05-01T18:25:11.956" v="1181" actId="20577"/>
          <ac:spMkLst>
            <pc:docMk/>
            <pc:sldMk cId="1922053930" sldId="295"/>
            <ac:spMk id="2" creationId="{8A4E0A63-A388-49B1-A04E-27CE9BD622EF}"/>
          </ac:spMkLst>
        </pc:spChg>
        <pc:spChg chg="del">
          <ac:chgData name="Daniel Tiboah-Addo" userId="056b6271-87ca-4e58-95f1-b796c8119d83" providerId="ADAL" clId="{E45CED19-F24A-4073-827E-E039EA6CA451}" dt="2022-05-01T18:57:12.378" v="2167" actId="21"/>
          <ac:spMkLst>
            <pc:docMk/>
            <pc:sldMk cId="1922053930" sldId="295"/>
            <ac:spMk id="12" creationId="{A6A717FA-261D-42E0-883F-B25A197A38F9}"/>
          </ac:spMkLst>
        </pc:spChg>
        <pc:spChg chg="add mod">
          <ac:chgData name="Daniel Tiboah-Addo" userId="056b6271-87ca-4e58-95f1-b796c8119d83" providerId="ADAL" clId="{E45CED19-F24A-4073-827E-E039EA6CA451}" dt="2022-05-01T18:59:02.743" v="2179" actId="14100"/>
          <ac:spMkLst>
            <pc:docMk/>
            <pc:sldMk cId="1922053930" sldId="295"/>
            <ac:spMk id="13" creationId="{01566420-CEFB-409D-9713-D166D3754315}"/>
          </ac:spMkLst>
        </pc:spChg>
        <pc:spChg chg="add mod">
          <ac:chgData name="Daniel Tiboah-Addo" userId="056b6271-87ca-4e58-95f1-b796c8119d83" providerId="ADAL" clId="{E45CED19-F24A-4073-827E-E039EA6CA451}" dt="2022-05-01T18:58:05.732" v="2174" actId="1076"/>
          <ac:spMkLst>
            <pc:docMk/>
            <pc:sldMk cId="1922053930" sldId="295"/>
            <ac:spMk id="14" creationId="{DE53E5B8-A107-466D-AE2A-D38863EDF79B}"/>
          </ac:spMkLst>
        </pc:spChg>
        <pc:spChg chg="add mod">
          <ac:chgData name="Daniel Tiboah-Addo" userId="056b6271-87ca-4e58-95f1-b796c8119d83" providerId="ADAL" clId="{E45CED19-F24A-4073-827E-E039EA6CA451}" dt="2022-05-01T18:58:03.231" v="2173" actId="1076"/>
          <ac:spMkLst>
            <pc:docMk/>
            <pc:sldMk cId="1922053930" sldId="295"/>
            <ac:spMk id="15" creationId="{5DF97934-27CA-4E6B-B52C-A014D8C85D1D}"/>
          </ac:spMkLst>
        </pc:spChg>
        <pc:spChg chg="add mod">
          <ac:chgData name="Daniel Tiboah-Addo" userId="056b6271-87ca-4e58-95f1-b796c8119d83" providerId="ADAL" clId="{E45CED19-F24A-4073-827E-E039EA6CA451}" dt="2022-05-01T18:59:31.310" v="2204" actId="20577"/>
          <ac:spMkLst>
            <pc:docMk/>
            <pc:sldMk cId="1922053930" sldId="295"/>
            <ac:spMk id="16" creationId="{F4DDF31C-9F90-49D8-B7FE-1DAB743FE7A4}"/>
          </ac:spMkLst>
        </pc:spChg>
        <pc:spChg chg="add mod">
          <ac:chgData name="Daniel Tiboah-Addo" userId="056b6271-87ca-4e58-95f1-b796c8119d83" providerId="ADAL" clId="{E45CED19-F24A-4073-827E-E039EA6CA451}" dt="2022-05-01T18:59:54.973" v="2228" actId="20577"/>
          <ac:spMkLst>
            <pc:docMk/>
            <pc:sldMk cId="1922053930" sldId="295"/>
            <ac:spMk id="17" creationId="{87BEA7AC-BA18-4971-A320-34CA0213F268}"/>
          </ac:spMkLst>
        </pc:spChg>
        <pc:spChg chg="add mod">
          <ac:chgData name="Daniel Tiboah-Addo" userId="056b6271-87ca-4e58-95f1-b796c8119d83" providerId="ADAL" clId="{E45CED19-F24A-4073-827E-E039EA6CA451}" dt="2022-05-01T19:01:18.646" v="2244" actId="20577"/>
          <ac:spMkLst>
            <pc:docMk/>
            <pc:sldMk cId="1922053930" sldId="295"/>
            <ac:spMk id="18" creationId="{32269A1F-A311-42D1-9DED-DB67E82C394D}"/>
          </ac:spMkLst>
        </pc:spChg>
        <pc:spChg chg="add mod">
          <ac:chgData name="Daniel Tiboah-Addo" userId="056b6271-87ca-4e58-95f1-b796c8119d83" providerId="ADAL" clId="{E45CED19-F24A-4073-827E-E039EA6CA451}" dt="2022-05-01T19:01:32.820" v="2246" actId="1076"/>
          <ac:spMkLst>
            <pc:docMk/>
            <pc:sldMk cId="1922053930" sldId="295"/>
            <ac:spMk id="19" creationId="{70C2C483-37D4-4632-82D7-E0F9943DC6D3}"/>
          </ac:spMkLst>
        </pc:spChg>
        <pc:spChg chg="add mod">
          <ac:chgData name="Daniel Tiboah-Addo" userId="056b6271-87ca-4e58-95f1-b796c8119d83" providerId="ADAL" clId="{E45CED19-F24A-4073-827E-E039EA6CA451}" dt="2022-05-01T19:01:51.450" v="2256" actId="1076"/>
          <ac:spMkLst>
            <pc:docMk/>
            <pc:sldMk cId="1922053930" sldId="295"/>
            <ac:spMk id="20" creationId="{06CD77A6-B5BE-4588-8240-DC22FE671C82}"/>
          </ac:spMkLst>
        </pc:spChg>
        <pc:spChg chg="del">
          <ac:chgData name="Daniel Tiboah-Addo" userId="056b6271-87ca-4e58-95f1-b796c8119d83" providerId="ADAL" clId="{E45CED19-F24A-4073-827E-E039EA6CA451}" dt="2022-05-01T18:57:06.381" v="2163" actId="21"/>
          <ac:spMkLst>
            <pc:docMk/>
            <pc:sldMk cId="1922053930" sldId="295"/>
            <ac:spMk id="24" creationId="{99A77277-78C6-4DD7-A0BF-32C6105BAC45}"/>
          </ac:spMkLst>
        </pc:spChg>
        <pc:spChg chg="del">
          <ac:chgData name="Daniel Tiboah-Addo" userId="056b6271-87ca-4e58-95f1-b796c8119d83" providerId="ADAL" clId="{E45CED19-F24A-4073-827E-E039EA6CA451}" dt="2022-05-01T18:57:08.458" v="2164" actId="21"/>
          <ac:spMkLst>
            <pc:docMk/>
            <pc:sldMk cId="1922053930" sldId="295"/>
            <ac:spMk id="25" creationId="{8BD63E5C-7F92-430E-AC07-1764D3891808}"/>
          </ac:spMkLst>
        </pc:spChg>
        <pc:spChg chg="del">
          <ac:chgData name="Daniel Tiboah-Addo" userId="056b6271-87ca-4e58-95f1-b796c8119d83" providerId="ADAL" clId="{E45CED19-F24A-4073-827E-E039EA6CA451}" dt="2022-05-01T18:57:09.938" v="2165" actId="21"/>
          <ac:spMkLst>
            <pc:docMk/>
            <pc:sldMk cId="1922053930" sldId="295"/>
            <ac:spMk id="26" creationId="{3E939C4B-4A4B-4483-964C-3A233676E4D4}"/>
          </ac:spMkLst>
        </pc:spChg>
        <pc:spChg chg="del">
          <ac:chgData name="Daniel Tiboah-Addo" userId="056b6271-87ca-4e58-95f1-b796c8119d83" providerId="ADAL" clId="{E45CED19-F24A-4073-827E-E039EA6CA451}" dt="2022-05-01T18:57:11.183" v="2166" actId="21"/>
          <ac:spMkLst>
            <pc:docMk/>
            <pc:sldMk cId="1922053930" sldId="295"/>
            <ac:spMk id="30" creationId="{860DB4C1-B203-422D-9AD2-CA375B6AA390}"/>
          </ac:spMkLst>
        </pc:spChg>
      </pc:sldChg>
      <pc:sldChg chg="delSp modSp add mod">
        <pc:chgData name="Daniel Tiboah-Addo" userId="056b6271-87ca-4e58-95f1-b796c8119d83" providerId="ADAL" clId="{E45CED19-F24A-4073-827E-E039EA6CA451}" dt="2022-05-03T11:22:59.929" v="2283" actId="20577"/>
        <pc:sldMkLst>
          <pc:docMk/>
          <pc:sldMk cId="4179927257" sldId="296"/>
        </pc:sldMkLst>
        <pc:spChg chg="mod">
          <ac:chgData name="Daniel Tiboah-Addo" userId="056b6271-87ca-4e58-95f1-b796c8119d83" providerId="ADAL" clId="{E45CED19-F24A-4073-827E-E039EA6CA451}" dt="2022-05-01T18:25:19.176" v="1189" actId="5793"/>
          <ac:spMkLst>
            <pc:docMk/>
            <pc:sldMk cId="4179927257" sldId="296"/>
            <ac:spMk id="2" creationId="{8A4E0A63-A388-49B1-A04E-27CE9BD622EF}"/>
          </ac:spMkLst>
        </pc:spChg>
        <pc:spChg chg="del">
          <ac:chgData name="Daniel Tiboah-Addo" userId="056b6271-87ca-4e58-95f1-b796c8119d83" providerId="ADAL" clId="{E45CED19-F24A-4073-827E-E039EA6CA451}" dt="2022-05-03T10:16:17.998" v="2260" actId="21"/>
          <ac:spMkLst>
            <pc:docMk/>
            <pc:sldMk cId="4179927257" sldId="296"/>
            <ac:spMk id="12" creationId="{A6A717FA-261D-42E0-883F-B25A197A38F9}"/>
          </ac:spMkLst>
        </pc:spChg>
        <pc:spChg chg="mod">
          <ac:chgData name="Daniel Tiboah-Addo" userId="056b6271-87ca-4e58-95f1-b796c8119d83" providerId="ADAL" clId="{E45CED19-F24A-4073-827E-E039EA6CA451}" dt="2022-05-03T11:22:59.929" v="2283" actId="20577"/>
          <ac:spMkLst>
            <pc:docMk/>
            <pc:sldMk cId="4179927257" sldId="296"/>
            <ac:spMk id="24" creationId="{99A77277-78C6-4DD7-A0BF-32C6105BAC45}"/>
          </ac:spMkLst>
        </pc:spChg>
        <pc:spChg chg="del">
          <ac:chgData name="Daniel Tiboah-Addo" userId="056b6271-87ca-4e58-95f1-b796c8119d83" providerId="ADAL" clId="{E45CED19-F24A-4073-827E-E039EA6CA451}" dt="2022-05-03T10:16:12.574" v="2257" actId="21"/>
          <ac:spMkLst>
            <pc:docMk/>
            <pc:sldMk cId="4179927257" sldId="296"/>
            <ac:spMk id="25" creationId="{8BD63E5C-7F92-430E-AC07-1764D3891808}"/>
          </ac:spMkLst>
        </pc:spChg>
        <pc:spChg chg="del">
          <ac:chgData name="Daniel Tiboah-Addo" userId="056b6271-87ca-4e58-95f1-b796c8119d83" providerId="ADAL" clId="{E45CED19-F24A-4073-827E-E039EA6CA451}" dt="2022-05-03T10:16:14.674" v="2258" actId="21"/>
          <ac:spMkLst>
            <pc:docMk/>
            <pc:sldMk cId="4179927257" sldId="296"/>
            <ac:spMk id="26" creationId="{3E939C4B-4A4B-4483-964C-3A233676E4D4}"/>
          </ac:spMkLst>
        </pc:spChg>
        <pc:spChg chg="del">
          <ac:chgData name="Daniel Tiboah-Addo" userId="056b6271-87ca-4e58-95f1-b796c8119d83" providerId="ADAL" clId="{E45CED19-F24A-4073-827E-E039EA6CA451}" dt="2022-05-03T10:16:16.288" v="2259" actId="21"/>
          <ac:spMkLst>
            <pc:docMk/>
            <pc:sldMk cId="4179927257" sldId="296"/>
            <ac:spMk id="30" creationId="{860DB4C1-B203-422D-9AD2-CA375B6AA390}"/>
          </ac:spMkLst>
        </pc:spChg>
      </pc:sldChg>
      <pc:sldChg chg="addSp modSp add del mod">
        <pc:chgData name="Daniel Tiboah-Addo" userId="056b6271-87ca-4e58-95f1-b796c8119d83" providerId="ADAL" clId="{E45CED19-F24A-4073-827E-E039EA6CA451}" dt="2022-05-04T10:52:32.134" v="2598" actId="1076"/>
        <pc:sldMkLst>
          <pc:docMk/>
          <pc:sldMk cId="3566659172" sldId="297"/>
        </pc:sldMkLst>
        <pc:spChg chg="mod">
          <ac:chgData name="Daniel Tiboah-Addo" userId="056b6271-87ca-4e58-95f1-b796c8119d83" providerId="ADAL" clId="{E45CED19-F24A-4073-827E-E039EA6CA451}" dt="2022-05-04T10:48:46.260" v="2394" actId="14100"/>
          <ac:spMkLst>
            <pc:docMk/>
            <pc:sldMk cId="3566659172" sldId="297"/>
            <ac:spMk id="2" creationId="{8A4E0A63-A388-49B1-A04E-27CE9BD622EF}"/>
          </ac:spMkLst>
        </pc:spChg>
        <pc:spChg chg="mod">
          <ac:chgData name="Daniel Tiboah-Addo" userId="056b6271-87ca-4e58-95f1-b796c8119d83" providerId="ADAL" clId="{E45CED19-F24A-4073-827E-E039EA6CA451}" dt="2022-05-04T10:52:32.134" v="2598" actId="1076"/>
          <ac:spMkLst>
            <pc:docMk/>
            <pc:sldMk cId="3566659172" sldId="297"/>
            <ac:spMk id="12" creationId="{A6A717FA-261D-42E0-883F-B25A197A38F9}"/>
          </ac:spMkLst>
        </pc:spChg>
        <pc:spChg chg="add mod">
          <ac:chgData name="Daniel Tiboah-Addo" userId="056b6271-87ca-4e58-95f1-b796c8119d83" providerId="ADAL" clId="{E45CED19-F24A-4073-827E-E039EA6CA451}" dt="2022-05-04T10:49:36.495" v="2439" actId="20577"/>
          <ac:spMkLst>
            <pc:docMk/>
            <pc:sldMk cId="3566659172" sldId="297"/>
            <ac:spMk id="13" creationId="{A4FA8FE8-60FB-04E9-EBCF-0743A0312FE4}"/>
          </ac:spMkLst>
        </pc:spChg>
        <pc:spChg chg="add mod">
          <ac:chgData name="Daniel Tiboah-Addo" userId="056b6271-87ca-4e58-95f1-b796c8119d83" providerId="ADAL" clId="{E45CED19-F24A-4073-827E-E039EA6CA451}" dt="2022-05-04T10:49:58.501" v="2456" actId="20577"/>
          <ac:spMkLst>
            <pc:docMk/>
            <pc:sldMk cId="3566659172" sldId="297"/>
            <ac:spMk id="14" creationId="{97B6408E-EE16-B877-3A2B-68EF322AB32B}"/>
          </ac:spMkLst>
        </pc:spChg>
        <pc:spChg chg="add mod">
          <ac:chgData name="Daniel Tiboah-Addo" userId="056b6271-87ca-4e58-95f1-b796c8119d83" providerId="ADAL" clId="{E45CED19-F24A-4073-827E-E039EA6CA451}" dt="2022-05-04T10:51:53.372" v="2560" actId="20577"/>
          <ac:spMkLst>
            <pc:docMk/>
            <pc:sldMk cId="3566659172" sldId="297"/>
            <ac:spMk id="15" creationId="{87DF8C29-4471-07A6-3B5E-EB65AC1F35DA}"/>
          </ac:spMkLst>
        </pc:spChg>
        <pc:spChg chg="add mod">
          <ac:chgData name="Daniel Tiboah-Addo" userId="056b6271-87ca-4e58-95f1-b796c8119d83" providerId="ADAL" clId="{E45CED19-F24A-4073-827E-E039EA6CA451}" dt="2022-05-04T10:52:05.766" v="2592" actId="20577"/>
          <ac:spMkLst>
            <pc:docMk/>
            <pc:sldMk cId="3566659172" sldId="297"/>
            <ac:spMk id="16" creationId="{3FA479DE-F367-59AA-184B-0A32A0B37C0A}"/>
          </ac:spMkLst>
        </pc:spChg>
        <pc:spChg chg="mod">
          <ac:chgData name="Daniel Tiboah-Addo" userId="056b6271-87ca-4e58-95f1-b796c8119d83" providerId="ADAL" clId="{E45CED19-F24A-4073-827E-E039EA6CA451}" dt="2022-05-04T10:49:41.762" v="2440" actId="1076"/>
          <ac:spMkLst>
            <pc:docMk/>
            <pc:sldMk cId="3566659172" sldId="297"/>
            <ac:spMk id="24" creationId="{99A77277-78C6-4DD7-A0BF-32C6105BAC45}"/>
          </ac:spMkLst>
        </pc:spChg>
        <pc:spChg chg="mod">
          <ac:chgData name="Daniel Tiboah-Addo" userId="056b6271-87ca-4e58-95f1-b796c8119d83" providerId="ADAL" clId="{E45CED19-F24A-4073-827E-E039EA6CA451}" dt="2022-05-04T10:52:21.614" v="2596" actId="1076"/>
          <ac:spMkLst>
            <pc:docMk/>
            <pc:sldMk cId="3566659172" sldId="297"/>
            <ac:spMk id="25" creationId="{8BD63E5C-7F92-430E-AC07-1764D3891808}"/>
          </ac:spMkLst>
        </pc:spChg>
        <pc:spChg chg="mod">
          <ac:chgData name="Daniel Tiboah-Addo" userId="056b6271-87ca-4e58-95f1-b796c8119d83" providerId="ADAL" clId="{E45CED19-F24A-4073-827E-E039EA6CA451}" dt="2022-05-04T10:52:06.938" v="2593" actId="1076"/>
          <ac:spMkLst>
            <pc:docMk/>
            <pc:sldMk cId="3566659172" sldId="297"/>
            <ac:spMk id="26" creationId="{3E939C4B-4A4B-4483-964C-3A233676E4D4}"/>
          </ac:spMkLst>
        </pc:spChg>
        <pc:spChg chg="mod">
          <ac:chgData name="Daniel Tiboah-Addo" userId="056b6271-87ca-4e58-95f1-b796c8119d83" providerId="ADAL" clId="{E45CED19-F24A-4073-827E-E039EA6CA451}" dt="2022-05-04T10:51:25.225" v="2532" actId="1076"/>
          <ac:spMkLst>
            <pc:docMk/>
            <pc:sldMk cId="3566659172" sldId="297"/>
            <ac:spMk id="30" creationId="{860DB4C1-B203-422D-9AD2-CA375B6AA390}"/>
          </ac:spMkLst>
        </pc:spChg>
      </pc:sldChg>
      <pc:sldChg chg="addSp delSp modSp add mod ord">
        <pc:chgData name="Daniel Tiboah-Addo" userId="056b6271-87ca-4e58-95f1-b796c8119d83" providerId="ADAL" clId="{E45CED19-F24A-4073-827E-E039EA6CA451}" dt="2022-05-03T11:24:49.235" v="2296" actId="21"/>
        <pc:sldMkLst>
          <pc:docMk/>
          <pc:sldMk cId="1055350741" sldId="298"/>
        </pc:sldMkLst>
        <pc:spChg chg="mod">
          <ac:chgData name="Daniel Tiboah-Addo" userId="056b6271-87ca-4e58-95f1-b796c8119d83" providerId="ADAL" clId="{E45CED19-F24A-4073-827E-E039EA6CA451}" dt="2022-05-01T18:26:30.491" v="1266" actId="1076"/>
          <ac:spMkLst>
            <pc:docMk/>
            <pc:sldMk cId="1055350741" sldId="298"/>
            <ac:spMk id="2" creationId="{A29DE7F2-E890-4744-88DD-A75F5E300513}"/>
          </ac:spMkLst>
        </pc:spChg>
        <pc:spChg chg="add del mod">
          <ac:chgData name="Daniel Tiboah-Addo" userId="056b6271-87ca-4e58-95f1-b796c8119d83" providerId="ADAL" clId="{E45CED19-F24A-4073-827E-E039EA6CA451}" dt="2022-05-03T11:24:49.235" v="2296" actId="21"/>
          <ac:spMkLst>
            <pc:docMk/>
            <pc:sldMk cId="1055350741" sldId="298"/>
            <ac:spMk id="5" creationId="{8AB935F7-CA89-AF0C-6BF9-C250EDCF8802}"/>
          </ac:spMkLst>
        </pc:spChg>
        <pc:picChg chg="del mod">
          <ac:chgData name="Daniel Tiboah-Addo" userId="056b6271-87ca-4e58-95f1-b796c8119d83" providerId="ADAL" clId="{E45CED19-F24A-4073-827E-E039EA6CA451}" dt="2022-05-03T11:24:43.424" v="2295" actId="21"/>
          <ac:picMkLst>
            <pc:docMk/>
            <pc:sldMk cId="1055350741" sldId="298"/>
            <ac:picMk id="7" creationId="{206F9951-1544-4FB3-80F2-82D60E16068B}"/>
          </ac:picMkLst>
        </pc:picChg>
      </pc:sldChg>
      <pc:sldChg chg="addSp delSp modSp add mod ord">
        <pc:chgData name="Daniel Tiboah-Addo" userId="056b6271-87ca-4e58-95f1-b796c8119d83" providerId="ADAL" clId="{E45CED19-F24A-4073-827E-E039EA6CA451}" dt="2022-05-04T11:10:15.377" v="2879" actId="1076"/>
        <pc:sldMkLst>
          <pc:docMk/>
          <pc:sldMk cId="895954449" sldId="299"/>
        </pc:sldMkLst>
        <pc:spChg chg="mod">
          <ac:chgData name="Daniel Tiboah-Addo" userId="056b6271-87ca-4e58-95f1-b796c8119d83" providerId="ADAL" clId="{E45CED19-F24A-4073-827E-E039EA6CA451}" dt="2022-05-04T11:04:13.437" v="2810" actId="20577"/>
          <ac:spMkLst>
            <pc:docMk/>
            <pc:sldMk cId="895954449" sldId="299"/>
            <ac:spMk id="2" creationId="{A29DE7F2-E890-4744-88DD-A75F5E300513}"/>
          </ac:spMkLst>
        </pc:spChg>
        <pc:spChg chg="add del mod">
          <ac:chgData name="Daniel Tiboah-Addo" userId="056b6271-87ca-4e58-95f1-b796c8119d83" providerId="ADAL" clId="{E45CED19-F24A-4073-827E-E039EA6CA451}" dt="2022-05-03T11:25:22.628" v="2298" actId="21"/>
          <ac:spMkLst>
            <pc:docMk/>
            <pc:sldMk cId="895954449" sldId="299"/>
            <ac:spMk id="5" creationId="{2750B05A-5D59-F51F-4C53-A3E14E2B80B7}"/>
          </ac:spMkLst>
        </pc:spChg>
        <pc:spChg chg="add mod">
          <ac:chgData name="Daniel Tiboah-Addo" userId="056b6271-87ca-4e58-95f1-b796c8119d83" providerId="ADAL" clId="{E45CED19-F24A-4073-827E-E039EA6CA451}" dt="2022-05-04T11:10:15.377" v="2879" actId="1076"/>
          <ac:spMkLst>
            <pc:docMk/>
            <pc:sldMk cId="895954449" sldId="299"/>
            <ac:spMk id="11" creationId="{8ACAD93F-C21B-6A0E-F50E-7DBAA0535324}"/>
          </ac:spMkLst>
        </pc:spChg>
        <pc:picChg chg="del">
          <ac:chgData name="Daniel Tiboah-Addo" userId="056b6271-87ca-4e58-95f1-b796c8119d83" providerId="ADAL" clId="{E45CED19-F24A-4073-827E-E039EA6CA451}" dt="2022-05-03T11:25:20.073" v="2297" actId="21"/>
          <ac:picMkLst>
            <pc:docMk/>
            <pc:sldMk cId="895954449" sldId="299"/>
            <ac:picMk id="7" creationId="{206F9951-1544-4FB3-80F2-82D60E16068B}"/>
          </ac:picMkLst>
        </pc:picChg>
      </pc:sldChg>
      <pc:sldChg chg="add del">
        <pc:chgData name="Daniel Tiboah-Addo" userId="056b6271-87ca-4e58-95f1-b796c8119d83" providerId="ADAL" clId="{E45CED19-F24A-4073-827E-E039EA6CA451}" dt="2022-05-04T10:59:32.228" v="2709" actId="2696"/>
        <pc:sldMkLst>
          <pc:docMk/>
          <pc:sldMk cId="35913300" sldId="300"/>
        </pc:sldMkLst>
      </pc:sldChg>
      <pc:sldChg chg="modSp add del mod ord">
        <pc:chgData name="Daniel Tiboah-Addo" userId="056b6271-87ca-4e58-95f1-b796c8119d83" providerId="ADAL" clId="{E45CED19-F24A-4073-827E-E039EA6CA451}" dt="2022-05-03T11:24:21.495" v="2289" actId="2696"/>
        <pc:sldMkLst>
          <pc:docMk/>
          <pc:sldMk cId="2384376071" sldId="300"/>
        </pc:sldMkLst>
        <pc:spChg chg="mod">
          <ac:chgData name="Daniel Tiboah-Addo" userId="056b6271-87ca-4e58-95f1-b796c8119d83" providerId="ADAL" clId="{E45CED19-F24A-4073-827E-E039EA6CA451}" dt="2022-05-01T18:31:11.661" v="1363" actId="20577"/>
          <ac:spMkLst>
            <pc:docMk/>
            <pc:sldMk cId="2384376071" sldId="300"/>
            <ac:spMk id="2" creationId="{A29DE7F2-E890-4744-88DD-A75F5E300513}"/>
          </ac:spMkLst>
        </pc:spChg>
      </pc:sldChg>
      <pc:sldChg chg="addSp delSp modSp add del mod">
        <pc:chgData name="Daniel Tiboah-Addo" userId="056b6271-87ca-4e58-95f1-b796c8119d83" providerId="ADAL" clId="{E45CED19-F24A-4073-827E-E039EA6CA451}" dt="2022-05-04T10:54:51.651" v="2650" actId="2696"/>
        <pc:sldMkLst>
          <pc:docMk/>
          <pc:sldMk cId="2631343638" sldId="301"/>
        </pc:sldMkLst>
        <pc:spChg chg="mod">
          <ac:chgData name="Daniel Tiboah-Addo" userId="056b6271-87ca-4e58-95f1-b796c8119d83" providerId="ADAL" clId="{E45CED19-F24A-4073-827E-E039EA6CA451}" dt="2022-05-04T10:54:30.478" v="2647" actId="1076"/>
          <ac:spMkLst>
            <pc:docMk/>
            <pc:sldMk cId="2631343638" sldId="301"/>
            <ac:spMk id="2" creationId="{A29DE7F2-E890-4744-88DD-A75F5E300513}"/>
          </ac:spMkLst>
        </pc:spChg>
        <pc:spChg chg="add del mod">
          <ac:chgData name="Daniel Tiboah-Addo" userId="056b6271-87ca-4e58-95f1-b796c8119d83" providerId="ADAL" clId="{E45CED19-F24A-4073-827E-E039EA6CA451}" dt="2022-05-03T21:45:14.248" v="2335" actId="21"/>
          <ac:spMkLst>
            <pc:docMk/>
            <pc:sldMk cId="2631343638" sldId="301"/>
            <ac:spMk id="5" creationId="{EBCF9765-7BF3-D2D2-DB88-BC1CA92BD1D9}"/>
          </ac:spMkLst>
        </pc:spChg>
        <pc:spChg chg="add del mod">
          <ac:chgData name="Daniel Tiboah-Addo" userId="056b6271-87ca-4e58-95f1-b796c8119d83" providerId="ADAL" clId="{E45CED19-F24A-4073-827E-E039EA6CA451}" dt="2022-05-03T21:45:10.596" v="2334" actId="21"/>
          <ac:spMkLst>
            <pc:docMk/>
            <pc:sldMk cId="2631343638" sldId="301"/>
            <ac:spMk id="7" creationId="{2F4394AC-1FF4-0B9B-AFF4-3E438607D6C5}"/>
          </ac:spMkLst>
        </pc:spChg>
        <pc:spChg chg="del">
          <ac:chgData name="Daniel Tiboah-Addo" userId="056b6271-87ca-4e58-95f1-b796c8119d83" providerId="ADAL" clId="{E45CED19-F24A-4073-827E-E039EA6CA451}" dt="2022-05-03T21:45:02.237" v="2332" actId="21"/>
          <ac:spMkLst>
            <pc:docMk/>
            <pc:sldMk cId="2631343638" sldId="301"/>
            <ac:spMk id="8" creationId="{45997A14-473C-4DE2-94EB-80C3F334E4B4}"/>
          </ac:spMkLst>
        </pc:spChg>
        <pc:spChg chg="del">
          <ac:chgData name="Daniel Tiboah-Addo" userId="056b6271-87ca-4e58-95f1-b796c8119d83" providerId="ADAL" clId="{E45CED19-F24A-4073-827E-E039EA6CA451}" dt="2022-05-03T21:44:48.924" v="2331" actId="21"/>
          <ac:spMkLst>
            <pc:docMk/>
            <pc:sldMk cId="2631343638" sldId="301"/>
            <ac:spMk id="9" creationId="{72958308-20D5-405F-BD76-550B9140B049}"/>
          </ac:spMkLst>
        </pc:spChg>
        <pc:spChg chg="add del mod">
          <ac:chgData name="Daniel Tiboah-Addo" userId="056b6271-87ca-4e58-95f1-b796c8119d83" providerId="ADAL" clId="{E45CED19-F24A-4073-827E-E039EA6CA451}" dt="2022-05-03T21:45:04.372" v="2333" actId="21"/>
          <ac:spMkLst>
            <pc:docMk/>
            <pc:sldMk cId="2631343638" sldId="301"/>
            <ac:spMk id="11" creationId="{17A0C34A-5428-2FE0-2EF7-B04D2293DD82}"/>
          </ac:spMkLst>
        </pc:spChg>
        <pc:spChg chg="add mod">
          <ac:chgData name="Daniel Tiboah-Addo" userId="056b6271-87ca-4e58-95f1-b796c8119d83" providerId="ADAL" clId="{E45CED19-F24A-4073-827E-E039EA6CA451}" dt="2022-05-03T21:45:59.224" v="2361" actId="1076"/>
          <ac:spMkLst>
            <pc:docMk/>
            <pc:sldMk cId="2631343638" sldId="301"/>
            <ac:spMk id="14" creationId="{86F31EF5-7C4B-849E-7E09-5F5A599FDA3F}"/>
          </ac:spMkLst>
        </pc:spChg>
        <pc:spChg chg="add mod">
          <ac:chgData name="Daniel Tiboah-Addo" userId="056b6271-87ca-4e58-95f1-b796c8119d83" providerId="ADAL" clId="{E45CED19-F24A-4073-827E-E039EA6CA451}" dt="2022-05-03T21:45:55.914" v="2360" actId="1076"/>
          <ac:spMkLst>
            <pc:docMk/>
            <pc:sldMk cId="2631343638" sldId="301"/>
            <ac:spMk id="15" creationId="{6CDA8A5D-0FF8-586A-DBFA-D483CF3CD8E5}"/>
          </ac:spMkLst>
        </pc:spChg>
        <pc:spChg chg="del">
          <ac:chgData name="Daniel Tiboah-Addo" userId="056b6271-87ca-4e58-95f1-b796c8119d83" providerId="ADAL" clId="{E45CED19-F24A-4073-827E-E039EA6CA451}" dt="2022-05-03T21:44:48.924" v="2331" actId="21"/>
          <ac:spMkLst>
            <pc:docMk/>
            <pc:sldMk cId="2631343638" sldId="301"/>
            <ac:spMk id="16" creationId="{7B0A41CC-FB36-4319-BBBE-AA74E5A1B8B5}"/>
          </ac:spMkLst>
        </pc:spChg>
        <pc:spChg chg="del">
          <ac:chgData name="Daniel Tiboah-Addo" userId="056b6271-87ca-4e58-95f1-b796c8119d83" providerId="ADAL" clId="{E45CED19-F24A-4073-827E-E039EA6CA451}" dt="2022-05-03T21:44:48.924" v="2331" actId="21"/>
          <ac:spMkLst>
            <pc:docMk/>
            <pc:sldMk cId="2631343638" sldId="301"/>
            <ac:spMk id="34" creationId="{2605E566-83BF-4E26-ABAF-2EFCD933644E}"/>
          </ac:spMkLst>
        </pc:spChg>
      </pc:sldChg>
      <pc:sldChg chg="add del">
        <pc:chgData name="Daniel Tiboah-Addo" userId="056b6271-87ca-4e58-95f1-b796c8119d83" providerId="ADAL" clId="{E45CED19-F24A-4073-827E-E039EA6CA451}" dt="2022-05-04T10:59:30.727" v="2708" actId="2696"/>
        <pc:sldMkLst>
          <pc:docMk/>
          <pc:sldMk cId="2912141562" sldId="302"/>
        </pc:sldMkLst>
      </pc:sldChg>
      <pc:sldChg chg="modSp add mod">
        <pc:chgData name="Daniel Tiboah-Addo" userId="056b6271-87ca-4e58-95f1-b796c8119d83" providerId="ADAL" clId="{E45CED19-F24A-4073-827E-E039EA6CA451}" dt="2022-05-04T11:00:27.686" v="2728" actId="1076"/>
        <pc:sldMkLst>
          <pc:docMk/>
          <pc:sldMk cId="769590056" sldId="303"/>
        </pc:sldMkLst>
        <pc:spChg chg="mod">
          <ac:chgData name="Daniel Tiboah-Addo" userId="056b6271-87ca-4e58-95f1-b796c8119d83" providerId="ADAL" clId="{E45CED19-F24A-4073-827E-E039EA6CA451}" dt="2022-05-04T11:00:27.686" v="2728" actId="1076"/>
          <ac:spMkLst>
            <pc:docMk/>
            <pc:sldMk cId="769590056" sldId="303"/>
            <ac:spMk id="2" creationId="{A29DE7F2-E890-4744-88DD-A75F5E300513}"/>
          </ac:spMkLst>
        </pc:spChg>
      </pc:sldChg>
      <pc:sldChg chg="addSp delSp modSp add mod ord">
        <pc:chgData name="Daniel Tiboah-Addo" userId="056b6271-87ca-4e58-95f1-b796c8119d83" providerId="ADAL" clId="{E45CED19-F24A-4073-827E-E039EA6CA451}" dt="2022-05-04T10:57:49.757" v="2689" actId="207"/>
        <pc:sldMkLst>
          <pc:docMk/>
          <pc:sldMk cId="2921834418" sldId="304"/>
        </pc:sldMkLst>
        <pc:spChg chg="del">
          <ac:chgData name="Daniel Tiboah-Addo" userId="056b6271-87ca-4e58-95f1-b796c8119d83" providerId="ADAL" clId="{E45CED19-F24A-4073-827E-E039EA6CA451}" dt="2022-05-04T10:54:13.691" v="2643" actId="21"/>
          <ac:spMkLst>
            <pc:docMk/>
            <pc:sldMk cId="2921834418" sldId="304"/>
            <ac:spMk id="2" creationId="{67708C79-A4AC-4B5D-92DF-600737E4D11A}"/>
          </ac:spMkLst>
        </pc:spChg>
        <pc:spChg chg="add del">
          <ac:chgData name="Daniel Tiboah-Addo" userId="056b6271-87ca-4e58-95f1-b796c8119d83" providerId="ADAL" clId="{E45CED19-F24A-4073-827E-E039EA6CA451}" dt="2022-05-04T10:53:52.920" v="2631" actId="21"/>
          <ac:spMkLst>
            <pc:docMk/>
            <pc:sldMk cId="2921834418" sldId="304"/>
            <ac:spMk id="3" creationId="{7D779DE4-CAEA-4617-897E-FEC9A2AC2D6A}"/>
          </ac:spMkLst>
        </pc:spChg>
        <pc:spChg chg="del">
          <ac:chgData name="Daniel Tiboah-Addo" userId="056b6271-87ca-4e58-95f1-b796c8119d83" providerId="ADAL" clId="{E45CED19-F24A-4073-827E-E039EA6CA451}" dt="2022-05-04T10:53:57.062" v="2633" actId="21"/>
          <ac:spMkLst>
            <pc:docMk/>
            <pc:sldMk cId="2921834418" sldId="304"/>
            <ac:spMk id="5" creationId="{EBEDB7CB-2A17-4C89-8463-567F882F6B1C}"/>
          </ac:spMkLst>
        </pc:spChg>
        <pc:spChg chg="add del mod">
          <ac:chgData name="Daniel Tiboah-Addo" userId="056b6271-87ca-4e58-95f1-b796c8119d83" providerId="ADAL" clId="{E45CED19-F24A-4073-827E-E039EA6CA451}" dt="2022-05-04T10:53:52.576" v="2630" actId="21"/>
          <ac:spMkLst>
            <pc:docMk/>
            <pc:sldMk cId="2921834418" sldId="304"/>
            <ac:spMk id="6" creationId="{31584E22-9F42-7BB4-4AD4-3EB958251C2D}"/>
          </ac:spMkLst>
        </pc:spChg>
        <pc:spChg chg="del">
          <ac:chgData name="Daniel Tiboah-Addo" userId="056b6271-87ca-4e58-95f1-b796c8119d83" providerId="ADAL" clId="{E45CED19-F24A-4073-827E-E039EA6CA451}" dt="2022-05-04T10:54:07.380" v="2639" actId="21"/>
          <ac:spMkLst>
            <pc:docMk/>
            <pc:sldMk cId="2921834418" sldId="304"/>
            <ac:spMk id="7" creationId="{38567012-CD35-41AB-B12D-92555A9BE0D0}"/>
          </ac:spMkLst>
        </pc:spChg>
        <pc:spChg chg="add del mod">
          <ac:chgData name="Daniel Tiboah-Addo" userId="056b6271-87ca-4e58-95f1-b796c8119d83" providerId="ADAL" clId="{E45CED19-F24A-4073-827E-E039EA6CA451}" dt="2022-05-04T10:53:54.701" v="2632" actId="21"/>
          <ac:spMkLst>
            <pc:docMk/>
            <pc:sldMk cId="2921834418" sldId="304"/>
            <ac:spMk id="9" creationId="{B7A5A323-787C-2710-A196-B3BEEC0D4593}"/>
          </ac:spMkLst>
        </pc:spChg>
        <pc:spChg chg="add del mod">
          <ac:chgData name="Daniel Tiboah-Addo" userId="056b6271-87ca-4e58-95f1-b796c8119d83" providerId="ADAL" clId="{E45CED19-F24A-4073-827E-E039EA6CA451}" dt="2022-05-04T10:53:58.406" v="2634" actId="21"/>
          <ac:spMkLst>
            <pc:docMk/>
            <pc:sldMk cId="2921834418" sldId="304"/>
            <ac:spMk id="11" creationId="{45CC60EA-E03E-1CAE-437E-41166E48E7BB}"/>
          </ac:spMkLst>
        </pc:spChg>
        <pc:spChg chg="add del mod">
          <ac:chgData name="Daniel Tiboah-Addo" userId="056b6271-87ca-4e58-95f1-b796c8119d83" providerId="ADAL" clId="{E45CED19-F24A-4073-827E-E039EA6CA451}" dt="2022-05-04T10:54:09.065" v="2640" actId="21"/>
          <ac:spMkLst>
            <pc:docMk/>
            <pc:sldMk cId="2921834418" sldId="304"/>
            <ac:spMk id="16" creationId="{C781D29A-4241-50FF-2ECC-2C6ADE924FA1}"/>
          </ac:spMkLst>
        </pc:spChg>
        <pc:spChg chg="add del mod">
          <ac:chgData name="Daniel Tiboah-Addo" userId="056b6271-87ca-4e58-95f1-b796c8119d83" providerId="ADAL" clId="{E45CED19-F24A-4073-827E-E039EA6CA451}" dt="2022-05-04T10:54:15.240" v="2644" actId="21"/>
          <ac:spMkLst>
            <pc:docMk/>
            <pc:sldMk cId="2921834418" sldId="304"/>
            <ac:spMk id="18" creationId="{B0C00D07-7560-173F-7495-D6F83872B29C}"/>
          </ac:spMkLst>
        </pc:spChg>
        <pc:spChg chg="add mod">
          <ac:chgData name="Daniel Tiboah-Addo" userId="056b6271-87ca-4e58-95f1-b796c8119d83" providerId="ADAL" clId="{E45CED19-F24A-4073-827E-E039EA6CA451}" dt="2022-05-04T10:57:49.757" v="2689" actId="207"/>
          <ac:spMkLst>
            <pc:docMk/>
            <pc:sldMk cId="2921834418" sldId="304"/>
            <ac:spMk id="25" creationId="{03AF8E2A-750A-7B17-2E4B-68786C1082C6}"/>
          </ac:spMkLst>
        </pc:spChg>
        <pc:spChg chg="add mod">
          <ac:chgData name="Daniel Tiboah-Addo" userId="056b6271-87ca-4e58-95f1-b796c8119d83" providerId="ADAL" clId="{E45CED19-F24A-4073-827E-E039EA6CA451}" dt="2022-05-04T10:57:39.567" v="2688" actId="20577"/>
          <ac:spMkLst>
            <pc:docMk/>
            <pc:sldMk cId="2921834418" sldId="304"/>
            <ac:spMk id="26" creationId="{3B694E29-5B76-DEFC-C554-4AC230D71654}"/>
          </ac:spMkLst>
        </pc:spChg>
        <pc:spChg chg="add mod">
          <ac:chgData name="Daniel Tiboah-Addo" userId="056b6271-87ca-4e58-95f1-b796c8119d83" providerId="ADAL" clId="{E45CED19-F24A-4073-827E-E039EA6CA451}" dt="2022-05-04T10:57:22.397" v="2668" actId="20577"/>
          <ac:spMkLst>
            <pc:docMk/>
            <pc:sldMk cId="2921834418" sldId="304"/>
            <ac:spMk id="27" creationId="{CEF5AA8D-6F1C-6213-A8AD-144A9B641CE5}"/>
          </ac:spMkLst>
        </pc:spChg>
        <pc:spChg chg="del">
          <ac:chgData name="Daniel Tiboah-Addo" userId="056b6271-87ca-4e58-95f1-b796c8119d83" providerId="ADAL" clId="{E45CED19-F24A-4073-827E-E039EA6CA451}" dt="2022-05-04T10:54:04.723" v="2638" actId="21"/>
          <ac:spMkLst>
            <pc:docMk/>
            <pc:sldMk cId="2921834418" sldId="304"/>
            <ac:spMk id="32" creationId="{B45E503B-A78A-45C9-8559-84594FC90824}"/>
          </ac:spMkLst>
        </pc:spChg>
        <pc:cxnChg chg="del mod">
          <ac:chgData name="Daniel Tiboah-Addo" userId="056b6271-87ca-4e58-95f1-b796c8119d83" providerId="ADAL" clId="{E45CED19-F24A-4073-827E-E039EA6CA451}" dt="2022-05-04T10:53:59.970" v="2635" actId="21"/>
          <ac:cxnSpMkLst>
            <pc:docMk/>
            <pc:sldMk cId="2921834418" sldId="304"/>
            <ac:cxnSpMk id="34" creationId="{78E61FC1-C162-492D-B875-D4E21AB39ADE}"/>
          </ac:cxnSpMkLst>
        </pc:cxnChg>
        <pc:cxnChg chg="del">
          <ac:chgData name="Daniel Tiboah-Addo" userId="056b6271-87ca-4e58-95f1-b796c8119d83" providerId="ADAL" clId="{E45CED19-F24A-4073-827E-E039EA6CA451}" dt="2022-05-04T10:54:01.501" v="2636" actId="21"/>
          <ac:cxnSpMkLst>
            <pc:docMk/>
            <pc:sldMk cId="2921834418" sldId="304"/>
            <ac:cxnSpMk id="36" creationId="{B25C5ECC-64E1-416B-81AA-959624B1ED8F}"/>
          </ac:cxnSpMkLst>
        </pc:cxnChg>
        <pc:cxnChg chg="del">
          <ac:chgData name="Daniel Tiboah-Addo" userId="056b6271-87ca-4e58-95f1-b796c8119d83" providerId="ADAL" clId="{E45CED19-F24A-4073-827E-E039EA6CA451}" dt="2022-05-04T10:54:02.845" v="2637" actId="21"/>
          <ac:cxnSpMkLst>
            <pc:docMk/>
            <pc:sldMk cId="2921834418" sldId="304"/>
            <ac:cxnSpMk id="40" creationId="{7681AAD0-0C81-4478-9FCD-43AAFDE0FD37}"/>
          </ac:cxnSpMkLst>
        </pc:cxnChg>
        <pc:cxnChg chg="del mod">
          <ac:chgData name="Daniel Tiboah-Addo" userId="056b6271-87ca-4e58-95f1-b796c8119d83" providerId="ADAL" clId="{E45CED19-F24A-4073-827E-E039EA6CA451}" dt="2022-05-04T10:54:11.393" v="2642" actId="21"/>
          <ac:cxnSpMkLst>
            <pc:docMk/>
            <pc:sldMk cId="2921834418" sldId="304"/>
            <ac:cxnSpMk id="88" creationId="{39DA9189-87D9-4F33-8534-FC5FAEBCFAD1}"/>
          </ac:cxnSpMkLst>
        </pc:cxnChg>
        <pc:cxnChg chg="del mod">
          <ac:chgData name="Daniel Tiboah-Addo" userId="056b6271-87ca-4e58-95f1-b796c8119d83" providerId="ADAL" clId="{E45CED19-F24A-4073-827E-E039EA6CA451}" dt="2022-05-04T10:54:10.300" v="2641" actId="21"/>
          <ac:cxnSpMkLst>
            <pc:docMk/>
            <pc:sldMk cId="2921834418" sldId="304"/>
            <ac:cxnSpMk id="90" creationId="{2D7F6105-1FFA-4E0F-AB32-7E53FE957FA6}"/>
          </ac:cxnSpMkLst>
        </pc:cxnChg>
      </pc:sldChg>
      <pc:sldChg chg="delSp modSp add del mod ord">
        <pc:chgData name="Daniel Tiboah-Addo" userId="056b6271-87ca-4e58-95f1-b796c8119d83" providerId="ADAL" clId="{E45CED19-F24A-4073-827E-E039EA6CA451}" dt="2022-05-04T11:03:53.890" v="2793" actId="2696"/>
        <pc:sldMkLst>
          <pc:docMk/>
          <pc:sldMk cId="2469046995" sldId="305"/>
        </pc:sldMkLst>
        <pc:spChg chg="mod">
          <ac:chgData name="Daniel Tiboah-Addo" userId="056b6271-87ca-4e58-95f1-b796c8119d83" providerId="ADAL" clId="{E45CED19-F24A-4073-827E-E039EA6CA451}" dt="2022-05-04T10:59:55.926" v="2713" actId="20577"/>
          <ac:spMkLst>
            <pc:docMk/>
            <pc:sldMk cId="2469046995" sldId="305"/>
            <ac:spMk id="2" creationId="{8A4E0A63-A388-49B1-A04E-27CE9BD622EF}"/>
          </ac:spMkLst>
        </pc:spChg>
        <pc:spChg chg="del">
          <ac:chgData name="Daniel Tiboah-Addo" userId="056b6271-87ca-4e58-95f1-b796c8119d83" providerId="ADAL" clId="{E45CED19-F24A-4073-827E-E039EA6CA451}" dt="2022-05-04T11:02:46.777" v="2745" actId="21"/>
          <ac:spMkLst>
            <pc:docMk/>
            <pc:sldMk cId="2469046995" sldId="305"/>
            <ac:spMk id="24" creationId="{99A77277-78C6-4DD7-A0BF-32C6105BAC45}"/>
          </ac:spMkLst>
        </pc:spChg>
      </pc:sldChg>
      <pc:sldChg chg="addSp delSp modSp add mod ord">
        <pc:chgData name="Daniel Tiboah-Addo" userId="056b6271-87ca-4e58-95f1-b796c8119d83" providerId="ADAL" clId="{E45CED19-F24A-4073-827E-E039EA6CA451}" dt="2022-05-04T11:09:17.697" v="2853"/>
        <pc:sldMkLst>
          <pc:docMk/>
          <pc:sldMk cId="2670822033" sldId="306"/>
        </pc:sldMkLst>
        <pc:spChg chg="mod">
          <ac:chgData name="Daniel Tiboah-Addo" userId="056b6271-87ca-4e58-95f1-b796c8119d83" providerId="ADAL" clId="{E45CED19-F24A-4073-827E-E039EA6CA451}" dt="2022-05-04T11:07:24.600" v="2818" actId="20577"/>
          <ac:spMkLst>
            <pc:docMk/>
            <pc:sldMk cId="2670822033" sldId="306"/>
            <ac:spMk id="2" creationId="{8A4E0A63-A388-49B1-A04E-27CE9BD622EF}"/>
          </ac:spMkLst>
        </pc:spChg>
        <pc:spChg chg="del">
          <ac:chgData name="Daniel Tiboah-Addo" userId="056b6271-87ca-4e58-95f1-b796c8119d83" providerId="ADAL" clId="{E45CED19-F24A-4073-827E-E039EA6CA451}" dt="2022-05-04T11:03:48.427" v="2792" actId="21"/>
          <ac:spMkLst>
            <pc:docMk/>
            <pc:sldMk cId="2670822033" sldId="306"/>
            <ac:spMk id="3" creationId="{005C44B1-BA82-483C-BD91-F89067442F9E}"/>
          </ac:spMkLst>
        </pc:spChg>
        <pc:spChg chg="add del mod">
          <ac:chgData name="Daniel Tiboah-Addo" userId="056b6271-87ca-4e58-95f1-b796c8119d83" providerId="ADAL" clId="{E45CED19-F24A-4073-827E-E039EA6CA451}" dt="2022-05-04T11:09:17.697" v="2853"/>
          <ac:spMkLst>
            <pc:docMk/>
            <pc:sldMk cId="2670822033" sldId="306"/>
            <ac:spMk id="5" creationId="{C650135B-4FB4-284D-451A-2135C5FDAA3F}"/>
          </ac:spMkLst>
        </pc:spChg>
        <pc:spChg chg="add del mod">
          <ac:chgData name="Daniel Tiboah-Addo" userId="056b6271-87ca-4e58-95f1-b796c8119d83" providerId="ADAL" clId="{E45CED19-F24A-4073-827E-E039EA6CA451}" dt="2022-05-04T11:07:20.118" v="2813" actId="21"/>
          <ac:spMkLst>
            <pc:docMk/>
            <pc:sldMk cId="2670822033" sldId="306"/>
            <ac:spMk id="7" creationId="{1E1F9D9D-60CF-FF8C-1ABB-EDB640C561F5}"/>
          </ac:spMkLst>
        </pc:spChg>
        <pc:spChg chg="add mod">
          <ac:chgData name="Daniel Tiboah-Addo" userId="056b6271-87ca-4e58-95f1-b796c8119d83" providerId="ADAL" clId="{E45CED19-F24A-4073-827E-E039EA6CA451}" dt="2022-05-04T11:07:56.366" v="2849" actId="1076"/>
          <ac:spMkLst>
            <pc:docMk/>
            <pc:sldMk cId="2670822033" sldId="306"/>
            <ac:spMk id="8" creationId="{0EB3C203-A0A1-C6A2-AC97-3084EE7FF1BC}"/>
          </ac:spMkLst>
        </pc:spChg>
        <pc:spChg chg="del">
          <ac:chgData name="Daniel Tiboah-Addo" userId="056b6271-87ca-4e58-95f1-b796c8119d83" providerId="ADAL" clId="{E45CED19-F24A-4073-827E-E039EA6CA451}" dt="2022-05-04T11:03:46.538" v="2791" actId="21"/>
          <ac:spMkLst>
            <pc:docMk/>
            <pc:sldMk cId="2670822033" sldId="306"/>
            <ac:spMk id="11" creationId="{B4C05DEF-58BE-478D-BC6C-655338652023}"/>
          </ac:spMkLst>
        </pc:spChg>
        <pc:spChg chg="del">
          <ac:chgData name="Daniel Tiboah-Addo" userId="056b6271-87ca-4e58-95f1-b796c8119d83" providerId="ADAL" clId="{E45CED19-F24A-4073-827E-E039EA6CA451}" dt="2022-05-04T11:03:17.887" v="2746" actId="21"/>
          <ac:spMkLst>
            <pc:docMk/>
            <pc:sldMk cId="2670822033" sldId="306"/>
            <ac:spMk id="24" creationId="{99A77277-78C6-4DD7-A0BF-32C6105BAC45}"/>
          </ac:spMkLst>
        </pc:spChg>
      </pc:sldChg>
      <pc:sldMasterChg chg="delSldLayout">
        <pc:chgData name="Daniel Tiboah-Addo" userId="056b6271-87ca-4e58-95f1-b796c8119d83" providerId="ADAL" clId="{E45CED19-F24A-4073-827E-E039EA6CA451}" dt="2022-05-03T11:25:30.940" v="2301" actId="2696"/>
        <pc:sldMasterMkLst>
          <pc:docMk/>
          <pc:sldMasterMk cId="2446666589" sldId="2147483648"/>
        </pc:sldMasterMkLst>
        <pc:sldLayoutChg chg="del">
          <pc:chgData name="Daniel Tiboah-Addo" userId="056b6271-87ca-4e58-95f1-b796c8119d83" providerId="ADAL" clId="{E45CED19-F24A-4073-827E-E039EA6CA451}" dt="2022-05-03T11:25:30.940" v="2301" actId="2696"/>
          <pc:sldLayoutMkLst>
            <pc:docMk/>
            <pc:sldMasterMk cId="2446666589" sldId="2147483648"/>
            <pc:sldLayoutMk cId="1561310622" sldId="2147483663"/>
          </pc:sldLayoutMkLst>
        </pc:sldLayoutChg>
        <pc:sldLayoutChg chg="del">
          <pc:chgData name="Daniel Tiboah-Addo" userId="056b6271-87ca-4e58-95f1-b796c8119d83" providerId="ADAL" clId="{E45CED19-F24A-4073-827E-E039EA6CA451}" dt="2022-05-03T11:24:31.319" v="2292" actId="2696"/>
          <pc:sldLayoutMkLst>
            <pc:docMk/>
            <pc:sldMasterMk cId="2446666589" sldId="2147483648"/>
            <pc:sldLayoutMk cId="676347809" sldId="2147483664"/>
          </pc:sldLayoutMkLst>
        </pc:sldLayoutChg>
        <pc:sldLayoutChg chg="del">
          <pc:chgData name="Daniel Tiboah-Addo" userId="056b6271-87ca-4e58-95f1-b796c8119d83" providerId="ADAL" clId="{E45CED19-F24A-4073-827E-E039EA6CA451}" dt="2022-05-03T11:24:18.314" v="2288" actId="2696"/>
          <pc:sldLayoutMkLst>
            <pc:docMk/>
            <pc:sldMasterMk cId="2446666589" sldId="2147483648"/>
            <pc:sldLayoutMk cId="1490089660" sldId="2147483665"/>
          </pc:sldLayoutMkLst>
        </pc:sldLayoutChg>
      </pc:sldMasterChg>
    </pc:docChg>
  </pc:docChgLst>
  <pc:docChgLst>
    <pc:chgData name="Daniel Tiboah-Addo" userId="S::19175148@brookes.ac.uk::056b6271-87ca-4e58-95f1-b796c8119d83" providerId="AD" clId="Web-{E8E512EF-31AB-66A2-14CA-F2462667B726}"/>
    <pc:docChg chg="sldOrd">
      <pc:chgData name="Daniel Tiboah-Addo" userId="S::19175148@brookes.ac.uk::056b6271-87ca-4e58-95f1-b796c8119d83" providerId="AD" clId="Web-{E8E512EF-31AB-66A2-14CA-F2462667B726}" dt="2022-07-08T23:57:11.079" v="1"/>
      <pc:docMkLst>
        <pc:docMk/>
      </pc:docMkLst>
      <pc:sldChg chg="ord">
        <pc:chgData name="Daniel Tiboah-Addo" userId="S::19175148@brookes.ac.uk::056b6271-87ca-4e58-95f1-b796c8119d83" providerId="AD" clId="Web-{E8E512EF-31AB-66A2-14CA-F2462667B726}" dt="2022-07-08T23:57:11.079" v="1"/>
        <pc:sldMkLst>
          <pc:docMk/>
          <pc:sldMk cId="769590056" sldId="303"/>
        </pc:sldMkLst>
      </pc:sldChg>
    </pc:docChg>
  </pc:docChgLst>
  <pc:docChgLst>
    <pc:chgData name="Daniel Tiboah-Addo" userId="056b6271-87ca-4e58-95f1-b796c8119d83" providerId="ADAL" clId="{8759B80E-A592-4B85-BA1B-5CF8940ABF05}"/>
    <pc:docChg chg="modSld">
      <pc:chgData name="Daniel Tiboah-Addo" userId="056b6271-87ca-4e58-95f1-b796c8119d83" providerId="ADAL" clId="{8759B80E-A592-4B85-BA1B-5CF8940ABF05}" dt="2022-06-18T18:22:45.553" v="0" actId="1076"/>
      <pc:docMkLst>
        <pc:docMk/>
      </pc:docMkLst>
      <pc:sldChg chg="modSp mod">
        <pc:chgData name="Daniel Tiboah-Addo" userId="056b6271-87ca-4e58-95f1-b796c8119d83" providerId="ADAL" clId="{8759B80E-A592-4B85-BA1B-5CF8940ABF05}" dt="2022-06-18T18:22:45.553" v="0" actId="1076"/>
        <pc:sldMkLst>
          <pc:docMk/>
          <pc:sldMk cId="2069393026" sldId="278"/>
        </pc:sldMkLst>
        <pc:picChg chg="mod">
          <ac:chgData name="Daniel Tiboah-Addo" userId="056b6271-87ca-4e58-95f1-b796c8119d83" providerId="ADAL" clId="{8759B80E-A592-4B85-BA1B-5CF8940ABF05}" dt="2022-06-18T18:22:45.553" v="0" actId="1076"/>
          <ac:picMkLst>
            <pc:docMk/>
            <pc:sldMk cId="2069393026" sldId="278"/>
            <ac:picMk id="44" creationId="{A0105114-2DC2-4384-A5B7-DAA193F98EC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E1B8-528F-4D87-8EBD-B843BAE2C861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576D-777F-42E1-9739-7FD89F404092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1A11-BB96-443E-B274-982C61AA7E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anchor="ctr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Title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2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3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1/7/20XX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3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1" y="2413000"/>
            <a:ext cx="4114795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3" y="2413000"/>
            <a:ext cx="4114797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2" y="2046288"/>
            <a:ext cx="554445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142" y="3162300"/>
            <a:ext cx="5544458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2046288"/>
            <a:ext cx="411480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0588" y="3162300"/>
            <a:ext cx="4114800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1850572"/>
            <a:ext cx="10134601" cy="4093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3" name="Text Placeholder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5" name="Text Placeholder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0" name="Text Placeholder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771" y="4136571"/>
            <a:ext cx="3907972" cy="188323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 lIns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4147457"/>
            <a:ext cx="4203247" cy="153216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43" y="5201920"/>
            <a:ext cx="5747657" cy="992505"/>
          </a:xfrm>
        </p:spPr>
        <p:txBody>
          <a:bodyPr anchor="ctr">
            <a:normAutofit/>
          </a:bodyPr>
          <a:lstStyle>
            <a:lvl1pPr>
              <a:defRPr sz="4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icons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34142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51CF84FA-944B-434D-A8DD-F5D8A6BD7F12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06975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F07B788A-B491-4062-8710-AC0B5654D44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412200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D798BE23-D422-4EB1-A64B-24749090892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4BF2994C-9A98-4FB0-B040-0D7D4EE7DB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96B5941B-782C-4ACF-AF36-8E21DA11A2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7/1/20XX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61" r:id="rId9"/>
    <p:sldLayoutId id="2147483671" r:id="rId10"/>
    <p:sldLayoutId id="2147483679" r:id="rId11"/>
    <p:sldLayoutId id="2147483677" r:id="rId12"/>
    <p:sldLayoutId id="2147483672" r:id="rId13"/>
    <p:sldLayoutId id="2147483652" r:id="rId14"/>
    <p:sldLayoutId id="2147483653" r:id="rId15"/>
    <p:sldLayoutId id="2147483650" r:id="rId16"/>
    <p:sldLayoutId id="2147483654" r:id="rId17"/>
    <p:sldLayoutId id="2147483674" r:id="rId18"/>
    <p:sldLayoutId id="2147483676" r:id="rId19"/>
    <p:sldLayoutId id="2147483673" r:id="rId20"/>
    <p:sldLayoutId id="2147483675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693" y="3959264"/>
            <a:ext cx="2573868" cy="1248482"/>
          </a:xfrm>
        </p:spPr>
        <p:txBody>
          <a:bodyPr>
            <a:normAutofit/>
          </a:bodyPr>
          <a:lstStyle/>
          <a:p>
            <a:r>
              <a:rPr lang="en-US" sz="8000" b="1" dirty="0"/>
              <a:t>data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0172" y="1726672"/>
            <a:ext cx="1253665" cy="1681163"/>
          </a:xfrm>
        </p:spPr>
        <p:txBody>
          <a:bodyPr/>
          <a:lstStyle/>
          <a:p>
            <a:r>
              <a:rPr lang="en-US" dirty="0"/>
              <a:t>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3189" y="71740"/>
            <a:ext cx="1253665" cy="1681163"/>
          </a:xfrm>
        </p:spPr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694" y="2858632"/>
            <a:ext cx="1394316" cy="1681163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F69B5076-6A18-4AD8-A2C2-DB967CF6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1158" y="5318505"/>
            <a:ext cx="3015315" cy="682094"/>
          </a:xfrm>
        </p:spPr>
        <p:txBody>
          <a:bodyPr>
            <a:normAutofit/>
          </a:bodyPr>
          <a:lstStyle/>
          <a:p>
            <a:r>
              <a:rPr lang="en-US" sz="2800" b="1" dirty="0"/>
              <a:t>By Daniel addo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4BB374-4C53-4405-B3D6-928C68A87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747088" y="5915386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054" y="72179"/>
            <a:ext cx="6056771" cy="924808"/>
          </a:xfrm>
        </p:spPr>
        <p:txBody>
          <a:bodyPr/>
          <a:lstStyle/>
          <a:p>
            <a:r>
              <a:rPr lang="en-ZA" dirty="0"/>
              <a:t>Print SERVICE – api endpoints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4C05DEF-58BE-478D-BC6C-655338652023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A77277-78C6-4DD7-A0BF-32C6105BAC45}"/>
              </a:ext>
            </a:extLst>
          </p:cNvPr>
          <p:cNvSpPr txBox="1"/>
          <p:nvPr/>
        </p:nvSpPr>
        <p:spPr>
          <a:xfrm>
            <a:off x="2524817" y="1734137"/>
            <a:ext cx="151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/print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593ED-F53F-B1E2-8449-4D8DBA875303}"/>
              </a:ext>
            </a:extLst>
          </p:cNvPr>
          <p:cNvSpPr txBox="1"/>
          <p:nvPr/>
        </p:nvSpPr>
        <p:spPr>
          <a:xfrm>
            <a:off x="953813" y="1802708"/>
            <a:ext cx="160385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4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POST request      </a:t>
            </a:r>
          </a:p>
        </p:txBody>
      </p:sp>
    </p:spTree>
    <p:extLst>
      <p:ext uri="{BB962C8B-B14F-4D97-AF65-F5344CB8AC3E}">
        <p14:creationId xmlns:p14="http://schemas.microsoft.com/office/powerpoint/2010/main" val="417992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319" y="0"/>
            <a:ext cx="9645361" cy="924808"/>
          </a:xfrm>
        </p:spPr>
        <p:txBody>
          <a:bodyPr/>
          <a:lstStyle/>
          <a:p>
            <a:r>
              <a:rPr lang="en-ZA" dirty="0"/>
              <a:t>Frontend SERVICE – API  ENDPOINTS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4C05DEF-58BE-478D-BC6C-655338652023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717FA-261D-42E0-883F-B25A197A38F9}"/>
              </a:ext>
            </a:extLst>
          </p:cNvPr>
          <p:cNvSpPr txBox="1"/>
          <p:nvPr/>
        </p:nvSpPr>
        <p:spPr>
          <a:xfrm>
            <a:off x="4677272" y="3924347"/>
            <a:ext cx="41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print_qr</a:t>
            </a:r>
            <a:r>
              <a:rPr lang="en-GB" dirty="0"/>
              <a:t>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A77277-78C6-4DD7-A0BF-32C6105BAC45}"/>
              </a:ext>
            </a:extLst>
          </p:cNvPr>
          <p:cNvSpPr txBox="1"/>
          <p:nvPr/>
        </p:nvSpPr>
        <p:spPr>
          <a:xfrm>
            <a:off x="838200" y="3415705"/>
            <a:ext cx="41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“upload_image”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63E5C-7F92-430E-AC07-1764D3891808}"/>
              </a:ext>
            </a:extLst>
          </p:cNvPr>
          <p:cNvSpPr txBox="1"/>
          <p:nvPr/>
        </p:nvSpPr>
        <p:spPr>
          <a:xfrm>
            <a:off x="4677274" y="2277477"/>
            <a:ext cx="41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“login”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39C4B-4A4B-4483-964C-3A233676E4D4}"/>
              </a:ext>
            </a:extLst>
          </p:cNvPr>
          <p:cNvSpPr txBox="1"/>
          <p:nvPr/>
        </p:nvSpPr>
        <p:spPr>
          <a:xfrm>
            <a:off x="4677273" y="2748181"/>
            <a:ext cx="41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“logout”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0DB4C1-B203-422D-9AD2-CA375B6AA390}"/>
              </a:ext>
            </a:extLst>
          </p:cNvPr>
          <p:cNvSpPr txBox="1"/>
          <p:nvPr/>
        </p:nvSpPr>
        <p:spPr>
          <a:xfrm>
            <a:off x="4572297" y="3252854"/>
            <a:ext cx="41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display_qr</a:t>
            </a:r>
            <a:r>
              <a:rPr lang="en-GB" dirty="0"/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A8FE8-60FB-04E9-EBCF-0743A0312FE4}"/>
              </a:ext>
            </a:extLst>
          </p:cNvPr>
          <p:cNvSpPr txBox="1"/>
          <p:nvPr/>
        </p:nvSpPr>
        <p:spPr>
          <a:xfrm>
            <a:off x="838200" y="2884622"/>
            <a:ext cx="41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“home_page”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6408E-EE16-B877-3A2B-68EF322AB32B}"/>
              </a:ext>
            </a:extLst>
          </p:cNvPr>
          <p:cNvSpPr txBox="1"/>
          <p:nvPr/>
        </p:nvSpPr>
        <p:spPr>
          <a:xfrm>
            <a:off x="1024597" y="3968603"/>
            <a:ext cx="41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“register”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ED6D1-BFAE-DCE5-4EBE-77D42DEDEF85}"/>
              </a:ext>
            </a:extLst>
          </p:cNvPr>
          <p:cNvSpPr txBox="1"/>
          <p:nvPr/>
        </p:nvSpPr>
        <p:spPr>
          <a:xfrm>
            <a:off x="948395" y="2354223"/>
            <a:ext cx="41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“index”</a:t>
            </a:r>
          </a:p>
        </p:txBody>
      </p:sp>
    </p:spTree>
    <p:extLst>
      <p:ext uri="{BB962C8B-B14F-4D97-AF65-F5344CB8AC3E}">
        <p14:creationId xmlns:p14="http://schemas.microsoft.com/office/powerpoint/2010/main" val="356665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319" y="0"/>
            <a:ext cx="9645361" cy="924808"/>
          </a:xfrm>
        </p:spPr>
        <p:txBody>
          <a:bodyPr/>
          <a:lstStyle/>
          <a:p>
            <a:r>
              <a:rPr lang="en-ZA" dirty="0"/>
              <a:t>Linked API  ENDPOINTS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4C05DEF-58BE-478D-BC6C-655338652023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051C8F-95D4-E072-EA7C-1CF456ADAEBE}"/>
              </a:ext>
            </a:extLst>
          </p:cNvPr>
          <p:cNvSpPr txBox="1">
            <a:spLocks/>
          </p:cNvSpPr>
          <p:nvPr/>
        </p:nvSpPr>
        <p:spPr>
          <a:xfrm>
            <a:off x="1273318" y="1930400"/>
            <a:ext cx="2765281" cy="482600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Register service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665E93E-A169-4935-C690-8ED34E674176}"/>
              </a:ext>
            </a:extLst>
          </p:cNvPr>
          <p:cNvSpPr txBox="1">
            <a:spLocks/>
          </p:cNvSpPr>
          <p:nvPr/>
        </p:nvSpPr>
        <p:spPr>
          <a:xfrm>
            <a:off x="8007247" y="1765301"/>
            <a:ext cx="2765281" cy="482600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 PRINT service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00E4FCF-3CC3-4FEF-B775-5DDEDF687365}"/>
              </a:ext>
            </a:extLst>
          </p:cNvPr>
          <p:cNvSpPr txBox="1">
            <a:spLocks/>
          </p:cNvSpPr>
          <p:nvPr/>
        </p:nvSpPr>
        <p:spPr>
          <a:xfrm>
            <a:off x="4713358" y="4181475"/>
            <a:ext cx="2765281" cy="482600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DISPLAY service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12418B-C104-CB41-7C59-3C287E0115F5}"/>
              </a:ext>
            </a:extLst>
          </p:cNvPr>
          <p:cNvCxnSpPr>
            <a:cxnSpLocks/>
          </p:cNvCxnSpPr>
          <p:nvPr/>
        </p:nvCxnSpPr>
        <p:spPr>
          <a:xfrm>
            <a:off x="3358259" y="2352895"/>
            <a:ext cx="1632844" cy="161744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4C0114-95A3-5CB9-0262-99CBC95AF429}"/>
              </a:ext>
            </a:extLst>
          </p:cNvPr>
          <p:cNvCxnSpPr>
            <a:cxnSpLocks/>
          </p:cNvCxnSpPr>
          <p:nvPr/>
        </p:nvCxnSpPr>
        <p:spPr>
          <a:xfrm flipV="1">
            <a:off x="7119807" y="2292791"/>
            <a:ext cx="1257916" cy="177120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10C5F132-EB9C-874B-3E2B-25AB152D9EE1}"/>
              </a:ext>
            </a:extLst>
          </p:cNvPr>
          <p:cNvSpPr txBox="1">
            <a:spLocks/>
          </p:cNvSpPr>
          <p:nvPr/>
        </p:nvSpPr>
        <p:spPr>
          <a:xfrm>
            <a:off x="2274130" y="2916679"/>
            <a:ext cx="1764469" cy="482600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dirty="0">
                <a:solidFill>
                  <a:schemeClr val="tx1"/>
                </a:solidFill>
              </a:rPr>
              <a:t>GET_HOLDER()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A183CBD4-F790-6128-2240-FD1BFE33B51F}"/>
              </a:ext>
            </a:extLst>
          </p:cNvPr>
          <p:cNvSpPr txBox="1">
            <a:spLocks/>
          </p:cNvSpPr>
          <p:nvPr/>
        </p:nvSpPr>
        <p:spPr>
          <a:xfrm>
            <a:off x="7999134" y="2705013"/>
            <a:ext cx="2765280" cy="76676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600" dirty="0">
                <a:solidFill>
                  <a:schemeClr val="tx1"/>
                </a:solidFill>
              </a:rPr>
              <a:t>CHECK_QR_TO_PRINT()</a:t>
            </a:r>
          </a:p>
        </p:txBody>
      </p:sp>
    </p:spTree>
    <p:extLst>
      <p:ext uri="{BB962C8B-B14F-4D97-AF65-F5344CB8AC3E}">
        <p14:creationId xmlns:p14="http://schemas.microsoft.com/office/powerpoint/2010/main" val="24967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693" y="3959264"/>
            <a:ext cx="2573868" cy="1248482"/>
          </a:xfrm>
        </p:spPr>
        <p:txBody>
          <a:bodyPr>
            <a:normAutofit/>
          </a:bodyPr>
          <a:lstStyle/>
          <a:p>
            <a:r>
              <a:rPr lang="en-US" sz="8000" b="1" dirty="0"/>
              <a:t>data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0172" y="1726672"/>
            <a:ext cx="1253665" cy="1681163"/>
          </a:xfrm>
        </p:spPr>
        <p:txBody>
          <a:bodyPr/>
          <a:lstStyle/>
          <a:p>
            <a:r>
              <a:rPr lang="en-US" dirty="0"/>
              <a:t>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3189" y="71740"/>
            <a:ext cx="1253665" cy="1681163"/>
          </a:xfrm>
        </p:spPr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694" y="2858632"/>
            <a:ext cx="1394316" cy="1681163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4BB374-4C53-4405-B3D6-928C68A87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747088" y="5915386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>
            <a:extLst>
              <a:ext uri="{FF2B5EF4-FFF2-40B4-BE49-F238E27FC236}">
                <a16:creationId xmlns:a16="http://schemas.microsoft.com/office/drawing/2014/main" id="{CF9B1A7B-C736-CB70-E814-9C1F9BDEE742}"/>
              </a:ext>
            </a:extLst>
          </p:cNvPr>
          <p:cNvSpPr txBox="1">
            <a:spLocks/>
          </p:cNvSpPr>
          <p:nvPr/>
        </p:nvSpPr>
        <p:spPr>
          <a:xfrm>
            <a:off x="6155635" y="2710070"/>
            <a:ext cx="5976729" cy="2035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ADDRESSING REQUIREMENTS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F49368-73C6-6248-9E78-521083FC08B3}"/>
              </a:ext>
            </a:extLst>
          </p:cNvPr>
          <p:cNvSpPr txBox="1">
            <a:spLocks/>
          </p:cNvSpPr>
          <p:nvPr/>
        </p:nvSpPr>
        <p:spPr>
          <a:xfrm>
            <a:off x="2794943" y="323841"/>
            <a:ext cx="3147323" cy="646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C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Scalability</a:t>
            </a:r>
            <a:r>
              <a:rPr lang="en-US" sz="2800" dirty="0"/>
              <a:t>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9E63B8-689B-1FCB-48FA-C1D63D604126}"/>
              </a:ext>
            </a:extLst>
          </p:cNvPr>
          <p:cNvSpPr txBox="1">
            <a:spLocks/>
          </p:cNvSpPr>
          <p:nvPr/>
        </p:nvSpPr>
        <p:spPr>
          <a:xfrm>
            <a:off x="8824797" y="173672"/>
            <a:ext cx="2482357" cy="819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Reliability</a:t>
            </a:r>
            <a:r>
              <a:rPr lang="en-US" sz="2800" dirty="0"/>
              <a:t>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04B2D6D-B854-5D04-4E87-C4D3C0205CC3}"/>
              </a:ext>
            </a:extLst>
          </p:cNvPr>
          <p:cNvSpPr txBox="1">
            <a:spLocks/>
          </p:cNvSpPr>
          <p:nvPr/>
        </p:nvSpPr>
        <p:spPr>
          <a:xfrm>
            <a:off x="6970546" y="1752903"/>
            <a:ext cx="3237094" cy="819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auhaus 93" panose="04030905020B02020C02" pitchFamily="82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211674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693" y="3959264"/>
            <a:ext cx="2573868" cy="1248482"/>
          </a:xfrm>
        </p:spPr>
        <p:txBody>
          <a:bodyPr>
            <a:normAutofit/>
          </a:bodyPr>
          <a:lstStyle/>
          <a:p>
            <a:r>
              <a:rPr lang="en-US" sz="8000" b="1" dirty="0"/>
              <a:t>data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0172" y="1726672"/>
            <a:ext cx="1253665" cy="1681163"/>
          </a:xfrm>
        </p:spPr>
        <p:txBody>
          <a:bodyPr/>
          <a:lstStyle/>
          <a:p>
            <a:r>
              <a:rPr lang="en-US" dirty="0"/>
              <a:t>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3189" y="71740"/>
            <a:ext cx="1253665" cy="1681163"/>
          </a:xfrm>
        </p:spPr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694" y="2858632"/>
            <a:ext cx="1394316" cy="1681163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4BB374-4C53-4405-B3D6-928C68A87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747088" y="5915386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>
            <a:extLst>
              <a:ext uri="{FF2B5EF4-FFF2-40B4-BE49-F238E27FC236}">
                <a16:creationId xmlns:a16="http://schemas.microsoft.com/office/drawing/2014/main" id="{CF9B1A7B-C736-CB70-E814-9C1F9BDEE742}"/>
              </a:ext>
            </a:extLst>
          </p:cNvPr>
          <p:cNvSpPr txBox="1">
            <a:spLocks/>
          </p:cNvSpPr>
          <p:nvPr/>
        </p:nvSpPr>
        <p:spPr>
          <a:xfrm>
            <a:off x="6155635" y="2710070"/>
            <a:ext cx="5976729" cy="2035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Implementation</a:t>
            </a:r>
            <a:br>
              <a:rPr lang="en-US" sz="4400" dirty="0"/>
            </a:br>
            <a:r>
              <a:rPr lang="en-US" sz="4400" dirty="0"/>
              <a:t>Stage 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679416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693" y="3959264"/>
            <a:ext cx="2573868" cy="1248482"/>
          </a:xfrm>
        </p:spPr>
        <p:txBody>
          <a:bodyPr>
            <a:normAutofit/>
          </a:bodyPr>
          <a:lstStyle/>
          <a:p>
            <a:r>
              <a:rPr lang="en-US" sz="8000" b="1" dirty="0"/>
              <a:t>data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0172" y="1726672"/>
            <a:ext cx="1253665" cy="1681163"/>
          </a:xfrm>
        </p:spPr>
        <p:txBody>
          <a:bodyPr/>
          <a:lstStyle/>
          <a:p>
            <a:r>
              <a:rPr lang="en-US" dirty="0"/>
              <a:t>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3189" y="71740"/>
            <a:ext cx="1253665" cy="1681163"/>
          </a:xfrm>
        </p:spPr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694" y="2858632"/>
            <a:ext cx="1394316" cy="1681163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4BB374-4C53-4405-B3D6-928C68A87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747088" y="5915386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>
            <a:extLst>
              <a:ext uri="{FF2B5EF4-FFF2-40B4-BE49-F238E27FC236}">
                <a16:creationId xmlns:a16="http://schemas.microsoft.com/office/drawing/2014/main" id="{CF9B1A7B-C736-CB70-E814-9C1F9BDEE742}"/>
              </a:ext>
            </a:extLst>
          </p:cNvPr>
          <p:cNvSpPr txBox="1">
            <a:spLocks/>
          </p:cNvSpPr>
          <p:nvPr/>
        </p:nvSpPr>
        <p:spPr>
          <a:xfrm>
            <a:off x="6155635" y="2710070"/>
            <a:ext cx="5976729" cy="2035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Testing Stage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65687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693" y="3959264"/>
            <a:ext cx="2573868" cy="1248482"/>
          </a:xfrm>
        </p:spPr>
        <p:txBody>
          <a:bodyPr>
            <a:normAutofit/>
          </a:bodyPr>
          <a:lstStyle/>
          <a:p>
            <a:r>
              <a:rPr lang="en-US" sz="8000" b="1" dirty="0"/>
              <a:t>data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0172" y="1726672"/>
            <a:ext cx="1253665" cy="1681163"/>
          </a:xfrm>
        </p:spPr>
        <p:txBody>
          <a:bodyPr/>
          <a:lstStyle/>
          <a:p>
            <a:r>
              <a:rPr lang="en-US" dirty="0"/>
              <a:t>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3189" y="71740"/>
            <a:ext cx="1253665" cy="1681163"/>
          </a:xfrm>
        </p:spPr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694" y="2858632"/>
            <a:ext cx="1394316" cy="1681163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4BB374-4C53-4405-B3D6-928C68A87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747088" y="5915386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>
            <a:extLst>
              <a:ext uri="{FF2B5EF4-FFF2-40B4-BE49-F238E27FC236}">
                <a16:creationId xmlns:a16="http://schemas.microsoft.com/office/drawing/2014/main" id="{CF9B1A7B-C736-CB70-E814-9C1F9BDEE742}"/>
              </a:ext>
            </a:extLst>
          </p:cNvPr>
          <p:cNvSpPr txBox="1">
            <a:spLocks/>
          </p:cNvSpPr>
          <p:nvPr/>
        </p:nvSpPr>
        <p:spPr>
          <a:xfrm>
            <a:off x="5532783" y="2503956"/>
            <a:ext cx="5976729" cy="2035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INTEGRATION Stage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06943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8524" y="2501242"/>
            <a:ext cx="1615248" cy="345475"/>
          </a:xfrm>
        </p:spPr>
        <p:txBody>
          <a:bodyPr vert="horz" lIns="0" tIns="45720" rIns="91440" bIns="45720" rtlCol="0" anchor="t"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Register SERVICE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DB7CB-2A17-4C89-8463-567F882F6B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92849" y="2281900"/>
            <a:ext cx="1454481" cy="320381"/>
          </a:xfrm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Design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567012-CD35-41AB-B12D-92555A9BE0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29871" y="2430567"/>
            <a:ext cx="1343348" cy="320381"/>
          </a:xfrm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Print SERVICE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2" y="236137"/>
            <a:ext cx="6912224" cy="9248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End-result of the microservice system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2D29919-4912-4253-A7DE-F4EFF799094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1/7/20XX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9C42777-54AD-453F-B4EF-F59AF9213DD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5DB049-1A50-43CE-907A-2AA792D6F9F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B45E503B-A78A-45C9-8559-84594FC90824}"/>
              </a:ext>
            </a:extLst>
          </p:cNvPr>
          <p:cNvSpPr txBox="1">
            <a:spLocks/>
          </p:cNvSpPr>
          <p:nvPr/>
        </p:nvSpPr>
        <p:spPr>
          <a:xfrm>
            <a:off x="5061484" y="5023765"/>
            <a:ext cx="1538093" cy="611495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sz="1100" dirty="0">
                <a:solidFill>
                  <a:schemeClr val="tx1"/>
                </a:solidFill>
              </a:rPr>
              <a:t>FRONTEND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E61FC1-C162-492D-B875-D4E21AB39AD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616148" y="2846717"/>
            <a:ext cx="2197915" cy="242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5C5ECC-64E1-416B-81AA-959624B1ED8F}"/>
              </a:ext>
            </a:extLst>
          </p:cNvPr>
          <p:cNvCxnSpPr>
            <a:cxnSpLocks/>
          </p:cNvCxnSpPr>
          <p:nvPr/>
        </p:nvCxnSpPr>
        <p:spPr>
          <a:xfrm>
            <a:off x="5630696" y="2846717"/>
            <a:ext cx="0" cy="195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81AAD0-0C81-4478-9FCD-43AAFDE0FD37}"/>
              </a:ext>
            </a:extLst>
          </p:cNvPr>
          <p:cNvCxnSpPr>
            <a:cxnSpLocks/>
          </p:cNvCxnSpPr>
          <p:nvPr/>
        </p:nvCxnSpPr>
        <p:spPr>
          <a:xfrm flipH="1">
            <a:off x="6447330" y="2969800"/>
            <a:ext cx="2454215" cy="213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9DA9189-87D9-4F33-8534-FC5FAEBCFAD1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423772" y="2430567"/>
            <a:ext cx="1390291" cy="24341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D7F6105-1FFA-4E0F-AB32-7E53FE957FA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447330" y="2442091"/>
            <a:ext cx="1555630" cy="14621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921" y="818824"/>
            <a:ext cx="6376061" cy="6491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Services implemented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EB774B5-B44C-4B2E-8DA7-7DA4F594A31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1/7/20XX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6ACBB45-6616-4FE9-B211-BDCA0491CD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B4FD15-5553-45C2-B403-92726A0897A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BA3615-1638-4EA9-B4BB-A63739AB48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Register SERVICE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FD6E579-C4E7-4BBB-AC8E-8D2E10A70E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This service allows crownpass holders to register , log-in , logout.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CC16067-1746-4025-B7D8-4809668AFB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DISPLAY SERVICE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9840A6A-8FD1-4A26-9049-1ED7546DA20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This service allows users to visual display the Crownpass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8677ADA-08EC-487D-915B-07F1D911006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FRONTEND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98EDD33-2B1E-4D46-A093-0FD5CDA7A31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/>
              <a:t>This service utilises all the service listed above.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BC01AFA-03B4-4C81-A53F-2FEDE8D2A9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PRINT SERVICE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4C8D267-12FC-4890-953A-513FE06E31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/>
              <a:t>This service allows the user to print out the Crownpass.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8E5D0F5-4C11-47EE-BA9F-DEF2F44DD3D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60FE46-C4A2-49EB-9D1E-FEFE2C69E10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55454" y="1680234"/>
            <a:ext cx="3492500" cy="1612900"/>
          </a:xfrm>
        </p:spPr>
        <p:txBody>
          <a:bodyPr/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pperplate Gothic Light" panose="020E0507020206020404" pitchFamily="34" charset="0"/>
              </a:rPr>
              <a:t>Individual domain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B3603BB4-0558-43D8-BDF3-C43DB0E4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930" y="165861"/>
            <a:ext cx="4488070" cy="73228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OVERALL BENEFITS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E5F19CC-91EC-411A-A7B2-44D7A82A2A45}"/>
              </a:ext>
            </a:extLst>
          </p:cNvPr>
          <p:cNvSpPr txBox="1">
            <a:spLocks/>
          </p:cNvSpPr>
          <p:nvPr/>
        </p:nvSpPr>
        <p:spPr>
          <a:xfrm>
            <a:off x="864646" y="1758372"/>
            <a:ext cx="5042568" cy="34547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>
                <a:solidFill>
                  <a:srgbClr val="FFC000"/>
                </a:solidFill>
                <a:latin typeface="Baguet Script" panose="020B0604020202020204" pitchFamily="2" charset="0"/>
              </a:rPr>
              <a:t>Microservice architecture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7FDFDF6-59A3-41E3-B4EE-59E4D70CDF98}"/>
              </a:ext>
            </a:extLst>
          </p:cNvPr>
          <p:cNvSpPr txBox="1">
            <a:spLocks/>
          </p:cNvSpPr>
          <p:nvPr/>
        </p:nvSpPr>
        <p:spPr>
          <a:xfrm>
            <a:off x="4192324" y="4154375"/>
            <a:ext cx="3807352" cy="5997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Not tightly coupled and easy to understand</a:t>
            </a:r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693" y="3959264"/>
            <a:ext cx="2573868" cy="1248482"/>
          </a:xfrm>
        </p:spPr>
        <p:txBody>
          <a:bodyPr>
            <a:normAutofit/>
          </a:bodyPr>
          <a:lstStyle/>
          <a:p>
            <a:r>
              <a:rPr lang="en-US" sz="8000" b="1" dirty="0"/>
              <a:t>data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0172" y="1726672"/>
            <a:ext cx="1253665" cy="1681163"/>
          </a:xfrm>
        </p:spPr>
        <p:txBody>
          <a:bodyPr/>
          <a:lstStyle/>
          <a:p>
            <a:r>
              <a:rPr lang="en-US" dirty="0"/>
              <a:t>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3189" y="71740"/>
            <a:ext cx="1253665" cy="1681163"/>
          </a:xfrm>
        </p:spPr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694" y="2858632"/>
            <a:ext cx="1394316" cy="1681163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4BB374-4C53-4405-B3D6-928C68A87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747088" y="5915386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>
            <a:extLst>
              <a:ext uri="{FF2B5EF4-FFF2-40B4-BE49-F238E27FC236}">
                <a16:creationId xmlns:a16="http://schemas.microsoft.com/office/drawing/2014/main" id="{CF9B1A7B-C736-CB70-E814-9C1F9BDEE742}"/>
              </a:ext>
            </a:extLst>
          </p:cNvPr>
          <p:cNvSpPr txBox="1">
            <a:spLocks/>
          </p:cNvSpPr>
          <p:nvPr/>
        </p:nvSpPr>
        <p:spPr>
          <a:xfrm>
            <a:off x="6155635" y="2710070"/>
            <a:ext cx="5976729" cy="2035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design of graphic user interface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87752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802" y="136525"/>
            <a:ext cx="4176213" cy="924808"/>
          </a:xfrm>
        </p:spPr>
        <p:txBody>
          <a:bodyPr anchor="ctr">
            <a:normAutofit/>
          </a:bodyPr>
          <a:lstStyle/>
          <a:p>
            <a:r>
              <a:rPr lang="en-ZA" dirty="0">
                <a:solidFill>
                  <a:schemeClr val="tx1"/>
                </a:solidFill>
              </a:rPr>
              <a:t>Intended system design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4C05DEF-58BE-478D-BC6C-655338652023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ZA" smtClean="0"/>
              <a:pPr>
                <a:spcAft>
                  <a:spcPts val="600"/>
                </a:spcAft>
              </a:pPr>
              <a:t>6</a:t>
            </a:fld>
            <a:endParaRPr lang="en-ZA"/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6812A96C-9D97-EEB5-23B9-BA05CC5C4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608" y="1276070"/>
            <a:ext cx="2330726" cy="804859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92613BDC-A73D-F6F8-7A19-665C15019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06406" y="1276070"/>
            <a:ext cx="2342205" cy="804859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B2709C5-7740-45FE-9C91-E0AA8D0F7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54" y="3794562"/>
            <a:ext cx="2797975" cy="1595540"/>
          </a:xfrm>
          <a:prstGeom prst="rect">
            <a:avLst/>
          </a:prstGeom>
          <a:noFill/>
        </p:spPr>
      </p:pic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A0A93254-A047-6942-9C0B-F50AB2C3A09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11800" y="1280936"/>
            <a:ext cx="2330726" cy="804859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77" name="Text Placeholder 11">
            <a:extLst>
              <a:ext uri="{FF2B5EF4-FFF2-40B4-BE49-F238E27FC236}">
                <a16:creationId xmlns:a16="http://schemas.microsoft.com/office/drawing/2014/main" id="{2D095E9A-2D59-A208-307F-D1F0C60148C7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930340" y="1280936"/>
            <a:ext cx="2330726" cy="804859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9" name="Text Placeholder 13">
            <a:extLst>
              <a:ext uri="{FF2B5EF4-FFF2-40B4-BE49-F238E27FC236}">
                <a16:creationId xmlns:a16="http://schemas.microsoft.com/office/drawing/2014/main" id="{1A557A6B-30B8-159D-E040-FB43E0DFFC7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739608" y="2305400"/>
            <a:ext cx="2330726" cy="4385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Register page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52D33E0E-CF65-4E5E-05F0-CCFC5A45585C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79874" y="2305400"/>
            <a:ext cx="2330726" cy="4385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Design pass </a:t>
            </a:r>
          </a:p>
        </p:txBody>
      </p:sp>
      <p:sp>
        <p:nvSpPr>
          <p:cNvPr id="83" name="Text Placeholder 15">
            <a:extLst>
              <a:ext uri="{FF2B5EF4-FFF2-40B4-BE49-F238E27FC236}">
                <a16:creationId xmlns:a16="http://schemas.microsoft.com/office/drawing/2014/main" id="{A06C6A93-7D59-0A78-C799-C84F688C2D82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9198932" y="2305400"/>
            <a:ext cx="2330726" cy="4385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STATE &amp; trace</a:t>
            </a:r>
          </a:p>
        </p:txBody>
      </p:sp>
      <p:sp>
        <p:nvSpPr>
          <p:cNvPr id="85" name="Text Placeholder 16">
            <a:extLst>
              <a:ext uri="{FF2B5EF4-FFF2-40B4-BE49-F238E27FC236}">
                <a16:creationId xmlns:a16="http://schemas.microsoft.com/office/drawing/2014/main" id="{D8563C9A-7D41-3D29-67FB-1897C300430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3457537" y="2305400"/>
            <a:ext cx="2330726" cy="4385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Home page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8D43A15-B3F2-4D07-9727-AA41F5DE5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947" y="3773235"/>
            <a:ext cx="2797975" cy="163819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9E345EC-74F4-48B4-8B39-A1364E74D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140" y="3794562"/>
            <a:ext cx="2743200" cy="161581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0105114-2DC2-4384-A5B7-DAA193F98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8932" y="3762298"/>
            <a:ext cx="2797975" cy="1648082"/>
          </a:xfrm>
          <a:prstGeom prst="rect">
            <a:avLst/>
          </a:prstGeom>
        </p:spPr>
      </p:pic>
      <p:pic>
        <p:nvPicPr>
          <p:cNvPr id="70" name="Picture Placeholder 17" descr="Illustrator outline">
            <a:extLst>
              <a:ext uri="{FF2B5EF4-FFF2-40B4-BE49-F238E27FC236}">
                <a16:creationId xmlns:a16="http://schemas.microsoft.com/office/drawing/2014/main" id="{564172B5-0044-493D-8DD1-22409483E6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426015" y="67059"/>
            <a:ext cx="1367365" cy="1367365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693" y="3959264"/>
            <a:ext cx="2573868" cy="1248482"/>
          </a:xfrm>
        </p:spPr>
        <p:txBody>
          <a:bodyPr>
            <a:normAutofit/>
          </a:bodyPr>
          <a:lstStyle/>
          <a:p>
            <a:r>
              <a:rPr lang="en-US" sz="8000" b="1" dirty="0"/>
              <a:t>data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0172" y="1726672"/>
            <a:ext cx="1253665" cy="1681163"/>
          </a:xfrm>
        </p:spPr>
        <p:txBody>
          <a:bodyPr/>
          <a:lstStyle/>
          <a:p>
            <a:r>
              <a:rPr lang="en-US" dirty="0"/>
              <a:t>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3189" y="71740"/>
            <a:ext cx="1253665" cy="1681163"/>
          </a:xfrm>
        </p:spPr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694" y="2858632"/>
            <a:ext cx="1394316" cy="1681163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4BB374-4C53-4405-B3D6-928C68A87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747088" y="5915386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>
            <a:extLst>
              <a:ext uri="{FF2B5EF4-FFF2-40B4-BE49-F238E27FC236}">
                <a16:creationId xmlns:a16="http://schemas.microsoft.com/office/drawing/2014/main" id="{CF9B1A7B-C736-CB70-E814-9C1F9BDEE742}"/>
              </a:ext>
            </a:extLst>
          </p:cNvPr>
          <p:cNvSpPr txBox="1">
            <a:spLocks/>
          </p:cNvSpPr>
          <p:nvPr/>
        </p:nvSpPr>
        <p:spPr>
          <a:xfrm>
            <a:off x="6155635" y="2710070"/>
            <a:ext cx="5976729" cy="2035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design of API  ENDPOINTS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25995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199" y="73164"/>
            <a:ext cx="7298235" cy="924808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sz="3200" b="1" kern="1200" cap="all" baseline="0" dirty="0">
                <a:latin typeface="+mj-lt"/>
                <a:ea typeface="+mj-ea"/>
                <a:cs typeface="+mj-cs"/>
              </a:rPr>
              <a:t>register SERVICE – api endpoints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717FA-261D-42E0-883F-B25A197A38F9}"/>
              </a:ext>
            </a:extLst>
          </p:cNvPr>
          <p:cNvSpPr txBox="1"/>
          <p:nvPr/>
        </p:nvSpPr>
        <p:spPr>
          <a:xfrm>
            <a:off x="289580" y="1372992"/>
            <a:ext cx="198458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4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POST request  -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39C4B-4A4B-4483-964C-3A233676E4D4}"/>
              </a:ext>
            </a:extLst>
          </p:cNvPr>
          <p:cNvSpPr txBox="1"/>
          <p:nvPr/>
        </p:nvSpPr>
        <p:spPr>
          <a:xfrm>
            <a:off x="286789" y="1913822"/>
            <a:ext cx="1689667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4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POST request  -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0DB4C1-B203-422D-9AD2-CA375B6AA390}"/>
              </a:ext>
            </a:extLst>
          </p:cNvPr>
          <p:cNvSpPr txBox="1"/>
          <p:nvPr/>
        </p:nvSpPr>
        <p:spPr>
          <a:xfrm>
            <a:off x="312596" y="2454652"/>
            <a:ext cx="1553978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4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POST request  -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63E5C-7F92-430E-AC07-1764D3891808}"/>
              </a:ext>
            </a:extLst>
          </p:cNvPr>
          <p:cNvSpPr txBox="1"/>
          <p:nvPr/>
        </p:nvSpPr>
        <p:spPr>
          <a:xfrm>
            <a:off x="1999199" y="1366576"/>
            <a:ext cx="2404771" cy="351424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/create_user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4C05DEF-58BE-478D-BC6C-65533865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3900" y="6356350"/>
            <a:ext cx="27174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b="1" kern="1200">
                <a:latin typeface="+mn-lt"/>
                <a:ea typeface="+mn-ea"/>
                <a:cs typeface="+mn-cs"/>
              </a:rPr>
              <a:t>1/7/20XX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7152" y="6356350"/>
            <a:ext cx="4076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b="1" kern="1200">
                <a:latin typeface="+mn-lt"/>
                <a:ea typeface="+mn-ea"/>
                <a:cs typeface="+mn-cs"/>
              </a:rPr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6300" y="6356350"/>
            <a:ext cx="27174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z="1400" b="1" smtClean="0"/>
              <a:pPr>
                <a:spcAft>
                  <a:spcPts val="600"/>
                </a:spcAft>
              </a:pPr>
              <a:t>8</a:t>
            </a:fld>
            <a:endParaRPr lang="en-US" sz="1400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34DA6C6-AECE-4035-A4D0-F9F971EB1A4B}"/>
              </a:ext>
            </a:extLst>
          </p:cNvPr>
          <p:cNvSpPr txBox="1"/>
          <p:nvPr/>
        </p:nvSpPr>
        <p:spPr>
          <a:xfrm>
            <a:off x="1991216" y="1924611"/>
            <a:ext cx="1540057" cy="427179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/login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FC1255-489B-4C89-9AA7-763B6BF0BC2C}"/>
              </a:ext>
            </a:extLst>
          </p:cNvPr>
          <p:cNvSpPr txBox="1"/>
          <p:nvPr/>
        </p:nvSpPr>
        <p:spPr>
          <a:xfrm>
            <a:off x="1976456" y="2473342"/>
            <a:ext cx="2404771" cy="387867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/logout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6D51B8C-A5AF-4DAC-BE3A-C8FB1C04E419}"/>
              </a:ext>
            </a:extLst>
          </p:cNvPr>
          <p:cNvSpPr txBox="1"/>
          <p:nvPr/>
        </p:nvSpPr>
        <p:spPr>
          <a:xfrm>
            <a:off x="1880617" y="3055695"/>
            <a:ext cx="4939283" cy="387867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pPr>
              <a:spcBef>
                <a:spcPts val="1000"/>
              </a:spcBef>
            </a:pP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/</a:t>
            </a:r>
            <a:r>
              <a:rPr lang="en-US" sz="1400" b="1" dirty="0">
                <a:solidFill>
                  <a:schemeClr val="tx2"/>
                </a:solidFill>
              </a:rPr>
              <a:t>user</a:t>
            </a: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/&lt;username&gt;/exists      </a:t>
            </a:r>
            <a:r>
              <a:rPr lang="en-US" sz="14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(debugging purposes)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D39B3A2-1C3B-4677-87F5-D19576E554F7}"/>
              </a:ext>
            </a:extLst>
          </p:cNvPr>
          <p:cNvSpPr txBox="1"/>
          <p:nvPr/>
        </p:nvSpPr>
        <p:spPr>
          <a:xfrm>
            <a:off x="286789" y="3010804"/>
            <a:ext cx="1553978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4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GET  request  -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5AB477E-2E52-4195-A56F-BAE942D6FE13}"/>
              </a:ext>
            </a:extLst>
          </p:cNvPr>
          <p:cNvSpPr txBox="1"/>
          <p:nvPr/>
        </p:nvSpPr>
        <p:spPr>
          <a:xfrm>
            <a:off x="286789" y="4027161"/>
            <a:ext cx="1553977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4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GET request  -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B29CCD6-C75D-45DD-8B34-D96FC8D8E7F0}"/>
              </a:ext>
            </a:extLst>
          </p:cNvPr>
          <p:cNvSpPr txBox="1"/>
          <p:nvPr/>
        </p:nvSpPr>
        <p:spPr>
          <a:xfrm>
            <a:off x="2053930" y="4975213"/>
            <a:ext cx="2828385" cy="387867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pPr>
              <a:spcBef>
                <a:spcPts val="1000"/>
              </a:spcBef>
            </a:pP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400" b="1" dirty="0">
                <a:solidFill>
                  <a:schemeClr val="tx2"/>
                </a:solidFill>
              </a:rPr>
              <a:t>/</a:t>
            </a:r>
            <a:r>
              <a:rPr lang="en-US" sz="1400" b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remove_user</a:t>
            </a: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F2CDB7D-0344-43FE-95BA-F9E353D10F4E}"/>
              </a:ext>
            </a:extLst>
          </p:cNvPr>
          <p:cNvSpPr txBox="1"/>
          <p:nvPr/>
        </p:nvSpPr>
        <p:spPr>
          <a:xfrm>
            <a:off x="1828603" y="3522802"/>
            <a:ext cx="2675869" cy="387867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pPr>
              <a:spcBef>
                <a:spcPts val="1000"/>
              </a:spcBef>
            </a:pP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/&lt;username&gt;/active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B53C54F-B7D1-4BC4-8947-98DF3ABA4775}"/>
              </a:ext>
            </a:extLst>
          </p:cNvPr>
          <p:cNvSpPr txBox="1"/>
          <p:nvPr/>
        </p:nvSpPr>
        <p:spPr>
          <a:xfrm>
            <a:off x="274626" y="3487197"/>
            <a:ext cx="1553977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4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GET request  -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1A1B5B3-F5F9-4AA9-942E-27775BDDD021}"/>
              </a:ext>
            </a:extLst>
          </p:cNvPr>
          <p:cNvSpPr txBox="1"/>
          <p:nvPr/>
        </p:nvSpPr>
        <p:spPr>
          <a:xfrm>
            <a:off x="312596" y="5003793"/>
            <a:ext cx="1900604" cy="311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4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DELETE  request  -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34387D5-42A3-4993-9ED2-1000F9F0083C}"/>
              </a:ext>
            </a:extLst>
          </p:cNvPr>
          <p:cNvSpPr txBox="1"/>
          <p:nvPr/>
        </p:nvSpPr>
        <p:spPr>
          <a:xfrm>
            <a:off x="1828603" y="4062667"/>
            <a:ext cx="2675869" cy="387867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pPr>
              <a:spcBef>
                <a:spcPts val="1000"/>
              </a:spcBef>
            </a:pP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400" b="1" dirty="0">
                <a:solidFill>
                  <a:schemeClr val="tx2"/>
                </a:solidFill>
              </a:rPr>
              <a:t>/user</a:t>
            </a: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595A541-DA0B-46B8-A59D-CBE22BA245A3}"/>
              </a:ext>
            </a:extLst>
          </p:cNvPr>
          <p:cNvSpPr txBox="1"/>
          <p:nvPr/>
        </p:nvSpPr>
        <p:spPr>
          <a:xfrm>
            <a:off x="312596" y="5601402"/>
            <a:ext cx="1900604" cy="311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4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DELETE  request  -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E3D31AA-046C-44EF-B551-DDD3471BE7C5}"/>
              </a:ext>
            </a:extLst>
          </p:cNvPr>
          <p:cNvSpPr txBox="1"/>
          <p:nvPr/>
        </p:nvSpPr>
        <p:spPr>
          <a:xfrm>
            <a:off x="2222649" y="5563323"/>
            <a:ext cx="4406751" cy="387867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pPr>
              <a:spcBef>
                <a:spcPts val="1000"/>
              </a:spcBef>
            </a:pP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user/</a:t>
            </a:r>
            <a:r>
              <a:rPr lang="en-US" sz="1400" b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remove_all</a:t>
            </a: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en-US" sz="14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(debugging purposes)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9F071D0-F0FA-4A6C-AAC7-77FEF15F3A2A}"/>
              </a:ext>
            </a:extLst>
          </p:cNvPr>
          <p:cNvSpPr txBox="1"/>
          <p:nvPr/>
        </p:nvSpPr>
        <p:spPr>
          <a:xfrm>
            <a:off x="286789" y="4512542"/>
            <a:ext cx="1553977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4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GET request  -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E2954B6-156E-4733-8EA0-A66B000641E1}"/>
              </a:ext>
            </a:extLst>
          </p:cNvPr>
          <p:cNvSpPr txBox="1"/>
          <p:nvPr/>
        </p:nvSpPr>
        <p:spPr>
          <a:xfrm>
            <a:off x="1880617" y="4494922"/>
            <a:ext cx="4748783" cy="387867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pPr>
              <a:spcBef>
                <a:spcPts val="1000"/>
              </a:spcBef>
            </a:pP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‘ get/users’ </a:t>
            </a:r>
            <a:r>
              <a:rPr lang="en-US" sz="14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(debugging purposes) </a:t>
            </a:r>
          </a:p>
        </p:txBody>
      </p:sp>
    </p:spTree>
    <p:extLst>
      <p:ext uri="{BB962C8B-B14F-4D97-AF65-F5344CB8AC3E}">
        <p14:creationId xmlns:p14="http://schemas.microsoft.com/office/powerpoint/2010/main" val="293805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054" y="72179"/>
            <a:ext cx="6056771" cy="924808"/>
          </a:xfrm>
        </p:spPr>
        <p:txBody>
          <a:bodyPr/>
          <a:lstStyle/>
          <a:p>
            <a:r>
              <a:rPr lang="en-ZA" dirty="0"/>
              <a:t>Design pass SERVICE – api endpoints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4C05DEF-58BE-478D-BC6C-655338652023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66420-CEFB-409D-9713-D166D3754315}"/>
              </a:ext>
            </a:extLst>
          </p:cNvPr>
          <p:cNvSpPr txBox="1"/>
          <p:nvPr/>
        </p:nvSpPr>
        <p:spPr>
          <a:xfrm>
            <a:off x="953813" y="1802708"/>
            <a:ext cx="165136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4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GET request  -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3E5B8-A107-466D-AE2A-D38863EDF79B}"/>
              </a:ext>
            </a:extLst>
          </p:cNvPr>
          <p:cNvSpPr txBox="1"/>
          <p:nvPr/>
        </p:nvSpPr>
        <p:spPr>
          <a:xfrm>
            <a:off x="953811" y="3429000"/>
            <a:ext cx="19845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4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PUT request  -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F97934-27CA-4E6B-B52C-A014D8C85D1D}"/>
              </a:ext>
            </a:extLst>
          </p:cNvPr>
          <p:cNvSpPr txBox="1"/>
          <p:nvPr/>
        </p:nvSpPr>
        <p:spPr>
          <a:xfrm>
            <a:off x="953812" y="2649920"/>
            <a:ext cx="19845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4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DELETE request  -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DF31C-9F90-49D8-B7FE-1DAB743FE7A4}"/>
              </a:ext>
            </a:extLst>
          </p:cNvPr>
          <p:cNvSpPr txBox="1"/>
          <p:nvPr/>
        </p:nvSpPr>
        <p:spPr>
          <a:xfrm>
            <a:off x="2605177" y="1796464"/>
            <a:ext cx="2404771" cy="351424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/ </a:t>
            </a:r>
            <a:r>
              <a:rPr lang="en-US" sz="1400" b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get_qr_code</a:t>
            </a: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EA7AC-BA18-4971-A320-34CA0213F268}"/>
              </a:ext>
            </a:extLst>
          </p:cNvPr>
          <p:cNvSpPr txBox="1"/>
          <p:nvPr/>
        </p:nvSpPr>
        <p:spPr>
          <a:xfrm>
            <a:off x="2605176" y="2612732"/>
            <a:ext cx="2404771" cy="351424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/</a:t>
            </a:r>
            <a:r>
              <a:rPr lang="en-US" sz="1400" b="1" dirty="0" err="1">
                <a:solidFill>
                  <a:schemeClr val="tx2"/>
                </a:solidFill>
              </a:rPr>
              <a:t>delete</a:t>
            </a:r>
            <a:r>
              <a:rPr lang="en-US" sz="1400" b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_qr_code</a:t>
            </a:r>
            <a:endParaRPr lang="en-US" sz="14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269A1F-A311-42D1-9DED-DB67E82C394D}"/>
              </a:ext>
            </a:extLst>
          </p:cNvPr>
          <p:cNvSpPr txBox="1"/>
          <p:nvPr/>
        </p:nvSpPr>
        <p:spPr>
          <a:xfrm>
            <a:off x="2605175" y="3435850"/>
            <a:ext cx="2404771" cy="351424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/</a:t>
            </a:r>
            <a:r>
              <a:rPr lang="en-US" sz="1400" b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update_qr_code</a:t>
            </a:r>
            <a:endParaRPr lang="en-US" sz="14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C2C483-37D4-4632-82D7-E0F9943DC6D3}"/>
              </a:ext>
            </a:extLst>
          </p:cNvPr>
          <p:cNvSpPr txBox="1"/>
          <p:nvPr/>
        </p:nvSpPr>
        <p:spPr>
          <a:xfrm>
            <a:off x="999397" y="4208079"/>
            <a:ext cx="19845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4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POST request  -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CD77A6-B5BE-4588-8240-DC22FE671C82}"/>
              </a:ext>
            </a:extLst>
          </p:cNvPr>
          <p:cNvSpPr txBox="1"/>
          <p:nvPr/>
        </p:nvSpPr>
        <p:spPr>
          <a:xfrm>
            <a:off x="2605174" y="4258968"/>
            <a:ext cx="2404771" cy="351424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/</a:t>
            </a:r>
            <a:r>
              <a:rPr lang="en-US" sz="1400" b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create_qr_code</a:t>
            </a:r>
            <a:endParaRPr lang="en-US" sz="14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05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.potx" id="{50D3F641-2B59-4E25-9440-7A006AB5DE4F}" vid="{A6D17500-6421-4BD4-89D5-25B2E6BFFA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4B6A9F9058BE43B59D3A69E393BAE3" ma:contentTypeVersion="11" ma:contentTypeDescription="Create a new document." ma:contentTypeScope="" ma:versionID="9a3105265c81e1f90c8dbfa75e18daa0">
  <xsd:schema xmlns:xsd="http://www.w3.org/2001/XMLSchema" xmlns:xs="http://www.w3.org/2001/XMLSchema" xmlns:p="http://schemas.microsoft.com/office/2006/metadata/properties" xmlns:ns3="2d7c8c40-65c0-49d5-be32-056ebd79ed27" targetNamespace="http://schemas.microsoft.com/office/2006/metadata/properties" ma:root="true" ma:fieldsID="adf3f81efd9fafb85d7517d532dcd343" ns3:_="">
    <xsd:import namespace="2d7c8c40-65c0-49d5-be32-056ebd79ed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c8c40-65c0-49d5-be32-056ebd79e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d7c8c40-65c0-49d5-be32-056ebd79ed2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9BBD58-91C5-42AC-BA55-4F2166215B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7c8c40-65c0-49d5-be32-056ebd79e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66E941-6182-4A32-B603-DDB09E5F0715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2d7c8c40-65c0-49d5-be32-056ebd79ed27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FFC980-8EEC-4CFC-96C7-CEB6F5CA8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2002</TotalTime>
  <Words>376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Adobe Devanagari</vt:lpstr>
      <vt:lpstr>Arial</vt:lpstr>
      <vt:lpstr>Baguet Script</vt:lpstr>
      <vt:lpstr>Bauhaus 93</vt:lpstr>
      <vt:lpstr>Calibri</vt:lpstr>
      <vt:lpstr>Cascadia Code SemiBold</vt:lpstr>
      <vt:lpstr>Copperplate Gothic Light</vt:lpstr>
      <vt:lpstr>Eras Demi ITC</vt:lpstr>
      <vt:lpstr>Source Sans Pro</vt:lpstr>
      <vt:lpstr>Times New Roman</vt:lpstr>
      <vt:lpstr>Office Theme</vt:lpstr>
      <vt:lpstr>data</vt:lpstr>
      <vt:lpstr>End-result of the microservice system</vt:lpstr>
      <vt:lpstr>Services implemented</vt:lpstr>
      <vt:lpstr>OVERALL BENEFITS </vt:lpstr>
      <vt:lpstr>data</vt:lpstr>
      <vt:lpstr>Intended system design</vt:lpstr>
      <vt:lpstr>data</vt:lpstr>
      <vt:lpstr>register SERVICE – api endpoints</vt:lpstr>
      <vt:lpstr>Design pass SERVICE – api endpoints</vt:lpstr>
      <vt:lpstr>Print SERVICE – api endpoints</vt:lpstr>
      <vt:lpstr>Frontend SERVICE – API  ENDPOINTS</vt:lpstr>
      <vt:lpstr>Linked API  ENDPOINTS</vt:lpstr>
      <vt:lpstr>data</vt:lpstr>
      <vt:lpstr>data</vt:lpstr>
      <vt:lpstr>data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Daniel Tiboah-Addo</dc:creator>
  <cp:lastModifiedBy>Daniel at AkimboCore</cp:lastModifiedBy>
  <cp:revision>4</cp:revision>
  <dcterms:created xsi:type="dcterms:W3CDTF">2022-05-01T16:27:16Z</dcterms:created>
  <dcterms:modified xsi:type="dcterms:W3CDTF">2022-07-09T05:48:10Z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0x0101009B4B6A9F9058BE43B59D3A69E393BAE3</vt:lpwstr>
  </property>
</Properties>
</file>