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0" r:id="rId4"/>
    <p:sldId id="258" r:id="rId5"/>
    <p:sldId id="263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37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11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652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74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96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62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53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5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480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12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11EC8-E5F0-4889-AE48-763D23CEDD01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C02B-5D93-4293-9119-C6D28C1912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Inicio De Sesión</a:t>
            </a:r>
            <a:b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50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Solicitud De Servicio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9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5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0325"/>
          </a:xfrm>
        </p:spPr>
        <p:txBody>
          <a:bodyPr/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Descripción Del Problema	</a:t>
            </a:r>
            <a:b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1" t="12117" r="15511" b="12878"/>
          <a:stretch/>
        </p:blipFill>
        <p:spPr>
          <a:xfrm>
            <a:off x="1236000" y="1695450"/>
            <a:ext cx="9720000" cy="49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3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Análisis Del Técnico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690688"/>
            <a:ext cx="9720000" cy="53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3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Evaluación De La Atención</a:t>
            </a:r>
            <a:b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55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2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Cerrar sesión</a:t>
            </a:r>
            <a:b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64" y="1690688"/>
            <a:ext cx="641807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80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23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                     Inicio De Sesión </vt:lpstr>
      <vt:lpstr>                   Solicitud De Servicio</vt:lpstr>
      <vt:lpstr>             Descripción Del Problema  </vt:lpstr>
      <vt:lpstr>                  Análisis Del Técnico</vt:lpstr>
      <vt:lpstr>              Evaluación De La Atención </vt:lpstr>
      <vt:lpstr>Cerrar sesión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Jerson</dc:creator>
  <cp:lastModifiedBy>SENA</cp:lastModifiedBy>
  <cp:revision>24</cp:revision>
  <dcterms:created xsi:type="dcterms:W3CDTF">2017-03-08T20:41:28Z</dcterms:created>
  <dcterms:modified xsi:type="dcterms:W3CDTF">2017-06-29T20:36:48Z</dcterms:modified>
</cp:coreProperties>
</file>