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536" r:id="rId3"/>
    <p:sldId id="537" r:id="rId4"/>
    <p:sldId id="539" r:id="rId5"/>
    <p:sldId id="540" r:id="rId6"/>
    <p:sldId id="544" r:id="rId7"/>
    <p:sldId id="546" r:id="rId8"/>
    <p:sldId id="547" r:id="rId9"/>
    <p:sldId id="548" r:id="rId10"/>
    <p:sldId id="28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8F"/>
    <a:srgbClr val="5AA2AE"/>
    <a:srgbClr val="404040"/>
    <a:srgbClr val="002060"/>
    <a:srgbClr val="85B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803" autoAdjust="0"/>
  </p:normalViewPr>
  <p:slideViewPr>
    <p:cSldViewPr snapToGrid="0">
      <p:cViewPr varScale="1">
        <p:scale>
          <a:sx n="111" d="100"/>
          <a:sy n="11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2A4B7-26CB-4278-97C2-51B0239FC94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88C27-3B60-4FCB-AAAC-039310E76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89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A7DDE-2917-4865-96A3-60C8AEFF3E6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E8624-CCC3-4886-BAB3-8B8020F64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48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3598" y="1600200"/>
            <a:ext cx="10968802" cy="2732531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lnSpc>
                <a:spcPct val="85000"/>
              </a:lnSpc>
              <a:defRPr sz="6600" spc="-50" baseline="0">
                <a:solidFill>
                  <a:srgbClr val="404040"/>
                </a:solidFill>
              </a:defRPr>
            </a:lvl1pPr>
          </a:lstStyle>
          <a:p>
            <a:r>
              <a:rPr lang="en-US" sz="4800" dirty="0"/>
              <a:t>Client Name Project Name</a:t>
            </a:r>
            <a:br>
              <a:rPr lang="en-US" sz="4800" dirty="0"/>
            </a:br>
            <a:r>
              <a:rPr lang="en-US" sz="4800" dirty="0"/>
              <a:t>Presentation Title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04844" y="597964"/>
            <a:ext cx="2279392" cy="1343159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98358" y="4325112"/>
            <a:ext cx="1098404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8" t="10524" r="21648" b="10766"/>
          <a:stretch/>
        </p:blipFill>
        <p:spPr>
          <a:xfrm>
            <a:off x="10162903" y="593549"/>
            <a:ext cx="1415499" cy="16930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3BCA39-36F3-41BB-A72B-BCAFE62230DA}"/>
              </a:ext>
            </a:extLst>
          </p:cNvPr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DA39FC-88F2-4E05-92F7-B9B1B74C40BC}"/>
              </a:ext>
            </a:extLst>
          </p:cNvPr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162F1E-EB74-48F9-A189-67A47A27B05E}"/>
              </a:ext>
            </a:extLst>
          </p:cNvPr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4DA99F-6AE4-4827-BDFC-90D2B26F9015}"/>
              </a:ext>
            </a:extLst>
          </p:cNvPr>
          <p:cNvSpPr/>
          <p:nvPr userDrawn="1"/>
        </p:nvSpPr>
        <p:spPr>
          <a:xfrm>
            <a:off x="3175" y="6605557"/>
            <a:ext cx="12188825" cy="265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FD14F7-DE7E-4227-8962-A91A596687B6}"/>
              </a:ext>
            </a:extLst>
          </p:cNvPr>
          <p:cNvSpPr/>
          <p:nvPr userDrawn="1"/>
        </p:nvSpPr>
        <p:spPr>
          <a:xfrm>
            <a:off x="15" y="6543866"/>
            <a:ext cx="12188825" cy="6400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7C80B4-0AA5-494D-822D-586AD3703204}"/>
              </a:ext>
            </a:extLst>
          </p:cNvPr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B88016-B98E-4B85-AE63-5A25F806CC36}"/>
              </a:ext>
            </a:extLst>
          </p:cNvPr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283AF0-B0B0-4A0C-85A4-8596175782BC}"/>
              </a:ext>
            </a:extLst>
          </p:cNvPr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1EB407-09F0-4ADC-B0A0-A7B5DF3DA073}"/>
              </a:ext>
            </a:extLst>
          </p:cNvPr>
          <p:cNvSpPr/>
          <p:nvPr userDrawn="1"/>
        </p:nvSpPr>
        <p:spPr>
          <a:xfrm>
            <a:off x="3175" y="6617658"/>
            <a:ext cx="12188825" cy="265056"/>
          </a:xfrm>
          <a:prstGeom prst="rect">
            <a:avLst/>
          </a:prstGeom>
          <a:solidFill>
            <a:srgbClr val="00718F"/>
          </a:solidFill>
          <a:ln>
            <a:solidFill>
              <a:srgbClr val="007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9CDAC6-BFA2-42A5-9BDD-D48A565FE272}"/>
              </a:ext>
            </a:extLst>
          </p:cNvPr>
          <p:cNvSpPr/>
          <p:nvPr userDrawn="1"/>
        </p:nvSpPr>
        <p:spPr>
          <a:xfrm>
            <a:off x="15" y="6553391"/>
            <a:ext cx="12191985" cy="6181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272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598" y="1596572"/>
            <a:ext cx="10968803" cy="275084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r">
              <a:lnSpc>
                <a:spcPct val="85000"/>
              </a:lnSpc>
              <a:defRPr sz="4800" b="0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3598" y="4453128"/>
            <a:ext cx="10968803" cy="1143000"/>
          </a:xfrm>
          <a:prstGeom prst="rect">
            <a:avLst/>
          </a:prstGeom>
        </p:spPr>
        <p:txBody>
          <a:bodyPr lIns="91440" rIns="91440" anchor="t" anchorCtr="0">
            <a:noAutofit/>
          </a:bodyPr>
          <a:lstStyle>
            <a:lvl1pPr marL="0" indent="0" algn="r">
              <a:buNone/>
              <a:defRPr sz="2400" cap="all" spc="200" baseline="0">
                <a:solidFill>
                  <a:srgbClr val="00718F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98358" y="4347414"/>
            <a:ext cx="1098404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 userDrawn="1"/>
        </p:nvSpPr>
        <p:spPr>
          <a:xfrm>
            <a:off x="3175" y="6605557"/>
            <a:ext cx="12188825" cy="265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 userDrawn="1"/>
        </p:nvSpPr>
        <p:spPr>
          <a:xfrm>
            <a:off x="15" y="6543866"/>
            <a:ext cx="12188825" cy="6400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 userDrawn="1"/>
        </p:nvSpPr>
        <p:spPr>
          <a:xfrm>
            <a:off x="3175" y="6617658"/>
            <a:ext cx="12188825" cy="265056"/>
          </a:xfrm>
          <a:prstGeom prst="rect">
            <a:avLst/>
          </a:prstGeom>
          <a:solidFill>
            <a:srgbClr val="00718F"/>
          </a:solidFill>
          <a:ln>
            <a:solidFill>
              <a:srgbClr val="007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/>
          <p:cNvSpPr/>
          <p:nvPr userDrawn="1"/>
        </p:nvSpPr>
        <p:spPr>
          <a:xfrm>
            <a:off x="15" y="6553391"/>
            <a:ext cx="12191985" cy="6181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Date Placeholder 3"/>
          <p:cNvSpPr txBox="1">
            <a:spLocks/>
          </p:cNvSpPr>
          <p:nvPr userDrawn="1"/>
        </p:nvSpPr>
        <p:spPr>
          <a:xfrm>
            <a:off x="300100" y="6592086"/>
            <a:ext cx="2472271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©</a:t>
            </a:r>
            <a:r>
              <a:rPr lang="en-US" baseline="0" dirty="0">
                <a:solidFill>
                  <a:schemeClr val="bg1"/>
                </a:solidFill>
              </a:rPr>
              <a:t> Copyright 2023 </a:t>
            </a:r>
            <a:r>
              <a:rPr lang="en-US" dirty="0">
                <a:solidFill>
                  <a:schemeClr val="bg1"/>
                </a:solidFill>
              </a:rPr>
              <a:t>CAD-IT Consultants</a:t>
            </a:r>
          </a:p>
        </p:txBody>
      </p:sp>
      <p:sp>
        <p:nvSpPr>
          <p:cNvPr id="37" name="Slide Number Placeholder 5"/>
          <p:cNvSpPr txBox="1">
            <a:spLocks/>
          </p:cNvSpPr>
          <p:nvPr userDrawn="1"/>
        </p:nvSpPr>
        <p:spPr>
          <a:xfrm>
            <a:off x="10564653" y="6592086"/>
            <a:ext cx="1312025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212FE9-1F38-4495-8DCB-E471037BAE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Footer Placeholder 4"/>
          <p:cNvSpPr txBox="1">
            <a:spLocks/>
          </p:cNvSpPr>
          <p:nvPr userDrawn="1"/>
        </p:nvSpPr>
        <p:spPr>
          <a:xfrm>
            <a:off x="3684598" y="6637011"/>
            <a:ext cx="4822804" cy="212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1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Confidential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C972C4-34AF-4821-8BC8-6E9825081B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04844" y="597964"/>
            <a:ext cx="2279392" cy="134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4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6814"/>
            <a:ext cx="9756074" cy="70938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200" b="0">
                <a:solidFill>
                  <a:srgbClr val="00718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58960"/>
            <a:ext cx="10972800" cy="5445017"/>
          </a:xfrm>
          <a:prstGeom prst="rect">
            <a:avLst/>
          </a:prstGeom>
        </p:spPr>
        <p:txBody>
          <a:bodyPr>
            <a:noAutofit/>
          </a:bodyPr>
          <a:lstStyle>
            <a:lvl1pPr marL="572400" indent="-457200">
              <a:spcBef>
                <a:spcPts val="200"/>
              </a:spcBef>
              <a:spcAft>
                <a:spcPts val="200"/>
              </a:spcAft>
              <a:buClrTx/>
              <a:buFont typeface="+mj-lt"/>
              <a:buAutoNum type="arabicPeriod"/>
              <a:tabLst>
                <a:tab pos="347663" algn="l"/>
              </a:tabLst>
              <a:defRPr>
                <a:solidFill>
                  <a:srgbClr val="404040"/>
                </a:solidFill>
              </a:defRPr>
            </a:lvl1pPr>
            <a:lvl2pPr marL="706437" indent="-342900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+mj-lt"/>
              <a:buAutoNum type="alphaLcParenR"/>
              <a:defRPr sz="1800">
                <a:solidFill>
                  <a:srgbClr val="404040"/>
                </a:solidFill>
              </a:defRPr>
            </a:lvl2pPr>
            <a:lvl3pPr marL="915987" indent="-285750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404040"/>
                </a:solidFill>
              </a:defRPr>
            </a:lvl3pPr>
            <a:lvl4pPr marL="1076325" indent="-176213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Courier New" panose="02070309020205020404" pitchFamily="49" charset="0"/>
              <a:buChar char="o"/>
              <a:defRPr sz="1800">
                <a:solidFill>
                  <a:srgbClr val="404040"/>
                </a:solidFill>
              </a:defRPr>
            </a:lvl4pPr>
            <a:lvl5pPr marL="1346200" indent="-182563">
              <a:buClrTx/>
              <a:buSzPct val="60000"/>
              <a:buFont typeface="Arial" panose="020B0604020202020204" pitchFamily="34" charset="0"/>
              <a:buChar char="•"/>
              <a:defRPr sz="18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2"/>
            <a:r>
              <a:rPr lang="en-US" dirty="0"/>
              <a:t>Text</a:t>
            </a:r>
          </a:p>
          <a:p>
            <a:pPr lvl="3"/>
            <a:r>
              <a:rPr lang="en-US" dirty="0"/>
              <a:t>Text</a:t>
            </a:r>
          </a:p>
          <a:p>
            <a:pPr lvl="4"/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444710" y="198185"/>
            <a:ext cx="1454141" cy="760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427552" y="165420"/>
            <a:ext cx="1291066" cy="760776"/>
          </a:xfrm>
          <a:prstGeom prst="rect">
            <a:avLst/>
          </a:prstGeom>
        </p:spPr>
      </p:pic>
      <p:cxnSp>
        <p:nvCxnSpPr>
          <p:cNvPr id="27" name="Straight Connector 26"/>
          <p:cNvCxnSpPr/>
          <p:nvPr userDrawn="1"/>
        </p:nvCxnSpPr>
        <p:spPr>
          <a:xfrm>
            <a:off x="609600" y="808973"/>
            <a:ext cx="975607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2377891-83DD-4ACB-AE75-88A3DA8AE7C6}"/>
              </a:ext>
            </a:extLst>
          </p:cNvPr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9DADC0-152E-4864-9997-E4F4C426C7E7}"/>
              </a:ext>
            </a:extLst>
          </p:cNvPr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D1B6B9-28E6-4850-82DC-B0640C63F159}"/>
              </a:ext>
            </a:extLst>
          </p:cNvPr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22C2DE-1251-489B-9CE3-AF77C2E11FF6}"/>
              </a:ext>
            </a:extLst>
          </p:cNvPr>
          <p:cNvSpPr/>
          <p:nvPr userDrawn="1"/>
        </p:nvSpPr>
        <p:spPr>
          <a:xfrm>
            <a:off x="3175" y="6605557"/>
            <a:ext cx="12188825" cy="265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6E531D-A20E-4956-AF7D-6F0786C439CC}"/>
              </a:ext>
            </a:extLst>
          </p:cNvPr>
          <p:cNvSpPr/>
          <p:nvPr userDrawn="1"/>
        </p:nvSpPr>
        <p:spPr>
          <a:xfrm>
            <a:off x="15" y="6543866"/>
            <a:ext cx="12188825" cy="6400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B8A927-A892-4576-9A95-A6FA97663D3E}"/>
              </a:ext>
            </a:extLst>
          </p:cNvPr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C513CE-F7A7-49FD-B4B2-D53272121A0A}"/>
              </a:ext>
            </a:extLst>
          </p:cNvPr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1BAD8C-65ED-42CA-B80D-0212A60DC46D}"/>
              </a:ext>
            </a:extLst>
          </p:cNvPr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3FEC88-BC29-4D8B-8C22-EACBF724EF3C}"/>
              </a:ext>
            </a:extLst>
          </p:cNvPr>
          <p:cNvSpPr/>
          <p:nvPr userDrawn="1"/>
        </p:nvSpPr>
        <p:spPr>
          <a:xfrm>
            <a:off x="3175" y="6617658"/>
            <a:ext cx="12188825" cy="265056"/>
          </a:xfrm>
          <a:prstGeom prst="rect">
            <a:avLst/>
          </a:prstGeom>
          <a:solidFill>
            <a:srgbClr val="00718F"/>
          </a:solidFill>
          <a:ln>
            <a:solidFill>
              <a:srgbClr val="007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649318-DC09-4428-B758-2FC2D6A1A598}"/>
              </a:ext>
            </a:extLst>
          </p:cNvPr>
          <p:cNvSpPr/>
          <p:nvPr userDrawn="1"/>
        </p:nvSpPr>
        <p:spPr>
          <a:xfrm>
            <a:off x="15" y="6553391"/>
            <a:ext cx="12191985" cy="6181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4CBEB832-3F05-4AA0-A2B1-6EBE662A02B4}"/>
              </a:ext>
            </a:extLst>
          </p:cNvPr>
          <p:cNvSpPr txBox="1">
            <a:spLocks/>
          </p:cNvSpPr>
          <p:nvPr userDrawn="1"/>
        </p:nvSpPr>
        <p:spPr>
          <a:xfrm>
            <a:off x="300100" y="6592086"/>
            <a:ext cx="2472271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©</a:t>
            </a:r>
            <a:r>
              <a:rPr lang="en-US" baseline="0" dirty="0">
                <a:solidFill>
                  <a:schemeClr val="bg1"/>
                </a:solidFill>
              </a:rPr>
              <a:t> Copyright 2023 </a:t>
            </a:r>
            <a:r>
              <a:rPr lang="en-US" dirty="0">
                <a:solidFill>
                  <a:schemeClr val="bg1"/>
                </a:solidFill>
              </a:rPr>
              <a:t>CAD-IT Consultants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4A9CD61-3F8E-4B36-ABF2-E8F663208A5F}"/>
              </a:ext>
            </a:extLst>
          </p:cNvPr>
          <p:cNvSpPr txBox="1">
            <a:spLocks/>
          </p:cNvSpPr>
          <p:nvPr userDrawn="1"/>
        </p:nvSpPr>
        <p:spPr>
          <a:xfrm>
            <a:off x="10564653" y="6592086"/>
            <a:ext cx="1312025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212FE9-1F38-4495-8DCB-E471037BAE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A8219E63-2B54-484B-AC19-EF11C7B203A9}"/>
              </a:ext>
            </a:extLst>
          </p:cNvPr>
          <p:cNvSpPr txBox="1">
            <a:spLocks/>
          </p:cNvSpPr>
          <p:nvPr userDrawn="1"/>
        </p:nvSpPr>
        <p:spPr>
          <a:xfrm>
            <a:off x="3684598" y="6637011"/>
            <a:ext cx="4822804" cy="212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1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8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972755"/>
            <a:ext cx="5425440" cy="5447092"/>
          </a:xfrm>
          <a:prstGeom prst="rect">
            <a:avLst/>
          </a:prstGeom>
        </p:spPr>
        <p:txBody>
          <a:bodyPr>
            <a:noAutofit/>
          </a:bodyPr>
          <a:lstStyle>
            <a:lvl1pPr marL="572400" indent="-457200">
              <a:spcBef>
                <a:spcPts val="200"/>
              </a:spcBef>
              <a:spcAft>
                <a:spcPts val="200"/>
              </a:spcAft>
              <a:buClrTx/>
              <a:buFont typeface="+mj-lt"/>
              <a:buAutoNum type="arabicPeriod"/>
              <a:defRPr>
                <a:solidFill>
                  <a:srgbClr val="404040"/>
                </a:solidFill>
              </a:defRPr>
            </a:lvl1pPr>
            <a:lvl2pPr marL="706437" indent="-342900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+mj-lt"/>
              <a:buAutoNum type="alphaLcParenR"/>
              <a:defRPr sz="1800">
                <a:solidFill>
                  <a:srgbClr val="404040"/>
                </a:solidFill>
              </a:defRPr>
            </a:lvl2pPr>
            <a:lvl3pPr marL="915987" indent="-285750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404040"/>
                </a:solidFill>
              </a:defRPr>
            </a:lvl3pPr>
            <a:lvl4pPr marL="1076325" indent="-176213">
              <a:spcBef>
                <a:spcPts val="200"/>
              </a:spcBef>
              <a:spcAft>
                <a:spcPts val="200"/>
              </a:spcAft>
              <a:buClrTx/>
              <a:buFont typeface="Courier New" panose="02070309020205020404" pitchFamily="49" charset="0"/>
              <a:buChar char="o"/>
              <a:defRPr sz="1800">
                <a:solidFill>
                  <a:srgbClr val="404040"/>
                </a:solidFill>
              </a:defRPr>
            </a:lvl4pPr>
            <a:lvl5pPr marL="1346200" indent="-182563">
              <a:buClrTx/>
              <a:buSzPct val="60000"/>
              <a:buFont typeface="Arial" panose="020B0604020202020204" pitchFamily="34" charset="0"/>
              <a:buChar char="•"/>
              <a:defRPr sz="18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2"/>
            <a:r>
              <a:rPr lang="en-US" dirty="0"/>
              <a:t>Text</a:t>
            </a:r>
          </a:p>
          <a:p>
            <a:pPr lvl="3"/>
            <a:r>
              <a:rPr lang="en-US" dirty="0"/>
              <a:t>Text</a:t>
            </a:r>
          </a:p>
          <a:p>
            <a:pPr lvl="4"/>
            <a:endParaRPr lang="en-US" dirty="0"/>
          </a:p>
          <a:p>
            <a:pPr lvl="2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972754"/>
            <a:ext cx="5364480" cy="5447095"/>
          </a:xfrm>
          <a:prstGeom prst="rect">
            <a:avLst/>
          </a:prstGeom>
        </p:spPr>
        <p:txBody>
          <a:bodyPr>
            <a:noAutofit/>
          </a:bodyPr>
          <a:lstStyle>
            <a:lvl1pPr marL="572400" indent="-457200">
              <a:spcBef>
                <a:spcPts val="200"/>
              </a:spcBef>
              <a:spcAft>
                <a:spcPts val="200"/>
              </a:spcAft>
              <a:buClrTx/>
              <a:buFont typeface="+mj-lt"/>
              <a:buAutoNum type="arabicPeriod"/>
              <a:defRPr>
                <a:solidFill>
                  <a:srgbClr val="404040"/>
                </a:solidFill>
              </a:defRPr>
            </a:lvl1pPr>
            <a:lvl2pPr marL="709612" indent="-342900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+mj-lt"/>
              <a:buAutoNum type="alphaLcParenR"/>
              <a:defRPr sz="1800">
                <a:solidFill>
                  <a:srgbClr val="404040"/>
                </a:solidFill>
              </a:defRPr>
            </a:lvl2pPr>
            <a:lvl3pPr marL="803275" indent="-176213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404040"/>
                </a:solidFill>
              </a:defRPr>
            </a:lvl3pPr>
            <a:lvl4pPr marL="1074738" indent="-176213">
              <a:spcBef>
                <a:spcPts val="200"/>
              </a:spcBef>
              <a:spcAft>
                <a:spcPts val="200"/>
              </a:spcAft>
              <a:buClrTx/>
              <a:buFont typeface="Courier New" panose="02070309020205020404" pitchFamily="49" charset="0"/>
              <a:buChar char="o"/>
              <a:defRPr sz="1800">
                <a:solidFill>
                  <a:srgbClr val="404040"/>
                </a:solidFill>
              </a:defRPr>
            </a:lvl4pPr>
            <a:lvl5pPr marL="1346200" indent="-182563">
              <a:buClrTx/>
              <a:buSzPct val="60000"/>
              <a:buFont typeface="Arial" panose="020B0604020202020204" pitchFamily="34" charset="0"/>
              <a:buChar char="•"/>
              <a:defRPr sz="18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2"/>
            <a:r>
              <a:rPr lang="en-US" dirty="0"/>
              <a:t>Text</a:t>
            </a:r>
          </a:p>
          <a:p>
            <a:pPr lvl="3"/>
            <a:r>
              <a:rPr lang="en-US" dirty="0"/>
              <a:t>Text</a:t>
            </a:r>
          </a:p>
          <a:p>
            <a:pPr lvl="4"/>
            <a:endParaRPr lang="en-US" dirty="0"/>
          </a:p>
          <a:p>
            <a:pPr lvl="3"/>
            <a:endParaRPr lang="en-US" sz="1800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0444710" y="198185"/>
            <a:ext cx="1454141" cy="760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609600" y="808973"/>
            <a:ext cx="975607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6814"/>
            <a:ext cx="9756074" cy="70938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200" b="0">
                <a:solidFill>
                  <a:srgbClr val="00718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A88DF0-7C9C-443E-B5EB-EDD3AD6081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427552" y="165420"/>
            <a:ext cx="1291066" cy="76077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12148B0-05FC-41C8-B165-9B23C7033F55}"/>
              </a:ext>
            </a:extLst>
          </p:cNvPr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3D4CC6-B9EA-4E24-AACD-006C23D2E1CB}"/>
              </a:ext>
            </a:extLst>
          </p:cNvPr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3458E4-ABAE-42D0-A53B-FF4AD49B6EE7}"/>
              </a:ext>
            </a:extLst>
          </p:cNvPr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4A30B3-61B3-45C0-9F60-FC7E26884F25}"/>
              </a:ext>
            </a:extLst>
          </p:cNvPr>
          <p:cNvSpPr/>
          <p:nvPr userDrawn="1"/>
        </p:nvSpPr>
        <p:spPr>
          <a:xfrm>
            <a:off x="3175" y="6605557"/>
            <a:ext cx="12188825" cy="265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BF18C9-7BCD-45EC-A329-D7A2B6328FC8}"/>
              </a:ext>
            </a:extLst>
          </p:cNvPr>
          <p:cNvSpPr/>
          <p:nvPr userDrawn="1"/>
        </p:nvSpPr>
        <p:spPr>
          <a:xfrm>
            <a:off x="15" y="6543866"/>
            <a:ext cx="12188825" cy="6400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9152D2-6A94-4ACF-B6BE-AB2D2B55C0F0}"/>
              </a:ext>
            </a:extLst>
          </p:cNvPr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16CBD2-E43E-497E-9F64-764CF2689582}"/>
              </a:ext>
            </a:extLst>
          </p:cNvPr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850CEC-5D83-4FB9-9168-BE8525DC9A79}"/>
              </a:ext>
            </a:extLst>
          </p:cNvPr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82D1D8-2257-4337-BB78-2C744D9491AB}"/>
              </a:ext>
            </a:extLst>
          </p:cNvPr>
          <p:cNvSpPr/>
          <p:nvPr userDrawn="1"/>
        </p:nvSpPr>
        <p:spPr>
          <a:xfrm>
            <a:off x="3175" y="6617658"/>
            <a:ext cx="12188825" cy="265056"/>
          </a:xfrm>
          <a:prstGeom prst="rect">
            <a:avLst/>
          </a:prstGeom>
          <a:solidFill>
            <a:srgbClr val="00718F"/>
          </a:solidFill>
          <a:ln>
            <a:solidFill>
              <a:srgbClr val="007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D0ED37-738E-477F-BC5E-02C87F338AF3}"/>
              </a:ext>
            </a:extLst>
          </p:cNvPr>
          <p:cNvSpPr/>
          <p:nvPr userDrawn="1"/>
        </p:nvSpPr>
        <p:spPr>
          <a:xfrm>
            <a:off x="15" y="6553391"/>
            <a:ext cx="12191985" cy="6181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Date Placeholder 3">
            <a:extLst>
              <a:ext uri="{FF2B5EF4-FFF2-40B4-BE49-F238E27FC236}">
                <a16:creationId xmlns:a16="http://schemas.microsoft.com/office/drawing/2014/main" id="{71608E6B-EAF6-439E-BFEC-521EAE5BC343}"/>
              </a:ext>
            </a:extLst>
          </p:cNvPr>
          <p:cNvSpPr txBox="1">
            <a:spLocks/>
          </p:cNvSpPr>
          <p:nvPr userDrawn="1"/>
        </p:nvSpPr>
        <p:spPr>
          <a:xfrm>
            <a:off x="300100" y="6592086"/>
            <a:ext cx="2472271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©</a:t>
            </a:r>
            <a:r>
              <a:rPr lang="en-US" baseline="0" dirty="0">
                <a:solidFill>
                  <a:schemeClr val="bg1"/>
                </a:solidFill>
              </a:rPr>
              <a:t> Copyright 2023 </a:t>
            </a:r>
            <a:r>
              <a:rPr lang="en-US" dirty="0">
                <a:solidFill>
                  <a:schemeClr val="bg1"/>
                </a:solidFill>
              </a:rPr>
              <a:t>CAD-IT Consultants</a:t>
            </a:r>
          </a:p>
        </p:txBody>
      </p:sp>
      <p:sp>
        <p:nvSpPr>
          <p:cNvPr id="47" name="Slide Number Placeholder 5">
            <a:extLst>
              <a:ext uri="{FF2B5EF4-FFF2-40B4-BE49-F238E27FC236}">
                <a16:creationId xmlns:a16="http://schemas.microsoft.com/office/drawing/2014/main" id="{14058448-7968-4725-96DB-598CF2B955FF}"/>
              </a:ext>
            </a:extLst>
          </p:cNvPr>
          <p:cNvSpPr txBox="1">
            <a:spLocks/>
          </p:cNvSpPr>
          <p:nvPr userDrawn="1"/>
        </p:nvSpPr>
        <p:spPr>
          <a:xfrm>
            <a:off x="10564653" y="6592086"/>
            <a:ext cx="1312025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212FE9-1F38-4495-8DCB-E471037BAE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01A479E6-78AC-45E6-B57E-0248BB79F594}"/>
              </a:ext>
            </a:extLst>
          </p:cNvPr>
          <p:cNvSpPr txBox="1">
            <a:spLocks/>
          </p:cNvSpPr>
          <p:nvPr userDrawn="1"/>
        </p:nvSpPr>
        <p:spPr>
          <a:xfrm>
            <a:off x="3684598" y="6637011"/>
            <a:ext cx="4822804" cy="212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1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0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0444710" y="198184"/>
            <a:ext cx="1428015" cy="754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609600" y="808973"/>
            <a:ext cx="975607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6814"/>
            <a:ext cx="9756074" cy="70938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200" b="0">
                <a:solidFill>
                  <a:srgbClr val="00718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EABC73-41F9-4747-A721-0639D9F052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427552" y="165420"/>
            <a:ext cx="1291066" cy="76077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FCC7705-2E13-4BF7-98BB-ED3627173A35}"/>
              </a:ext>
            </a:extLst>
          </p:cNvPr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BFDA6A-D5D6-4DB1-AA4B-E912955CA441}"/>
              </a:ext>
            </a:extLst>
          </p:cNvPr>
          <p:cNvSpPr/>
          <p:nvPr userDrawn="1"/>
        </p:nvSpPr>
        <p:spPr>
          <a:xfrm>
            <a:off x="0" y="6610864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D1E7D6-7EDE-4F37-9F7D-97E1F7A5C79F}"/>
              </a:ext>
            </a:extLst>
          </p:cNvPr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91FF67-1618-4B17-8895-467F10EB103E}"/>
              </a:ext>
            </a:extLst>
          </p:cNvPr>
          <p:cNvSpPr/>
          <p:nvPr userDrawn="1"/>
        </p:nvSpPr>
        <p:spPr>
          <a:xfrm>
            <a:off x="3175" y="6605557"/>
            <a:ext cx="12188825" cy="265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DC4F44-4012-40DE-B3EB-F77EEE057FE2}"/>
              </a:ext>
            </a:extLst>
          </p:cNvPr>
          <p:cNvSpPr/>
          <p:nvPr userDrawn="1"/>
        </p:nvSpPr>
        <p:spPr>
          <a:xfrm>
            <a:off x="15" y="6543866"/>
            <a:ext cx="12188825" cy="6400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79C3B8-159E-4E7F-A905-0AEA923ACD76}"/>
              </a:ext>
            </a:extLst>
          </p:cNvPr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657D78-9630-44F4-8BC2-797DE08C3718}"/>
              </a:ext>
            </a:extLst>
          </p:cNvPr>
          <p:cNvSpPr/>
          <p:nvPr userDrawn="1"/>
        </p:nvSpPr>
        <p:spPr>
          <a:xfrm>
            <a:off x="0" y="6616171"/>
            <a:ext cx="12192000" cy="26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2581C1-EFE4-4C90-B3B2-38E923922848}"/>
              </a:ext>
            </a:extLst>
          </p:cNvPr>
          <p:cNvSpPr/>
          <p:nvPr userDrawn="1"/>
        </p:nvSpPr>
        <p:spPr>
          <a:xfrm>
            <a:off x="0" y="6544379"/>
            <a:ext cx="12192000" cy="45719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D5F0403-9D09-4E43-8B5F-4D6D4F1BF89D}"/>
              </a:ext>
            </a:extLst>
          </p:cNvPr>
          <p:cNvSpPr/>
          <p:nvPr userDrawn="1"/>
        </p:nvSpPr>
        <p:spPr>
          <a:xfrm>
            <a:off x="3175" y="6617658"/>
            <a:ext cx="12188825" cy="265056"/>
          </a:xfrm>
          <a:prstGeom prst="rect">
            <a:avLst/>
          </a:prstGeom>
          <a:solidFill>
            <a:srgbClr val="00718F"/>
          </a:solidFill>
          <a:ln>
            <a:solidFill>
              <a:srgbClr val="0071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C696A2-B2A3-462B-A626-8D5F122F4CBA}"/>
              </a:ext>
            </a:extLst>
          </p:cNvPr>
          <p:cNvSpPr/>
          <p:nvPr userDrawn="1"/>
        </p:nvSpPr>
        <p:spPr>
          <a:xfrm>
            <a:off x="15" y="6553391"/>
            <a:ext cx="12191985" cy="61818"/>
          </a:xfrm>
          <a:prstGeom prst="rect">
            <a:avLst/>
          </a:prstGeom>
          <a:solidFill>
            <a:srgbClr val="5AA2AE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Date Placeholder 3">
            <a:extLst>
              <a:ext uri="{FF2B5EF4-FFF2-40B4-BE49-F238E27FC236}">
                <a16:creationId xmlns:a16="http://schemas.microsoft.com/office/drawing/2014/main" id="{83C21DB0-6BA8-4FFC-B314-D5397C680CA1}"/>
              </a:ext>
            </a:extLst>
          </p:cNvPr>
          <p:cNvSpPr txBox="1">
            <a:spLocks/>
          </p:cNvSpPr>
          <p:nvPr userDrawn="1"/>
        </p:nvSpPr>
        <p:spPr>
          <a:xfrm>
            <a:off x="300100" y="6592086"/>
            <a:ext cx="2472271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©</a:t>
            </a:r>
            <a:r>
              <a:rPr lang="en-US" baseline="0" dirty="0">
                <a:solidFill>
                  <a:schemeClr val="bg1"/>
                </a:solidFill>
              </a:rPr>
              <a:t> Copyright 2023 </a:t>
            </a:r>
            <a:r>
              <a:rPr lang="en-US" dirty="0">
                <a:solidFill>
                  <a:schemeClr val="bg1"/>
                </a:solidFill>
              </a:rPr>
              <a:t>CAD-IT Consultants</a:t>
            </a:r>
          </a:p>
        </p:txBody>
      </p:sp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8BB9C701-B10C-4F1B-BCF4-615CDBD2E08D}"/>
              </a:ext>
            </a:extLst>
          </p:cNvPr>
          <p:cNvSpPr txBox="1">
            <a:spLocks/>
          </p:cNvSpPr>
          <p:nvPr userDrawn="1"/>
        </p:nvSpPr>
        <p:spPr>
          <a:xfrm>
            <a:off x="10564653" y="6592086"/>
            <a:ext cx="1312025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212FE9-1F38-4495-8DCB-E471037BAE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Footer Placeholder 4">
            <a:extLst>
              <a:ext uri="{FF2B5EF4-FFF2-40B4-BE49-F238E27FC236}">
                <a16:creationId xmlns:a16="http://schemas.microsoft.com/office/drawing/2014/main" id="{22F2ECA4-2278-401E-A655-FA7967B13020}"/>
              </a:ext>
            </a:extLst>
          </p:cNvPr>
          <p:cNvSpPr txBox="1">
            <a:spLocks/>
          </p:cNvSpPr>
          <p:nvPr userDrawn="1"/>
        </p:nvSpPr>
        <p:spPr>
          <a:xfrm>
            <a:off x="3684598" y="6637011"/>
            <a:ext cx="4822804" cy="212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1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8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"/>
            <a:ext cx="4050791" cy="6858000"/>
          </a:xfrm>
          <a:prstGeom prst="rect">
            <a:avLst/>
          </a:prstGeom>
          <a:solidFill>
            <a:srgbClr val="007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5AA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657" y="284127"/>
            <a:ext cx="1376511" cy="73717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0357657" y="198184"/>
            <a:ext cx="1606379" cy="823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1078" y="652713"/>
            <a:ext cx="7283036" cy="57108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>
              <a:buClr>
                <a:srgbClr val="00718F"/>
              </a:buClr>
              <a:buFont typeface="Arial" panose="020B0604020202020204" pitchFamily="34" charset="0"/>
              <a:buChar char="•"/>
              <a:defRPr lang="en-US" sz="2400" b="0" kern="1200" dirty="0">
                <a:solidFill>
                  <a:srgbClr val="00718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indent="-228600"/>
            <a:r>
              <a:rPr lang="en-US" sz="2400" dirty="0"/>
              <a:t>Text</a:t>
            </a:r>
          </a:p>
        </p:txBody>
      </p:sp>
      <p:sp>
        <p:nvSpPr>
          <p:cNvPr id="21" name="Date Placeholder 3"/>
          <p:cNvSpPr txBox="1">
            <a:spLocks/>
          </p:cNvSpPr>
          <p:nvPr userDrawn="1"/>
        </p:nvSpPr>
        <p:spPr>
          <a:xfrm>
            <a:off x="300100" y="6596246"/>
            <a:ext cx="2472271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©</a:t>
            </a:r>
            <a:r>
              <a:rPr lang="en-US" baseline="0" dirty="0">
                <a:solidFill>
                  <a:schemeClr val="bg1"/>
                </a:solidFill>
              </a:rPr>
              <a:t> Copyright 2023 </a:t>
            </a:r>
            <a:r>
              <a:rPr lang="en-US" dirty="0">
                <a:solidFill>
                  <a:schemeClr val="bg1"/>
                </a:solidFill>
              </a:rPr>
              <a:t>CAD-IT Consultants</a:t>
            </a:r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10564653" y="6596246"/>
            <a:ext cx="1312025" cy="28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212FE9-1F38-4495-8DCB-E471037BAEC3}" type="slidenum">
              <a:rPr lang="en-US" smtClean="0">
                <a:solidFill>
                  <a:srgbClr val="404040"/>
                </a:solidFill>
              </a:rPr>
              <a:pPr/>
              <a:t>‹#›</a:t>
            </a:fld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3684598" y="6641171"/>
            <a:ext cx="4822804" cy="212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1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rgbClr val="404040"/>
                </a:solidFill>
              </a:rPr>
              <a:t>Confidential</a:t>
            </a: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6AFF08-56A3-4315-B73E-F24F5BCB5B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427552" y="165420"/>
            <a:ext cx="1291066" cy="7607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7D99C5-E78E-4372-9F68-41073496DF3F}"/>
              </a:ext>
            </a:extLst>
          </p:cNvPr>
          <p:cNvSpPr txBox="1"/>
          <p:nvPr userDrawn="1"/>
        </p:nvSpPr>
        <p:spPr>
          <a:xfrm>
            <a:off x="519634" y="3013501"/>
            <a:ext cx="3011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Summary</a:t>
            </a:r>
            <a:endParaRPr lang="en-ID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18F"/>
          </a:solidFill>
          <a:ln>
            <a:solidFill>
              <a:srgbClr val="5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/>
          <p:cNvCxnSpPr/>
          <p:nvPr userDrawn="1"/>
        </p:nvCxnSpPr>
        <p:spPr>
          <a:xfrm>
            <a:off x="12165411" y="0"/>
            <a:ext cx="0" cy="6857999"/>
          </a:xfrm>
          <a:prstGeom prst="line">
            <a:avLst/>
          </a:prstGeom>
          <a:ln w="57150">
            <a:solidFill>
              <a:srgbClr val="5AA2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8868" y="-5807"/>
            <a:ext cx="10004" cy="6863806"/>
          </a:xfrm>
          <a:prstGeom prst="line">
            <a:avLst/>
          </a:prstGeom>
          <a:ln w="57150">
            <a:solidFill>
              <a:srgbClr val="5AA2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781450" y="2828834"/>
            <a:ext cx="5743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For further information about our solutions, please check out our website www.caditglobal.com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0" y="23677"/>
            <a:ext cx="12192000" cy="0"/>
          </a:xfrm>
          <a:prstGeom prst="line">
            <a:avLst/>
          </a:prstGeom>
          <a:ln w="57150">
            <a:solidFill>
              <a:srgbClr val="5AA2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0" y="6828517"/>
            <a:ext cx="12192000" cy="1"/>
          </a:xfrm>
          <a:prstGeom prst="line">
            <a:avLst/>
          </a:prstGeom>
          <a:ln w="57150">
            <a:solidFill>
              <a:srgbClr val="5AA2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56" y="2165894"/>
            <a:ext cx="2514600" cy="25204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DF3DC7-0D23-488B-BE31-72955E36E993}"/>
              </a:ext>
            </a:extLst>
          </p:cNvPr>
          <p:cNvSpPr txBox="1"/>
          <p:nvPr userDrawn="1"/>
        </p:nvSpPr>
        <p:spPr>
          <a:xfrm>
            <a:off x="11406254" y="6552989"/>
            <a:ext cx="730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20230426</a:t>
            </a:r>
          </a:p>
        </p:txBody>
      </p:sp>
    </p:spTree>
    <p:extLst>
      <p:ext uri="{BB962C8B-B14F-4D97-AF65-F5344CB8AC3E}">
        <p14:creationId xmlns:p14="http://schemas.microsoft.com/office/powerpoint/2010/main" val="233213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563" y="284127"/>
            <a:ext cx="1376511" cy="73717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0305535" y="198184"/>
            <a:ext cx="1606379" cy="959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2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6" r:id="rId5"/>
    <p:sldLayoutId id="2147483668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65000"/>
        <a:buFont typeface="Courier New" panose="02070309020205020404" pitchFamily="49" charset="0"/>
        <a:buChar char="o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1" y="743712"/>
            <a:ext cx="10958285" cy="3566160"/>
          </a:xfrm>
        </p:spPr>
        <p:txBody>
          <a:bodyPr>
            <a:normAutofit/>
          </a:bodyPr>
          <a:lstStyle/>
          <a:p>
            <a:r>
              <a:rPr lang="en-ID" sz="4800" dirty="0"/>
              <a:t>CAD-IT IoT Centre </a:t>
            </a:r>
            <a:r>
              <a:rPr lang="en-ID" sz="4800" dirty="0" err="1"/>
              <a:t>NodeLinx</a:t>
            </a:r>
            <a:br>
              <a:rPr lang="en-ID" sz="4800" dirty="0"/>
            </a:br>
            <a:r>
              <a:rPr lang="en-ID" sz="4800" dirty="0"/>
              <a:t>Project: Calendar</a:t>
            </a:r>
            <a:endParaRPr lang="en-US" sz="4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814370" y="4455621"/>
            <a:ext cx="6753515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Didi Setiawan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0" i="1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IoT Application Engineer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09601" y="4455621"/>
            <a:ext cx="4204770" cy="436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00718F"/>
                </a:solidFill>
              </a:rPr>
              <a:t>V1.0 | 13 JUNE 2023</a:t>
            </a:r>
          </a:p>
        </p:txBody>
      </p:sp>
    </p:spTree>
    <p:extLst>
      <p:ext uri="{BB962C8B-B14F-4D97-AF65-F5344CB8AC3E}">
        <p14:creationId xmlns:p14="http://schemas.microsoft.com/office/powerpoint/2010/main" val="181686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4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8CFA35-0320-4ABB-AE12-C63A13C09531}"/>
              </a:ext>
            </a:extLst>
          </p:cNvPr>
          <p:cNvSpPr/>
          <p:nvPr/>
        </p:nvSpPr>
        <p:spPr>
          <a:xfrm>
            <a:off x="3418703" y="4992130"/>
            <a:ext cx="1958362" cy="3871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Login Page</a:t>
            </a:r>
            <a:endParaRPr lang="en-US" dirty="0"/>
          </a:p>
        </p:txBody>
      </p:sp>
      <p:sp>
        <p:nvSpPr>
          <p:cNvPr id="5" name="Rectangles 3"/>
          <p:cNvSpPr/>
          <p:nvPr/>
        </p:nvSpPr>
        <p:spPr>
          <a:xfrm>
            <a:off x="1262062" y="941920"/>
            <a:ext cx="9667875" cy="433359"/>
          </a:xfrm>
          <a:prstGeom prst="rect">
            <a:avLst/>
          </a:prstGeom>
          <a:ln>
            <a:solidFill>
              <a:srgbClr val="064D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4" name="Rectangles 3"/>
          <p:cNvSpPr/>
          <p:nvPr/>
        </p:nvSpPr>
        <p:spPr>
          <a:xfrm>
            <a:off x="1253490" y="1386191"/>
            <a:ext cx="9675495" cy="5126369"/>
          </a:xfrm>
          <a:prstGeom prst="rect">
            <a:avLst/>
          </a:prstGeom>
          <a:ln>
            <a:solidFill>
              <a:srgbClr val="064D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C6B4AF-A9EE-4A9A-9FCC-96333E57BED9}"/>
              </a:ext>
            </a:extLst>
          </p:cNvPr>
          <p:cNvSpPr/>
          <p:nvPr/>
        </p:nvSpPr>
        <p:spPr>
          <a:xfrm>
            <a:off x="4693186" y="3227774"/>
            <a:ext cx="2805628" cy="1172119"/>
          </a:xfrm>
          <a:prstGeom prst="rect">
            <a:avLst/>
          </a:prstGeom>
          <a:solidFill>
            <a:schemeClr val="bg1"/>
          </a:solidFill>
          <a:ln>
            <a:solidFill>
              <a:srgbClr val="064D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26616-3C5B-4E8A-879B-7944C94909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61" y="952832"/>
            <a:ext cx="848245" cy="3947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400BBA-2EF8-40B7-88E6-BD6094773C8E}"/>
              </a:ext>
            </a:extLst>
          </p:cNvPr>
          <p:cNvSpPr/>
          <p:nvPr/>
        </p:nvSpPr>
        <p:spPr>
          <a:xfrm>
            <a:off x="3417751" y="5129517"/>
            <a:ext cx="742357" cy="11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Country:</a:t>
            </a:r>
            <a:endParaRPr lang="id-ID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5BFA23-D0FD-4964-A309-5035516AA7D3}"/>
              </a:ext>
            </a:extLst>
          </p:cNvPr>
          <p:cNvSpPr/>
          <p:nvPr/>
        </p:nvSpPr>
        <p:spPr>
          <a:xfrm>
            <a:off x="4687376" y="3227774"/>
            <a:ext cx="2802193" cy="280219"/>
          </a:xfrm>
          <a:prstGeom prst="rect">
            <a:avLst/>
          </a:prstGeom>
          <a:solidFill>
            <a:srgbClr val="064D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id-ID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D670C0-46B4-4F44-B10E-6457DFF5A24D}"/>
              </a:ext>
            </a:extLst>
          </p:cNvPr>
          <p:cNvSpPr/>
          <p:nvPr/>
        </p:nvSpPr>
        <p:spPr>
          <a:xfrm>
            <a:off x="4942598" y="3708053"/>
            <a:ext cx="575187" cy="180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     </a:t>
            </a:r>
            <a:endParaRPr lang="id-ID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3BF3D5-5674-4E8F-A885-B891EA5B8A80}"/>
              </a:ext>
            </a:extLst>
          </p:cNvPr>
          <p:cNvSpPr/>
          <p:nvPr/>
        </p:nvSpPr>
        <p:spPr>
          <a:xfrm>
            <a:off x="5879903" y="3708053"/>
            <a:ext cx="1268722" cy="180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63535-57F9-4401-BDE4-D2DADB639732}"/>
              </a:ext>
            </a:extLst>
          </p:cNvPr>
          <p:cNvSpPr/>
          <p:nvPr/>
        </p:nvSpPr>
        <p:spPr>
          <a:xfrm>
            <a:off x="5470329" y="3708082"/>
            <a:ext cx="290833" cy="180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</a:t>
            </a:r>
            <a:endParaRPr lang="id-ID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8ADE14-5A95-4040-992D-4C42D8135D21}"/>
              </a:ext>
            </a:extLst>
          </p:cNvPr>
          <p:cNvSpPr/>
          <p:nvPr/>
        </p:nvSpPr>
        <p:spPr>
          <a:xfrm>
            <a:off x="5033063" y="4080874"/>
            <a:ext cx="731520" cy="183515"/>
          </a:xfrm>
          <a:prstGeom prst="roundRect">
            <a:avLst/>
          </a:prstGeom>
          <a:solidFill>
            <a:srgbClr val="064D7A"/>
          </a:solidFill>
          <a:ln>
            <a:solidFill>
              <a:srgbClr val="064D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Confirm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9BE5143-0810-4ABF-BAD6-DC49C821A376}"/>
              </a:ext>
            </a:extLst>
          </p:cNvPr>
          <p:cNvSpPr/>
          <p:nvPr/>
        </p:nvSpPr>
        <p:spPr>
          <a:xfrm>
            <a:off x="6343363" y="4087057"/>
            <a:ext cx="731520" cy="183515"/>
          </a:xfrm>
          <a:prstGeom prst="roundRect">
            <a:avLst/>
          </a:prstGeom>
          <a:solidFill>
            <a:srgbClr val="064D7A"/>
          </a:solidFill>
          <a:ln>
            <a:solidFill>
              <a:srgbClr val="064D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19487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8CFA35-0320-4ABB-AE12-C63A13C09531}"/>
              </a:ext>
            </a:extLst>
          </p:cNvPr>
          <p:cNvSpPr/>
          <p:nvPr/>
        </p:nvSpPr>
        <p:spPr>
          <a:xfrm>
            <a:off x="3418703" y="4992130"/>
            <a:ext cx="1958362" cy="3871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Login Page Extended</a:t>
            </a:r>
            <a:endParaRPr lang="en-US" dirty="0"/>
          </a:p>
        </p:txBody>
      </p:sp>
      <p:sp>
        <p:nvSpPr>
          <p:cNvPr id="5" name="Rectangles 3"/>
          <p:cNvSpPr/>
          <p:nvPr/>
        </p:nvSpPr>
        <p:spPr>
          <a:xfrm>
            <a:off x="1262062" y="941920"/>
            <a:ext cx="9667875" cy="433359"/>
          </a:xfrm>
          <a:prstGeom prst="rect">
            <a:avLst/>
          </a:prstGeom>
          <a:ln>
            <a:solidFill>
              <a:srgbClr val="064D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4" name="Rectangles 3"/>
          <p:cNvSpPr/>
          <p:nvPr/>
        </p:nvSpPr>
        <p:spPr>
          <a:xfrm>
            <a:off x="1253490" y="1386191"/>
            <a:ext cx="9675495" cy="5126369"/>
          </a:xfrm>
          <a:prstGeom prst="rect">
            <a:avLst/>
          </a:prstGeom>
          <a:ln>
            <a:solidFill>
              <a:srgbClr val="064D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C6B4AF-A9EE-4A9A-9FCC-96333E57BED9}"/>
              </a:ext>
            </a:extLst>
          </p:cNvPr>
          <p:cNvSpPr/>
          <p:nvPr/>
        </p:nvSpPr>
        <p:spPr>
          <a:xfrm>
            <a:off x="4693186" y="2703072"/>
            <a:ext cx="2805628" cy="2278146"/>
          </a:xfrm>
          <a:prstGeom prst="rect">
            <a:avLst/>
          </a:prstGeom>
          <a:solidFill>
            <a:schemeClr val="bg1"/>
          </a:solidFill>
          <a:ln>
            <a:solidFill>
              <a:srgbClr val="064D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26616-3C5B-4E8A-879B-7944C94909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61" y="952832"/>
            <a:ext cx="848245" cy="3947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400BBA-2EF8-40B7-88E6-BD6094773C8E}"/>
              </a:ext>
            </a:extLst>
          </p:cNvPr>
          <p:cNvSpPr/>
          <p:nvPr/>
        </p:nvSpPr>
        <p:spPr>
          <a:xfrm>
            <a:off x="3417751" y="5129517"/>
            <a:ext cx="742357" cy="11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Country:</a:t>
            </a:r>
            <a:endParaRPr lang="id-ID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5BFA23-D0FD-4964-A309-5035516AA7D3}"/>
              </a:ext>
            </a:extLst>
          </p:cNvPr>
          <p:cNvSpPr/>
          <p:nvPr/>
        </p:nvSpPr>
        <p:spPr>
          <a:xfrm>
            <a:off x="4687376" y="2702591"/>
            <a:ext cx="2802193" cy="280219"/>
          </a:xfrm>
          <a:prstGeom prst="rect">
            <a:avLst/>
          </a:prstGeom>
          <a:solidFill>
            <a:srgbClr val="064D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id-ID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D670C0-46B4-4F44-B10E-6457DFF5A24D}"/>
              </a:ext>
            </a:extLst>
          </p:cNvPr>
          <p:cNvSpPr/>
          <p:nvPr/>
        </p:nvSpPr>
        <p:spPr>
          <a:xfrm>
            <a:off x="4942598" y="3182870"/>
            <a:ext cx="575187" cy="180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     </a:t>
            </a:r>
            <a:endParaRPr lang="id-ID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3BF3D5-5674-4E8F-A885-B891EA5B8A80}"/>
              </a:ext>
            </a:extLst>
          </p:cNvPr>
          <p:cNvSpPr/>
          <p:nvPr/>
        </p:nvSpPr>
        <p:spPr>
          <a:xfrm>
            <a:off x="5879903" y="3182870"/>
            <a:ext cx="1268722" cy="180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1000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63535-57F9-4401-BDE4-D2DADB639732}"/>
              </a:ext>
            </a:extLst>
          </p:cNvPr>
          <p:cNvSpPr/>
          <p:nvPr/>
        </p:nvSpPr>
        <p:spPr>
          <a:xfrm>
            <a:off x="5470329" y="3182899"/>
            <a:ext cx="290833" cy="180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</a:t>
            </a:r>
            <a:endParaRPr lang="id-ID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506579-A71B-462D-9692-FFE6FD6081EA}"/>
              </a:ext>
            </a:extLst>
          </p:cNvPr>
          <p:cNvSpPr/>
          <p:nvPr/>
        </p:nvSpPr>
        <p:spPr>
          <a:xfrm>
            <a:off x="4942598" y="3527917"/>
            <a:ext cx="575187" cy="180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     </a:t>
            </a:r>
            <a:endParaRPr lang="id-ID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AFF806-B3F4-4DA1-9CD5-2D9871310A88}"/>
              </a:ext>
            </a:extLst>
          </p:cNvPr>
          <p:cNvSpPr/>
          <p:nvPr/>
        </p:nvSpPr>
        <p:spPr>
          <a:xfrm>
            <a:off x="5879903" y="3527917"/>
            <a:ext cx="1268722" cy="180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614A4E-1968-4863-BEA0-B2C22D30B886}"/>
              </a:ext>
            </a:extLst>
          </p:cNvPr>
          <p:cNvSpPr/>
          <p:nvPr/>
        </p:nvSpPr>
        <p:spPr>
          <a:xfrm>
            <a:off x="5470328" y="3515870"/>
            <a:ext cx="290833" cy="180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</a:t>
            </a:r>
            <a:endParaRPr lang="id-ID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8BA4F1-B74A-415C-968F-79576FC63234}"/>
              </a:ext>
            </a:extLst>
          </p:cNvPr>
          <p:cNvSpPr/>
          <p:nvPr/>
        </p:nvSpPr>
        <p:spPr>
          <a:xfrm>
            <a:off x="4827486" y="3879657"/>
            <a:ext cx="690299" cy="180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     </a:t>
            </a:r>
            <a:endParaRPr lang="id-ID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1B8033-1B18-43AA-9CFA-28F76BFDF971}"/>
              </a:ext>
            </a:extLst>
          </p:cNvPr>
          <p:cNvSpPr/>
          <p:nvPr/>
        </p:nvSpPr>
        <p:spPr>
          <a:xfrm>
            <a:off x="5879903" y="3879657"/>
            <a:ext cx="1268722" cy="180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E630EA-915B-49CC-919A-27A7196C58D1}"/>
              </a:ext>
            </a:extLst>
          </p:cNvPr>
          <p:cNvSpPr/>
          <p:nvPr/>
        </p:nvSpPr>
        <p:spPr>
          <a:xfrm>
            <a:off x="5470329" y="3879686"/>
            <a:ext cx="290833" cy="180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</a:t>
            </a:r>
            <a:endParaRPr lang="id-ID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1C7FBC-9687-4711-B296-C979A0106E2A}"/>
              </a:ext>
            </a:extLst>
          </p:cNvPr>
          <p:cNvSpPr/>
          <p:nvPr/>
        </p:nvSpPr>
        <p:spPr>
          <a:xfrm>
            <a:off x="4827486" y="4231368"/>
            <a:ext cx="690299" cy="180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      </a:t>
            </a:r>
            <a:endParaRPr lang="id-ID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B22D75-F6E5-4DA2-8167-E4899BEFF8E3}"/>
              </a:ext>
            </a:extLst>
          </p:cNvPr>
          <p:cNvSpPr/>
          <p:nvPr/>
        </p:nvSpPr>
        <p:spPr>
          <a:xfrm>
            <a:off x="5879903" y="4231368"/>
            <a:ext cx="1268722" cy="180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E9E523-CABF-401D-BE2E-0D8AD0C31DFE}"/>
              </a:ext>
            </a:extLst>
          </p:cNvPr>
          <p:cNvSpPr/>
          <p:nvPr/>
        </p:nvSpPr>
        <p:spPr>
          <a:xfrm>
            <a:off x="5466854" y="4231368"/>
            <a:ext cx="290833" cy="180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</a:t>
            </a:r>
            <a:endParaRPr lang="id-ID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8ADE14-5A95-4040-992D-4C42D8135D21}"/>
              </a:ext>
            </a:extLst>
          </p:cNvPr>
          <p:cNvSpPr/>
          <p:nvPr/>
        </p:nvSpPr>
        <p:spPr>
          <a:xfrm>
            <a:off x="5106805" y="4614248"/>
            <a:ext cx="731520" cy="183515"/>
          </a:xfrm>
          <a:prstGeom prst="roundRect">
            <a:avLst/>
          </a:prstGeom>
          <a:solidFill>
            <a:srgbClr val="064D7A"/>
          </a:solidFill>
          <a:ln>
            <a:solidFill>
              <a:srgbClr val="064D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Confirm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9BE5143-0810-4ABF-BAD6-DC49C821A376}"/>
              </a:ext>
            </a:extLst>
          </p:cNvPr>
          <p:cNvSpPr/>
          <p:nvPr/>
        </p:nvSpPr>
        <p:spPr>
          <a:xfrm>
            <a:off x="6417105" y="4620431"/>
            <a:ext cx="731520" cy="183515"/>
          </a:xfrm>
          <a:prstGeom prst="roundRect">
            <a:avLst/>
          </a:prstGeom>
          <a:solidFill>
            <a:srgbClr val="064D7A"/>
          </a:solidFill>
          <a:ln>
            <a:solidFill>
              <a:srgbClr val="064D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34833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835D-24C4-4F7B-BFA7-F8BE0346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</p:txBody>
      </p:sp>
      <p:sp>
        <p:nvSpPr>
          <p:cNvPr id="3" name="Rectangles 3">
            <a:extLst>
              <a:ext uri="{FF2B5EF4-FFF2-40B4-BE49-F238E27FC236}">
                <a16:creationId xmlns:a16="http://schemas.microsoft.com/office/drawing/2014/main" id="{87A5D1CB-03DF-4B8F-A56F-9BAE97D50C24}"/>
              </a:ext>
            </a:extLst>
          </p:cNvPr>
          <p:cNvSpPr/>
          <p:nvPr/>
        </p:nvSpPr>
        <p:spPr>
          <a:xfrm>
            <a:off x="1262062" y="941920"/>
            <a:ext cx="9667875" cy="433359"/>
          </a:xfrm>
          <a:prstGeom prst="rect">
            <a:avLst/>
          </a:prstGeom>
          <a:ln>
            <a:solidFill>
              <a:srgbClr val="064D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" name="Rectangles 3">
            <a:extLst>
              <a:ext uri="{FF2B5EF4-FFF2-40B4-BE49-F238E27FC236}">
                <a16:creationId xmlns:a16="http://schemas.microsoft.com/office/drawing/2014/main" id="{123114F0-116C-49AC-9BA9-99C2DDBEEF3C}"/>
              </a:ext>
            </a:extLst>
          </p:cNvPr>
          <p:cNvSpPr/>
          <p:nvPr/>
        </p:nvSpPr>
        <p:spPr>
          <a:xfrm>
            <a:off x="1261111" y="1370951"/>
            <a:ext cx="9667876" cy="5126369"/>
          </a:xfrm>
          <a:prstGeom prst="rect">
            <a:avLst/>
          </a:prstGeom>
          <a:ln>
            <a:solidFill>
              <a:srgbClr val="064D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24B67-E651-4914-999F-1F26FF02A4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61" y="952832"/>
            <a:ext cx="848245" cy="39477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694F0B-84A8-424B-B788-6350C940632A}"/>
              </a:ext>
            </a:extLst>
          </p:cNvPr>
          <p:cNvSpPr/>
          <p:nvPr/>
        </p:nvSpPr>
        <p:spPr>
          <a:xfrm>
            <a:off x="3468337" y="4089448"/>
            <a:ext cx="2019300" cy="10515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34C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34C79"/>
                </a:solidFill>
              </a:rPr>
              <a:t>Machine Utilization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EA34C0-455C-40C6-8E44-439F4707958D}"/>
              </a:ext>
            </a:extLst>
          </p:cNvPr>
          <p:cNvSpPr/>
          <p:nvPr/>
        </p:nvSpPr>
        <p:spPr>
          <a:xfrm>
            <a:off x="7184932" y="2154950"/>
            <a:ext cx="2019300" cy="105156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34C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34C79"/>
                </a:solidFill>
              </a:rPr>
              <a:t>Calendar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DBAA5B-FF31-4365-96FF-FA0AE2FC3724}"/>
              </a:ext>
            </a:extLst>
          </p:cNvPr>
          <p:cNvSpPr/>
          <p:nvPr/>
        </p:nvSpPr>
        <p:spPr>
          <a:xfrm>
            <a:off x="3468337" y="2154950"/>
            <a:ext cx="2019300" cy="10515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34C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34C79"/>
                </a:solidFill>
              </a:rPr>
              <a:t>Currency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44E5D5-672D-1F6C-D058-F078B30F9E53}"/>
              </a:ext>
            </a:extLst>
          </p:cNvPr>
          <p:cNvSpPr/>
          <p:nvPr/>
        </p:nvSpPr>
        <p:spPr>
          <a:xfrm>
            <a:off x="7198662" y="4089448"/>
            <a:ext cx="2019300" cy="10515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34C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34C79"/>
                </a:solidFill>
              </a:rPr>
              <a:t>Chat</a:t>
            </a:r>
          </a:p>
        </p:txBody>
      </p:sp>
    </p:spTree>
    <p:extLst>
      <p:ext uri="{BB962C8B-B14F-4D97-AF65-F5344CB8AC3E}">
        <p14:creationId xmlns:p14="http://schemas.microsoft.com/office/powerpoint/2010/main" val="256304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8CFA35-0320-4ABB-AE12-C63A13C09531}"/>
              </a:ext>
            </a:extLst>
          </p:cNvPr>
          <p:cNvSpPr/>
          <p:nvPr/>
        </p:nvSpPr>
        <p:spPr>
          <a:xfrm>
            <a:off x="3418703" y="4992130"/>
            <a:ext cx="1958362" cy="3871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Task 2 – Login Calendar: Calendar Mashup</a:t>
            </a:r>
            <a:endParaRPr lang="en-US" dirty="0"/>
          </a:p>
        </p:txBody>
      </p:sp>
      <p:sp>
        <p:nvSpPr>
          <p:cNvPr id="5" name="Rectangles 3"/>
          <p:cNvSpPr/>
          <p:nvPr/>
        </p:nvSpPr>
        <p:spPr>
          <a:xfrm>
            <a:off x="1262062" y="941920"/>
            <a:ext cx="9667875" cy="433359"/>
          </a:xfrm>
          <a:prstGeom prst="rect">
            <a:avLst/>
          </a:prstGeom>
          <a:ln>
            <a:solidFill>
              <a:srgbClr val="064D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9" name="Rectangles 3"/>
          <p:cNvSpPr/>
          <p:nvPr/>
        </p:nvSpPr>
        <p:spPr>
          <a:xfrm>
            <a:off x="1262062" y="1380255"/>
            <a:ext cx="9667875" cy="271047"/>
          </a:xfrm>
          <a:prstGeom prst="rect">
            <a:avLst/>
          </a:prstGeom>
          <a:solidFill>
            <a:srgbClr val="064D7A"/>
          </a:solidFill>
          <a:ln>
            <a:solidFill>
              <a:srgbClr val="064D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</a:p>
        </p:txBody>
      </p:sp>
      <p:sp>
        <p:nvSpPr>
          <p:cNvPr id="24" name="Rectangles 3"/>
          <p:cNvSpPr/>
          <p:nvPr/>
        </p:nvSpPr>
        <p:spPr>
          <a:xfrm>
            <a:off x="1253490" y="1651635"/>
            <a:ext cx="9675495" cy="4860925"/>
          </a:xfrm>
          <a:prstGeom prst="rect">
            <a:avLst/>
          </a:prstGeom>
          <a:ln>
            <a:solidFill>
              <a:srgbClr val="064D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C6B4AF-A9EE-4A9A-9FCC-96333E57BED9}"/>
              </a:ext>
            </a:extLst>
          </p:cNvPr>
          <p:cNvSpPr/>
          <p:nvPr/>
        </p:nvSpPr>
        <p:spPr>
          <a:xfrm>
            <a:off x="1533833" y="2100718"/>
            <a:ext cx="9107128" cy="4218966"/>
          </a:xfrm>
          <a:prstGeom prst="rect">
            <a:avLst/>
          </a:prstGeom>
          <a:solidFill>
            <a:schemeClr val="bg1"/>
          </a:solidFill>
          <a:ln>
            <a:solidFill>
              <a:srgbClr val="064D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26616-3C5B-4E8A-879B-7944C94909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61" y="952832"/>
            <a:ext cx="848245" cy="3947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400BBA-2EF8-40B7-88E6-BD6094773C8E}"/>
              </a:ext>
            </a:extLst>
          </p:cNvPr>
          <p:cNvSpPr/>
          <p:nvPr/>
        </p:nvSpPr>
        <p:spPr>
          <a:xfrm>
            <a:off x="3417751" y="5129517"/>
            <a:ext cx="742357" cy="11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Country:</a:t>
            </a:r>
            <a:endParaRPr lang="id-ID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6FD059-2A84-450E-AB84-76E7F9C1E2F9}"/>
              </a:ext>
            </a:extLst>
          </p:cNvPr>
          <p:cNvSpPr/>
          <p:nvPr/>
        </p:nvSpPr>
        <p:spPr>
          <a:xfrm>
            <a:off x="3397992" y="5067845"/>
            <a:ext cx="1400433" cy="3871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1AF89F4-3C2E-4B9F-AEB7-45CEE5DA5F76}"/>
              </a:ext>
            </a:extLst>
          </p:cNvPr>
          <p:cNvSpPr/>
          <p:nvPr/>
        </p:nvSpPr>
        <p:spPr>
          <a:xfrm>
            <a:off x="4921172" y="5069746"/>
            <a:ext cx="1400433" cy="3871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40EB1D-16D5-427D-8441-1D973B59C215}"/>
              </a:ext>
            </a:extLst>
          </p:cNvPr>
          <p:cNvSpPr/>
          <p:nvPr/>
        </p:nvSpPr>
        <p:spPr>
          <a:xfrm>
            <a:off x="1982211" y="1780425"/>
            <a:ext cx="932236" cy="208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January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5EF49E-1EC0-438B-A721-F407D6678D43}"/>
              </a:ext>
            </a:extLst>
          </p:cNvPr>
          <p:cNvSpPr/>
          <p:nvPr/>
        </p:nvSpPr>
        <p:spPr>
          <a:xfrm>
            <a:off x="2644244" y="1782860"/>
            <a:ext cx="270203" cy="206026"/>
          </a:xfrm>
          <a:prstGeom prst="rect">
            <a:avLst/>
          </a:prstGeom>
          <a:solidFill>
            <a:srgbClr val="064D7A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0B35D062-855E-4B58-A614-ACD7553A2DE5}"/>
              </a:ext>
            </a:extLst>
          </p:cNvPr>
          <p:cNvSpPr/>
          <p:nvPr/>
        </p:nvSpPr>
        <p:spPr>
          <a:xfrm rot="10800000">
            <a:off x="2698201" y="1857359"/>
            <a:ext cx="162291" cy="668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062491-37FA-4C98-B43A-F76F02D0D5F6}"/>
              </a:ext>
            </a:extLst>
          </p:cNvPr>
          <p:cNvSpPr txBox="1"/>
          <p:nvPr/>
        </p:nvSpPr>
        <p:spPr>
          <a:xfrm>
            <a:off x="1445062" y="1753066"/>
            <a:ext cx="811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Month: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72734D-0D61-42E3-99BD-86CFC4C647A3}"/>
              </a:ext>
            </a:extLst>
          </p:cNvPr>
          <p:cNvSpPr/>
          <p:nvPr/>
        </p:nvSpPr>
        <p:spPr>
          <a:xfrm>
            <a:off x="3379519" y="1783387"/>
            <a:ext cx="731706" cy="208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CB0B8F-A41A-46DA-8324-6A2F71AFF37F}"/>
              </a:ext>
            </a:extLst>
          </p:cNvPr>
          <p:cNvSpPr/>
          <p:nvPr/>
        </p:nvSpPr>
        <p:spPr>
          <a:xfrm>
            <a:off x="3841225" y="1784719"/>
            <a:ext cx="270000" cy="206026"/>
          </a:xfrm>
          <a:prstGeom prst="rect">
            <a:avLst/>
          </a:prstGeom>
          <a:solidFill>
            <a:srgbClr val="064D7A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62571C1E-0957-4D9E-97D2-7204C1180868}"/>
              </a:ext>
            </a:extLst>
          </p:cNvPr>
          <p:cNvSpPr/>
          <p:nvPr/>
        </p:nvSpPr>
        <p:spPr>
          <a:xfrm rot="10800000">
            <a:off x="3899647" y="1856257"/>
            <a:ext cx="162000" cy="668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F7F3A0-D8B0-486D-BFC9-0E15ACEE3B06}"/>
              </a:ext>
            </a:extLst>
          </p:cNvPr>
          <p:cNvSpPr txBox="1"/>
          <p:nvPr/>
        </p:nvSpPr>
        <p:spPr>
          <a:xfrm>
            <a:off x="2938290" y="1756028"/>
            <a:ext cx="972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Year: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56557D9A-844D-490A-90B4-3B250458EC80}"/>
              </a:ext>
            </a:extLst>
          </p:cNvPr>
          <p:cNvGraphicFramePr>
            <a:graphicFrameLocks noGrp="1"/>
          </p:cNvGraphicFramePr>
          <p:nvPr/>
        </p:nvGraphicFramePr>
        <p:xfrm>
          <a:off x="1532881" y="2106643"/>
          <a:ext cx="9107126" cy="4213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018">
                  <a:extLst>
                    <a:ext uri="{9D8B030D-6E8A-4147-A177-3AD203B41FA5}">
                      <a16:colId xmlns:a16="http://schemas.microsoft.com/office/drawing/2014/main" val="996413557"/>
                    </a:ext>
                  </a:extLst>
                </a:gridCol>
                <a:gridCol w="1301018">
                  <a:extLst>
                    <a:ext uri="{9D8B030D-6E8A-4147-A177-3AD203B41FA5}">
                      <a16:colId xmlns:a16="http://schemas.microsoft.com/office/drawing/2014/main" val="1203918186"/>
                    </a:ext>
                  </a:extLst>
                </a:gridCol>
                <a:gridCol w="1301018">
                  <a:extLst>
                    <a:ext uri="{9D8B030D-6E8A-4147-A177-3AD203B41FA5}">
                      <a16:colId xmlns:a16="http://schemas.microsoft.com/office/drawing/2014/main" val="2970776983"/>
                    </a:ext>
                  </a:extLst>
                </a:gridCol>
                <a:gridCol w="1301018">
                  <a:extLst>
                    <a:ext uri="{9D8B030D-6E8A-4147-A177-3AD203B41FA5}">
                      <a16:colId xmlns:a16="http://schemas.microsoft.com/office/drawing/2014/main" val="3453861934"/>
                    </a:ext>
                  </a:extLst>
                </a:gridCol>
                <a:gridCol w="1301018">
                  <a:extLst>
                    <a:ext uri="{9D8B030D-6E8A-4147-A177-3AD203B41FA5}">
                      <a16:colId xmlns:a16="http://schemas.microsoft.com/office/drawing/2014/main" val="3267078715"/>
                    </a:ext>
                  </a:extLst>
                </a:gridCol>
                <a:gridCol w="1301018">
                  <a:extLst>
                    <a:ext uri="{9D8B030D-6E8A-4147-A177-3AD203B41FA5}">
                      <a16:colId xmlns:a16="http://schemas.microsoft.com/office/drawing/2014/main" val="3244031294"/>
                    </a:ext>
                  </a:extLst>
                </a:gridCol>
                <a:gridCol w="1301018">
                  <a:extLst>
                    <a:ext uri="{9D8B030D-6E8A-4147-A177-3AD203B41FA5}">
                      <a16:colId xmlns:a16="http://schemas.microsoft.com/office/drawing/2014/main" val="166795249"/>
                    </a:ext>
                  </a:extLst>
                </a:gridCol>
              </a:tblGrid>
              <a:tr h="33565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Monday</a:t>
                      </a:r>
                      <a:endParaRPr lang="id-ID" sz="1600" b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D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Tuesday</a:t>
                      </a:r>
                      <a:endParaRPr lang="id-ID" sz="1600" b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D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Wednesday</a:t>
                      </a:r>
                      <a:endParaRPr lang="id-ID" sz="1600" b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D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Thursday</a:t>
                      </a:r>
                      <a:endParaRPr lang="id-ID" sz="1600" b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D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Friday</a:t>
                      </a:r>
                      <a:endParaRPr lang="id-ID" sz="1600" b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D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Saturday</a:t>
                      </a:r>
                      <a:endParaRPr lang="id-ID" sz="1600" b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D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Sunday</a:t>
                      </a:r>
                      <a:endParaRPr lang="id-ID" sz="1600" b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D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746010"/>
                  </a:ext>
                </a:extLst>
              </a:tr>
              <a:tr h="775478">
                <a:tc>
                  <a:txBody>
                    <a:bodyPr/>
                    <a:lstStyle/>
                    <a:p>
                      <a:endParaRPr lang="id-ID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id-ID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d-ID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id-ID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d-ID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id-ID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5929"/>
                  </a:ext>
                </a:extLst>
              </a:tr>
              <a:tr h="77547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d-ID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id-ID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d-ID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d-ID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d-ID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id-ID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id-ID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869716"/>
                  </a:ext>
                </a:extLst>
              </a:tr>
              <a:tr h="77547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id-ID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id-ID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id-ID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id-ID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id-ID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id-ID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id-ID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137623"/>
                  </a:ext>
                </a:extLst>
              </a:tr>
              <a:tr h="77547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id-ID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id-ID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id-ID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id-ID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id-ID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id-ID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id-ID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183414"/>
                  </a:ext>
                </a:extLst>
              </a:tr>
              <a:tr h="77547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id-ID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id-ID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id-ID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id-ID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lang="id-ID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4863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4083608-73DD-4890-87EF-7EAAB7D041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147" y="2471996"/>
            <a:ext cx="295918" cy="2959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04A9EFA-9483-41DA-80A0-0D2B381122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796" y="2471996"/>
            <a:ext cx="295918" cy="2959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B1B59D2-EFD8-49FC-BD86-6A95F80745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80" y="2471996"/>
            <a:ext cx="295918" cy="29591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978C992-BB2B-46A5-AD60-9D3B29BF9E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34" y="2471996"/>
            <a:ext cx="295918" cy="29591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C5935A4-8E53-4062-BB18-272E83EC9C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077" y="2471996"/>
            <a:ext cx="295918" cy="29591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3113D7E-70D6-47D3-92E8-08353F7B4B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077" y="3262753"/>
            <a:ext cx="295918" cy="29591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749749-17AF-49AD-9C88-066178E795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34" y="3262753"/>
            <a:ext cx="295918" cy="29591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9673958-CB8A-4418-84BE-A298DAC222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80" y="3262677"/>
            <a:ext cx="295918" cy="29591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3FB6302-74CB-4FD8-A1E7-9F9A3771F1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796" y="3262677"/>
            <a:ext cx="295918" cy="29591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12248B-902E-4DEF-9F04-80DA988DC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147" y="3262677"/>
            <a:ext cx="295918" cy="29591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7F12E9E-0177-4931-9E10-9D981BB045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493" y="3262677"/>
            <a:ext cx="295918" cy="29591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E192045-ABF3-4F02-82BF-267974F775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74" y="3262677"/>
            <a:ext cx="295918" cy="29591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C177AFD-7562-4817-8D5A-E5EFEBE326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74" y="4007678"/>
            <a:ext cx="295918" cy="29591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53C4EDC-3D20-4F94-94A9-DC472D342D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493" y="4007678"/>
            <a:ext cx="295918" cy="29591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4CA0A13-23A1-4447-8053-74B13B7EAE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147" y="4007678"/>
            <a:ext cx="295918" cy="29591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FD4AD5C-0270-45C6-A1FD-D8E79B6C29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844" y="4007678"/>
            <a:ext cx="295918" cy="29591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94E2828-740B-486F-B32C-1F2F52C6FB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80" y="4007678"/>
            <a:ext cx="295918" cy="29591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4260281-D9EB-4FF2-80CA-C35D520DBB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34" y="4000461"/>
            <a:ext cx="295918" cy="29591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5091B2E-E940-465A-A1F9-F6662AC420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15" y="4007678"/>
            <a:ext cx="295918" cy="29591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187691B-53BF-46C5-BDF4-4793B5BC40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737" y="4795683"/>
            <a:ext cx="295918" cy="29591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018BFE6-919D-460F-A677-D7F41DCABF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34" y="4795683"/>
            <a:ext cx="295918" cy="29591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0B2E182-4DFC-48C7-B9B5-EAE1FA763E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190" y="4795683"/>
            <a:ext cx="295918" cy="29591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67C0129-43EC-4E04-9E08-6D7B65FF38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667" y="4778722"/>
            <a:ext cx="295918" cy="29591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7729C6F-5691-4B97-89C8-A493893AD0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870" y="4793836"/>
            <a:ext cx="295918" cy="29591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3373F23-CEA2-4783-8848-75AE4321B0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777" y="4794937"/>
            <a:ext cx="295918" cy="29591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B8448ED-00EC-47FB-B5E2-091E4E29FF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474" y="4793836"/>
            <a:ext cx="295918" cy="29591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167464E-C52F-4D5E-A345-83EF89D773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678" y="5578764"/>
            <a:ext cx="295918" cy="29591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9065B17-AFE4-48C5-8AF8-BA6ACB3A88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493" y="5578764"/>
            <a:ext cx="295918" cy="29591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16E6F2A-E341-4287-A32A-F8F577FBBE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870" y="5574023"/>
            <a:ext cx="295918" cy="29591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FEFE6A9-33DA-412E-B03D-D3403BEC45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796" y="5586479"/>
            <a:ext cx="295918" cy="29591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4B1F7A5-5F2E-490E-AC35-282FD062C6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19" y="5586479"/>
            <a:ext cx="295918" cy="2959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565DA96-7AE7-48A7-B45E-9D44832F9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34" y="1041602"/>
            <a:ext cx="218389" cy="21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6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0225E7-42DA-4D95-A28F-D697E18B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97" y="926196"/>
            <a:ext cx="9693480" cy="55844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5D8EBD-93C3-4B64-B094-888BB631F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34" y="1041602"/>
            <a:ext cx="218389" cy="214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Task 2 – Login Calendar: Calendar Mashup</a:t>
            </a:r>
            <a:endParaRPr lang="en-US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FDD8273-BB8A-4179-90A5-4115F74F1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812" y="926196"/>
            <a:ext cx="9693480" cy="556613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0449E858-3538-4C6B-A04F-DB79A27F0880}"/>
              </a:ext>
            </a:extLst>
          </p:cNvPr>
          <p:cNvSpPr/>
          <p:nvPr/>
        </p:nvSpPr>
        <p:spPr>
          <a:xfrm>
            <a:off x="3238500" y="2141838"/>
            <a:ext cx="5715000" cy="3352800"/>
          </a:xfrm>
          <a:prstGeom prst="rect">
            <a:avLst/>
          </a:prstGeom>
          <a:solidFill>
            <a:srgbClr val="064D7A"/>
          </a:solidFill>
          <a:ln>
            <a:solidFill>
              <a:srgbClr val="064D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95D1270-B25D-4686-B775-D45675ED5ED8}"/>
              </a:ext>
            </a:extLst>
          </p:cNvPr>
          <p:cNvGrpSpPr/>
          <p:nvPr/>
        </p:nvGrpSpPr>
        <p:grpSpPr>
          <a:xfrm>
            <a:off x="3238817" y="2174756"/>
            <a:ext cx="5575935" cy="653149"/>
            <a:chOff x="8035" y="3239"/>
            <a:chExt cx="8781" cy="1324"/>
          </a:xfrm>
        </p:grpSpPr>
        <p:sp>
          <p:nvSpPr>
            <p:cNvPr id="65" name="Rectangles 116">
              <a:extLst>
                <a:ext uri="{FF2B5EF4-FFF2-40B4-BE49-F238E27FC236}">
                  <a16:creationId xmlns:a16="http://schemas.microsoft.com/office/drawing/2014/main" id="{A3F88040-5775-41F6-9DBE-EB5FFAD8A203}"/>
                </a:ext>
              </a:extLst>
            </p:cNvPr>
            <p:cNvSpPr/>
            <p:nvPr/>
          </p:nvSpPr>
          <p:spPr>
            <a:xfrm>
              <a:off x="8176" y="3939"/>
              <a:ext cx="8640" cy="6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</a:p>
          </p:txBody>
        </p:sp>
        <p:sp>
          <p:nvSpPr>
            <p:cNvPr id="66" name="Text Box 159">
              <a:extLst>
                <a:ext uri="{FF2B5EF4-FFF2-40B4-BE49-F238E27FC236}">
                  <a16:creationId xmlns:a16="http://schemas.microsoft.com/office/drawing/2014/main" id="{6A43B7E2-65C0-4095-9323-4F30F6FF49BB}"/>
                </a:ext>
              </a:extLst>
            </p:cNvPr>
            <p:cNvSpPr txBox="1"/>
            <p:nvPr/>
          </p:nvSpPr>
          <p:spPr>
            <a:xfrm>
              <a:off x="8035" y="3239"/>
              <a:ext cx="864" cy="62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Title</a:t>
              </a:r>
            </a:p>
          </p:txBody>
        </p:sp>
      </p:grpSp>
      <p:sp>
        <p:nvSpPr>
          <p:cNvPr id="67" name="Rectangles 116">
            <a:extLst>
              <a:ext uri="{FF2B5EF4-FFF2-40B4-BE49-F238E27FC236}">
                <a16:creationId xmlns:a16="http://schemas.microsoft.com/office/drawing/2014/main" id="{22CEF9C4-CC17-4D19-8A96-500631DD9A13}"/>
              </a:ext>
            </a:extLst>
          </p:cNvPr>
          <p:cNvSpPr/>
          <p:nvPr/>
        </p:nvSpPr>
        <p:spPr>
          <a:xfrm>
            <a:off x="3348037" y="3196316"/>
            <a:ext cx="5486400" cy="1379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8" name="Text Box 159">
            <a:extLst>
              <a:ext uri="{FF2B5EF4-FFF2-40B4-BE49-F238E27FC236}">
                <a16:creationId xmlns:a16="http://schemas.microsoft.com/office/drawing/2014/main" id="{0C4FBE48-3943-444D-914D-AE30FA9D2F59}"/>
              </a:ext>
            </a:extLst>
          </p:cNvPr>
          <p:cNvSpPr txBox="1"/>
          <p:nvPr/>
        </p:nvSpPr>
        <p:spPr>
          <a:xfrm>
            <a:off x="3238500" y="2869163"/>
            <a:ext cx="681597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Notes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F7F313-1021-46CB-B79D-6CFC2154BDFF}"/>
              </a:ext>
            </a:extLst>
          </p:cNvPr>
          <p:cNvSpPr txBox="1"/>
          <p:nvPr/>
        </p:nvSpPr>
        <p:spPr>
          <a:xfrm>
            <a:off x="3328352" y="3178026"/>
            <a:ext cx="1845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Test note</a:t>
            </a:r>
            <a:endParaRPr lang="id-ID" sz="16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F02ADC5-545E-439C-AF8F-D32C67FAC128}"/>
              </a:ext>
            </a:extLst>
          </p:cNvPr>
          <p:cNvSpPr/>
          <p:nvPr/>
        </p:nvSpPr>
        <p:spPr>
          <a:xfrm>
            <a:off x="5077694" y="5187020"/>
            <a:ext cx="731520" cy="183515"/>
          </a:xfrm>
          <a:prstGeom prst="roundRect">
            <a:avLst/>
          </a:prstGeom>
          <a:solidFill>
            <a:srgbClr val="064D7A"/>
          </a:solidFill>
          <a:ln>
            <a:solidFill>
              <a:srgbClr val="B5B5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C7DACFF-D479-4EE3-BC13-4DB2BCA9A68B}"/>
              </a:ext>
            </a:extLst>
          </p:cNvPr>
          <p:cNvSpPr/>
          <p:nvPr/>
        </p:nvSpPr>
        <p:spPr>
          <a:xfrm>
            <a:off x="6387994" y="5193203"/>
            <a:ext cx="731520" cy="183515"/>
          </a:xfrm>
          <a:prstGeom prst="roundRect">
            <a:avLst/>
          </a:prstGeom>
          <a:solidFill>
            <a:srgbClr val="064D7A"/>
          </a:solidFill>
          <a:ln>
            <a:solidFill>
              <a:srgbClr val="B5B5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78EE43-4773-4888-B270-53CD45032A53}"/>
              </a:ext>
            </a:extLst>
          </p:cNvPr>
          <p:cNvSpPr/>
          <p:nvPr/>
        </p:nvSpPr>
        <p:spPr>
          <a:xfrm>
            <a:off x="7249297" y="2206709"/>
            <a:ext cx="1565455" cy="261658"/>
          </a:xfrm>
          <a:prstGeom prst="rect">
            <a:avLst/>
          </a:prstGeom>
          <a:solidFill>
            <a:srgbClr val="053F63"/>
          </a:solidFill>
          <a:ln w="3175">
            <a:solidFill>
              <a:srgbClr val="B5B5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16 January 2020</a:t>
            </a:r>
            <a:endParaRPr lang="id-ID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AFE1070-04BC-4732-9491-4808A7ACF4FB}"/>
              </a:ext>
            </a:extLst>
          </p:cNvPr>
          <p:cNvSpPr/>
          <p:nvPr/>
        </p:nvSpPr>
        <p:spPr>
          <a:xfrm>
            <a:off x="6491681" y="2192171"/>
            <a:ext cx="757616" cy="272997"/>
          </a:xfrm>
          <a:prstGeom prst="rect">
            <a:avLst/>
          </a:prstGeom>
          <a:solidFill>
            <a:srgbClr val="064D7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  <a:endParaRPr lang="id-ID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199AEEA-977B-444F-9383-AC1CEB74520F}"/>
              </a:ext>
            </a:extLst>
          </p:cNvPr>
          <p:cNvSpPr/>
          <p:nvPr/>
        </p:nvSpPr>
        <p:spPr>
          <a:xfrm>
            <a:off x="3206462" y="4704130"/>
            <a:ext cx="971035" cy="11765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Priority:</a:t>
            </a:r>
            <a:endParaRPr lang="id-ID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AA75C37-DE19-4B81-8ABE-918A8DDE4A84}"/>
              </a:ext>
            </a:extLst>
          </p:cNvPr>
          <p:cNvSpPr/>
          <p:nvPr/>
        </p:nvSpPr>
        <p:spPr>
          <a:xfrm>
            <a:off x="4104515" y="4672840"/>
            <a:ext cx="932236" cy="208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71C3FBE-F10F-42F1-BC3E-A25843435A25}"/>
              </a:ext>
            </a:extLst>
          </p:cNvPr>
          <p:cNvSpPr/>
          <p:nvPr/>
        </p:nvSpPr>
        <p:spPr>
          <a:xfrm>
            <a:off x="4766548" y="4675275"/>
            <a:ext cx="270203" cy="206026"/>
          </a:xfrm>
          <a:prstGeom prst="rect">
            <a:avLst/>
          </a:prstGeom>
          <a:solidFill>
            <a:srgbClr val="064D7A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5ECB60-6670-4A76-B801-E636D348A173}"/>
              </a:ext>
            </a:extLst>
          </p:cNvPr>
          <p:cNvSpPr/>
          <p:nvPr/>
        </p:nvSpPr>
        <p:spPr>
          <a:xfrm rot="10800000">
            <a:off x="4820505" y="4749774"/>
            <a:ext cx="162291" cy="668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4870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Task 2 – Login Calendar: Calendar Mashup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02CDE9-74F9-47F2-8C31-882AA9978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60" y="926196"/>
            <a:ext cx="9693480" cy="5584420"/>
          </a:xfrm>
          <a:prstGeom prst="rect">
            <a:avLst/>
          </a:prstGeom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50A98B3-7CF3-4C8B-8CAD-4DEF73C009EC}"/>
              </a:ext>
            </a:extLst>
          </p:cNvPr>
          <p:cNvSpPr/>
          <p:nvPr/>
        </p:nvSpPr>
        <p:spPr>
          <a:xfrm>
            <a:off x="5487637" y="4301736"/>
            <a:ext cx="1210962" cy="19672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id-ID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6B6F98C-C14A-4273-ACC5-7B13640B3C59}"/>
              </a:ext>
            </a:extLst>
          </p:cNvPr>
          <p:cNvSpPr/>
          <p:nvPr/>
        </p:nvSpPr>
        <p:spPr>
          <a:xfrm>
            <a:off x="5487637" y="4524475"/>
            <a:ext cx="1210962" cy="196728"/>
          </a:xfrm>
          <a:prstGeom prst="roundRect">
            <a:avLst/>
          </a:prstGeom>
          <a:solidFill>
            <a:srgbClr val="E6A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id-ID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C7BA87E-7F62-432C-863B-AA96DB222C94}"/>
              </a:ext>
            </a:extLst>
          </p:cNvPr>
          <p:cNvSpPr/>
          <p:nvPr/>
        </p:nvSpPr>
        <p:spPr>
          <a:xfrm>
            <a:off x="6781083" y="4301736"/>
            <a:ext cx="1210962" cy="196728"/>
          </a:xfrm>
          <a:prstGeom prst="roundRect">
            <a:avLst/>
          </a:prstGeom>
          <a:solidFill>
            <a:srgbClr val="007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id-ID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79DF7F-8BC0-4C81-B06D-6CF30F0C1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34" y="1041602"/>
            <a:ext cx="218389" cy="21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1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0225E7-42DA-4D95-A28F-D697E18B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60" y="926196"/>
            <a:ext cx="9693480" cy="55844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24F971-43BD-4BC6-BAE3-61A7856A4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34" y="1041602"/>
            <a:ext cx="218389" cy="214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Task 2 – Login Calendar: Calendar Mashup</a:t>
            </a:r>
            <a:endParaRPr lang="en-US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FDD8273-BB8A-4179-90A5-4115F74F1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497" y="926196"/>
            <a:ext cx="9693480" cy="556613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0449E858-3538-4C6B-A04F-DB79A27F0880}"/>
              </a:ext>
            </a:extLst>
          </p:cNvPr>
          <p:cNvSpPr/>
          <p:nvPr/>
        </p:nvSpPr>
        <p:spPr>
          <a:xfrm>
            <a:off x="3238500" y="2141838"/>
            <a:ext cx="5715000" cy="3352800"/>
          </a:xfrm>
          <a:prstGeom prst="rect">
            <a:avLst/>
          </a:prstGeom>
          <a:solidFill>
            <a:srgbClr val="064D7A"/>
          </a:solidFill>
          <a:ln>
            <a:solidFill>
              <a:srgbClr val="064D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95D1270-B25D-4686-B775-D45675ED5ED8}"/>
              </a:ext>
            </a:extLst>
          </p:cNvPr>
          <p:cNvGrpSpPr/>
          <p:nvPr/>
        </p:nvGrpSpPr>
        <p:grpSpPr>
          <a:xfrm>
            <a:off x="3238817" y="2174756"/>
            <a:ext cx="5575935" cy="653149"/>
            <a:chOff x="8035" y="3239"/>
            <a:chExt cx="8781" cy="1324"/>
          </a:xfrm>
        </p:grpSpPr>
        <p:sp>
          <p:nvSpPr>
            <p:cNvPr id="65" name="Rectangles 116">
              <a:extLst>
                <a:ext uri="{FF2B5EF4-FFF2-40B4-BE49-F238E27FC236}">
                  <a16:creationId xmlns:a16="http://schemas.microsoft.com/office/drawing/2014/main" id="{A3F88040-5775-41F6-9DBE-EB5FFAD8A203}"/>
                </a:ext>
              </a:extLst>
            </p:cNvPr>
            <p:cNvSpPr/>
            <p:nvPr/>
          </p:nvSpPr>
          <p:spPr>
            <a:xfrm>
              <a:off x="8176" y="3939"/>
              <a:ext cx="8640" cy="6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</a:p>
          </p:txBody>
        </p:sp>
        <p:sp>
          <p:nvSpPr>
            <p:cNvPr id="66" name="Text Box 159">
              <a:extLst>
                <a:ext uri="{FF2B5EF4-FFF2-40B4-BE49-F238E27FC236}">
                  <a16:creationId xmlns:a16="http://schemas.microsoft.com/office/drawing/2014/main" id="{6A43B7E2-65C0-4095-9323-4F30F6FF49BB}"/>
                </a:ext>
              </a:extLst>
            </p:cNvPr>
            <p:cNvSpPr txBox="1"/>
            <p:nvPr/>
          </p:nvSpPr>
          <p:spPr>
            <a:xfrm>
              <a:off x="8035" y="3239"/>
              <a:ext cx="864" cy="62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Title</a:t>
              </a:r>
            </a:p>
          </p:txBody>
        </p:sp>
      </p:grpSp>
      <p:sp>
        <p:nvSpPr>
          <p:cNvPr id="67" name="Rectangles 116">
            <a:extLst>
              <a:ext uri="{FF2B5EF4-FFF2-40B4-BE49-F238E27FC236}">
                <a16:creationId xmlns:a16="http://schemas.microsoft.com/office/drawing/2014/main" id="{22CEF9C4-CC17-4D19-8A96-500631DD9A13}"/>
              </a:ext>
            </a:extLst>
          </p:cNvPr>
          <p:cNvSpPr/>
          <p:nvPr/>
        </p:nvSpPr>
        <p:spPr>
          <a:xfrm>
            <a:off x="3348037" y="3196316"/>
            <a:ext cx="5486400" cy="1379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8" name="Text Box 159">
            <a:extLst>
              <a:ext uri="{FF2B5EF4-FFF2-40B4-BE49-F238E27FC236}">
                <a16:creationId xmlns:a16="http://schemas.microsoft.com/office/drawing/2014/main" id="{0C4FBE48-3943-444D-914D-AE30FA9D2F59}"/>
              </a:ext>
            </a:extLst>
          </p:cNvPr>
          <p:cNvSpPr txBox="1"/>
          <p:nvPr/>
        </p:nvSpPr>
        <p:spPr>
          <a:xfrm>
            <a:off x="3238500" y="2869163"/>
            <a:ext cx="681597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Notes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F7F313-1021-46CB-B79D-6CFC2154BDFF}"/>
              </a:ext>
            </a:extLst>
          </p:cNvPr>
          <p:cNvSpPr txBox="1"/>
          <p:nvPr/>
        </p:nvSpPr>
        <p:spPr>
          <a:xfrm>
            <a:off x="3328352" y="3178026"/>
            <a:ext cx="1845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Test note</a:t>
            </a:r>
            <a:endParaRPr lang="id-ID" sz="16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F02ADC5-545E-439C-AF8F-D32C67FAC128}"/>
              </a:ext>
            </a:extLst>
          </p:cNvPr>
          <p:cNvSpPr/>
          <p:nvPr/>
        </p:nvSpPr>
        <p:spPr>
          <a:xfrm>
            <a:off x="5077694" y="5187020"/>
            <a:ext cx="731520" cy="183515"/>
          </a:xfrm>
          <a:prstGeom prst="roundRect">
            <a:avLst/>
          </a:prstGeom>
          <a:solidFill>
            <a:srgbClr val="064D7A"/>
          </a:solidFill>
          <a:ln>
            <a:solidFill>
              <a:srgbClr val="B5B5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C7DACFF-D479-4EE3-BC13-4DB2BCA9A68B}"/>
              </a:ext>
            </a:extLst>
          </p:cNvPr>
          <p:cNvSpPr/>
          <p:nvPr/>
        </p:nvSpPr>
        <p:spPr>
          <a:xfrm>
            <a:off x="6387994" y="5193203"/>
            <a:ext cx="731520" cy="183515"/>
          </a:xfrm>
          <a:prstGeom prst="roundRect">
            <a:avLst/>
          </a:prstGeom>
          <a:solidFill>
            <a:srgbClr val="064D7A"/>
          </a:solidFill>
          <a:ln>
            <a:solidFill>
              <a:srgbClr val="B5B5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78EE43-4773-4888-B270-53CD45032A53}"/>
              </a:ext>
            </a:extLst>
          </p:cNvPr>
          <p:cNvSpPr/>
          <p:nvPr/>
        </p:nvSpPr>
        <p:spPr>
          <a:xfrm>
            <a:off x="7249297" y="2206709"/>
            <a:ext cx="1565455" cy="261658"/>
          </a:xfrm>
          <a:prstGeom prst="rect">
            <a:avLst/>
          </a:prstGeom>
          <a:solidFill>
            <a:srgbClr val="053F63"/>
          </a:solidFill>
          <a:ln w="3175">
            <a:solidFill>
              <a:srgbClr val="B5B5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16 January 2020</a:t>
            </a:r>
            <a:endParaRPr lang="id-ID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AFE1070-04BC-4732-9491-4808A7ACF4FB}"/>
              </a:ext>
            </a:extLst>
          </p:cNvPr>
          <p:cNvSpPr/>
          <p:nvPr/>
        </p:nvSpPr>
        <p:spPr>
          <a:xfrm>
            <a:off x="6491681" y="2192171"/>
            <a:ext cx="757616" cy="272997"/>
          </a:xfrm>
          <a:prstGeom prst="rect">
            <a:avLst/>
          </a:prstGeom>
          <a:solidFill>
            <a:srgbClr val="064D7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  <a:endParaRPr lang="id-ID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199AEEA-977B-444F-9383-AC1CEB74520F}"/>
              </a:ext>
            </a:extLst>
          </p:cNvPr>
          <p:cNvSpPr/>
          <p:nvPr/>
        </p:nvSpPr>
        <p:spPr>
          <a:xfrm>
            <a:off x="3206462" y="4704130"/>
            <a:ext cx="971035" cy="11765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Priority:</a:t>
            </a:r>
            <a:endParaRPr lang="id-ID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AA75C37-DE19-4B81-8ABE-918A8DDE4A84}"/>
              </a:ext>
            </a:extLst>
          </p:cNvPr>
          <p:cNvSpPr/>
          <p:nvPr/>
        </p:nvSpPr>
        <p:spPr>
          <a:xfrm>
            <a:off x="4104515" y="4672840"/>
            <a:ext cx="932236" cy="208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71C3FBE-F10F-42F1-BC3E-A25843435A25}"/>
              </a:ext>
            </a:extLst>
          </p:cNvPr>
          <p:cNvSpPr/>
          <p:nvPr/>
        </p:nvSpPr>
        <p:spPr>
          <a:xfrm>
            <a:off x="4766548" y="4675275"/>
            <a:ext cx="270203" cy="206026"/>
          </a:xfrm>
          <a:prstGeom prst="rect">
            <a:avLst/>
          </a:prstGeom>
          <a:solidFill>
            <a:srgbClr val="064D7A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5ECB60-6670-4A76-B801-E636D348A173}"/>
              </a:ext>
            </a:extLst>
          </p:cNvPr>
          <p:cNvSpPr/>
          <p:nvPr/>
        </p:nvSpPr>
        <p:spPr>
          <a:xfrm rot="10800000">
            <a:off x="4820505" y="4749774"/>
            <a:ext cx="162291" cy="668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5578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0225E7-42DA-4D95-A28F-D697E18B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60" y="926196"/>
            <a:ext cx="9693480" cy="55844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24F971-43BD-4BC6-BAE3-61A7856A4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34" y="1041602"/>
            <a:ext cx="218389" cy="214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Task 2 – Login Calendar: Calendar Mashup</a:t>
            </a:r>
            <a:endParaRPr lang="en-US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FDD8273-BB8A-4179-90A5-4115F74F1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497" y="926196"/>
            <a:ext cx="9693480" cy="556613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0449E858-3538-4C6B-A04F-DB79A27F0880}"/>
              </a:ext>
            </a:extLst>
          </p:cNvPr>
          <p:cNvSpPr/>
          <p:nvPr/>
        </p:nvSpPr>
        <p:spPr>
          <a:xfrm>
            <a:off x="3238500" y="2141838"/>
            <a:ext cx="5715000" cy="3352800"/>
          </a:xfrm>
          <a:prstGeom prst="rect">
            <a:avLst/>
          </a:prstGeom>
          <a:solidFill>
            <a:srgbClr val="064D7A"/>
          </a:solidFill>
          <a:ln>
            <a:solidFill>
              <a:srgbClr val="064D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95D1270-B25D-4686-B775-D45675ED5ED8}"/>
              </a:ext>
            </a:extLst>
          </p:cNvPr>
          <p:cNvGrpSpPr/>
          <p:nvPr/>
        </p:nvGrpSpPr>
        <p:grpSpPr>
          <a:xfrm>
            <a:off x="3238817" y="2174756"/>
            <a:ext cx="5575935" cy="653149"/>
            <a:chOff x="8035" y="3239"/>
            <a:chExt cx="8781" cy="1324"/>
          </a:xfrm>
        </p:grpSpPr>
        <p:sp>
          <p:nvSpPr>
            <p:cNvPr id="65" name="Rectangles 116">
              <a:extLst>
                <a:ext uri="{FF2B5EF4-FFF2-40B4-BE49-F238E27FC236}">
                  <a16:creationId xmlns:a16="http://schemas.microsoft.com/office/drawing/2014/main" id="{A3F88040-5775-41F6-9DBE-EB5FFAD8A203}"/>
                </a:ext>
              </a:extLst>
            </p:cNvPr>
            <p:cNvSpPr/>
            <p:nvPr/>
          </p:nvSpPr>
          <p:spPr>
            <a:xfrm>
              <a:off x="8176" y="3939"/>
              <a:ext cx="8640" cy="6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</a:p>
          </p:txBody>
        </p:sp>
        <p:sp>
          <p:nvSpPr>
            <p:cNvPr id="66" name="Text Box 159">
              <a:extLst>
                <a:ext uri="{FF2B5EF4-FFF2-40B4-BE49-F238E27FC236}">
                  <a16:creationId xmlns:a16="http://schemas.microsoft.com/office/drawing/2014/main" id="{6A43B7E2-65C0-4095-9323-4F30F6FF49BB}"/>
                </a:ext>
              </a:extLst>
            </p:cNvPr>
            <p:cNvSpPr txBox="1"/>
            <p:nvPr/>
          </p:nvSpPr>
          <p:spPr>
            <a:xfrm>
              <a:off x="8035" y="3239"/>
              <a:ext cx="864" cy="62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Title</a:t>
              </a:r>
            </a:p>
          </p:txBody>
        </p:sp>
      </p:grpSp>
      <p:sp>
        <p:nvSpPr>
          <p:cNvPr id="67" name="Rectangles 116">
            <a:extLst>
              <a:ext uri="{FF2B5EF4-FFF2-40B4-BE49-F238E27FC236}">
                <a16:creationId xmlns:a16="http://schemas.microsoft.com/office/drawing/2014/main" id="{22CEF9C4-CC17-4D19-8A96-500631DD9A13}"/>
              </a:ext>
            </a:extLst>
          </p:cNvPr>
          <p:cNvSpPr/>
          <p:nvPr/>
        </p:nvSpPr>
        <p:spPr>
          <a:xfrm>
            <a:off x="3348037" y="3196316"/>
            <a:ext cx="5486400" cy="1379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8" name="Text Box 159">
            <a:extLst>
              <a:ext uri="{FF2B5EF4-FFF2-40B4-BE49-F238E27FC236}">
                <a16:creationId xmlns:a16="http://schemas.microsoft.com/office/drawing/2014/main" id="{0C4FBE48-3943-444D-914D-AE30FA9D2F59}"/>
              </a:ext>
            </a:extLst>
          </p:cNvPr>
          <p:cNvSpPr txBox="1"/>
          <p:nvPr/>
        </p:nvSpPr>
        <p:spPr>
          <a:xfrm>
            <a:off x="3238500" y="2869163"/>
            <a:ext cx="681597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Notes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F7F313-1021-46CB-B79D-6CFC2154BDFF}"/>
              </a:ext>
            </a:extLst>
          </p:cNvPr>
          <p:cNvSpPr txBox="1"/>
          <p:nvPr/>
        </p:nvSpPr>
        <p:spPr>
          <a:xfrm>
            <a:off x="3328352" y="3178026"/>
            <a:ext cx="1845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Test note</a:t>
            </a:r>
            <a:endParaRPr lang="id-ID" sz="16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F02ADC5-545E-439C-AF8F-D32C67FAC128}"/>
              </a:ext>
            </a:extLst>
          </p:cNvPr>
          <p:cNvSpPr/>
          <p:nvPr/>
        </p:nvSpPr>
        <p:spPr>
          <a:xfrm>
            <a:off x="5077694" y="5187020"/>
            <a:ext cx="731520" cy="183515"/>
          </a:xfrm>
          <a:prstGeom prst="roundRect">
            <a:avLst/>
          </a:prstGeom>
          <a:solidFill>
            <a:srgbClr val="064D7A"/>
          </a:solidFill>
          <a:ln>
            <a:solidFill>
              <a:srgbClr val="B5B5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C7DACFF-D479-4EE3-BC13-4DB2BCA9A68B}"/>
              </a:ext>
            </a:extLst>
          </p:cNvPr>
          <p:cNvSpPr/>
          <p:nvPr/>
        </p:nvSpPr>
        <p:spPr>
          <a:xfrm>
            <a:off x="6387994" y="5193203"/>
            <a:ext cx="731520" cy="183515"/>
          </a:xfrm>
          <a:prstGeom prst="roundRect">
            <a:avLst/>
          </a:prstGeom>
          <a:solidFill>
            <a:srgbClr val="064D7A"/>
          </a:solidFill>
          <a:ln>
            <a:solidFill>
              <a:srgbClr val="B5B5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78EE43-4773-4888-B270-53CD45032A53}"/>
              </a:ext>
            </a:extLst>
          </p:cNvPr>
          <p:cNvSpPr/>
          <p:nvPr/>
        </p:nvSpPr>
        <p:spPr>
          <a:xfrm>
            <a:off x="7249297" y="2206709"/>
            <a:ext cx="1565455" cy="261658"/>
          </a:xfrm>
          <a:prstGeom prst="rect">
            <a:avLst/>
          </a:prstGeom>
          <a:solidFill>
            <a:srgbClr val="053F63"/>
          </a:solidFill>
          <a:ln w="3175">
            <a:solidFill>
              <a:srgbClr val="B5B5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16 January 2020</a:t>
            </a:r>
            <a:endParaRPr lang="id-ID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AFE1070-04BC-4732-9491-4808A7ACF4FB}"/>
              </a:ext>
            </a:extLst>
          </p:cNvPr>
          <p:cNvSpPr/>
          <p:nvPr/>
        </p:nvSpPr>
        <p:spPr>
          <a:xfrm>
            <a:off x="6491681" y="2192171"/>
            <a:ext cx="757616" cy="272997"/>
          </a:xfrm>
          <a:prstGeom prst="rect">
            <a:avLst/>
          </a:prstGeom>
          <a:solidFill>
            <a:srgbClr val="064D7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  <a:endParaRPr lang="id-ID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199AEEA-977B-444F-9383-AC1CEB74520F}"/>
              </a:ext>
            </a:extLst>
          </p:cNvPr>
          <p:cNvSpPr/>
          <p:nvPr/>
        </p:nvSpPr>
        <p:spPr>
          <a:xfrm>
            <a:off x="3206462" y="4704130"/>
            <a:ext cx="971035" cy="11765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Priority:</a:t>
            </a:r>
            <a:endParaRPr lang="id-ID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AA75C37-DE19-4B81-8ABE-918A8DDE4A84}"/>
              </a:ext>
            </a:extLst>
          </p:cNvPr>
          <p:cNvSpPr/>
          <p:nvPr/>
        </p:nvSpPr>
        <p:spPr>
          <a:xfrm>
            <a:off x="4104515" y="4672840"/>
            <a:ext cx="932236" cy="208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71C3FBE-F10F-42F1-BC3E-A25843435A25}"/>
              </a:ext>
            </a:extLst>
          </p:cNvPr>
          <p:cNvSpPr/>
          <p:nvPr/>
        </p:nvSpPr>
        <p:spPr>
          <a:xfrm>
            <a:off x="4766548" y="4675275"/>
            <a:ext cx="270203" cy="206026"/>
          </a:xfrm>
          <a:prstGeom prst="rect">
            <a:avLst/>
          </a:prstGeom>
          <a:solidFill>
            <a:srgbClr val="064D7A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5ECB60-6670-4A76-B801-E636D348A173}"/>
              </a:ext>
            </a:extLst>
          </p:cNvPr>
          <p:cNvSpPr/>
          <p:nvPr/>
        </p:nvSpPr>
        <p:spPr>
          <a:xfrm rot="10800000">
            <a:off x="4820505" y="4749774"/>
            <a:ext cx="162291" cy="668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F2846DA-1157-442D-8FB8-521A418A6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497" y="944486"/>
            <a:ext cx="9693480" cy="556613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7217B15-6439-4709-8840-6940A11CCAFC}"/>
              </a:ext>
            </a:extLst>
          </p:cNvPr>
          <p:cNvSpPr/>
          <p:nvPr/>
        </p:nvSpPr>
        <p:spPr>
          <a:xfrm>
            <a:off x="4643215" y="2912252"/>
            <a:ext cx="2905570" cy="1187866"/>
          </a:xfrm>
          <a:prstGeom prst="rect">
            <a:avLst/>
          </a:prstGeom>
          <a:solidFill>
            <a:srgbClr val="064D7A"/>
          </a:solidFill>
          <a:ln w="76200">
            <a:solidFill>
              <a:srgbClr val="B5B5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Delete notes?</a:t>
            </a:r>
          </a:p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08C03FE-68B3-41DB-9AAD-6B87526A613E}"/>
              </a:ext>
            </a:extLst>
          </p:cNvPr>
          <p:cNvSpPr/>
          <p:nvPr/>
        </p:nvSpPr>
        <p:spPr>
          <a:xfrm>
            <a:off x="6387994" y="3708150"/>
            <a:ext cx="731520" cy="183515"/>
          </a:xfrm>
          <a:prstGeom prst="roundRect">
            <a:avLst/>
          </a:prstGeom>
          <a:solidFill>
            <a:srgbClr val="064D7A"/>
          </a:solidFill>
          <a:ln>
            <a:solidFill>
              <a:srgbClr val="B5B5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E416C0F-DB4F-478D-A378-2C4D2165F0A9}"/>
              </a:ext>
            </a:extLst>
          </p:cNvPr>
          <p:cNvSpPr/>
          <p:nvPr/>
        </p:nvSpPr>
        <p:spPr>
          <a:xfrm>
            <a:off x="5077694" y="3701967"/>
            <a:ext cx="731520" cy="183515"/>
          </a:xfrm>
          <a:prstGeom prst="roundRect">
            <a:avLst/>
          </a:prstGeom>
          <a:solidFill>
            <a:srgbClr val="064D7A"/>
          </a:solidFill>
          <a:ln>
            <a:solidFill>
              <a:srgbClr val="B5B5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214915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AD-IT Tech Theme">
  <a:themeElements>
    <a:clrScheme name="Custom 1">
      <a:dk1>
        <a:srgbClr val="404040"/>
      </a:dk1>
      <a:lt1>
        <a:sysClr val="window" lastClr="FFFFFF"/>
      </a:lt1>
      <a:dk2>
        <a:srgbClr val="00718F"/>
      </a:dk2>
      <a:lt2>
        <a:srgbClr val="B8B8B8"/>
      </a:lt2>
      <a:accent1>
        <a:srgbClr val="00718F"/>
      </a:accent1>
      <a:accent2>
        <a:srgbClr val="5AA2AE"/>
      </a:accent2>
      <a:accent3>
        <a:srgbClr val="FFFFFF"/>
      </a:accent3>
      <a:accent4>
        <a:srgbClr val="404040"/>
      </a:accent4>
      <a:accent5>
        <a:srgbClr val="00718F"/>
      </a:accent5>
      <a:accent6>
        <a:srgbClr val="5AA2AE"/>
      </a:accent6>
      <a:hlink>
        <a:srgbClr val="5AA2AE"/>
      </a:hlink>
      <a:folHlink>
        <a:srgbClr val="B8B8B8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9BD6E79-E76A-4C28-871F-6DBE37D4D3BF}" vid="{FD31974C-C23A-4701-B7A2-3DD14583E8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 Presentation Template 2020 V1.2 </Template>
  <TotalTime>186</TotalTime>
  <Words>200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CAD-IT Tech Theme</vt:lpstr>
      <vt:lpstr>CAD-IT IoT Centre NodeLinx Project: Calendar</vt:lpstr>
      <vt:lpstr>Login Page</vt:lpstr>
      <vt:lpstr>Login Page Extended</vt:lpstr>
      <vt:lpstr>Landing Page</vt:lpstr>
      <vt:lpstr>Task 2 – Login Calendar: Calendar Mashup</vt:lpstr>
      <vt:lpstr>Task 2 – Login Calendar: Calendar Mashup</vt:lpstr>
      <vt:lpstr>Task 2 – Login Calendar: Calendar Mashup</vt:lpstr>
      <vt:lpstr>Task 2 – Login Calendar: Calendar Mashup</vt:lpstr>
      <vt:lpstr>Task 2 – Login Calendar: Calendar Mashup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Name Project Name PPT Name</dc:title>
  <dc:creator/>
  <cp:lastModifiedBy>Didi Setiawan</cp:lastModifiedBy>
  <cp:revision>33</cp:revision>
  <dcterms:created xsi:type="dcterms:W3CDTF">2020-02-06T03:26:20Z</dcterms:created>
  <dcterms:modified xsi:type="dcterms:W3CDTF">2023-09-27T07:49:40Z</dcterms:modified>
</cp:coreProperties>
</file>