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73" r:id="rId3"/>
    <p:sldId id="274" r:id="rId4"/>
    <p:sldId id="28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8F"/>
    <a:srgbClr val="5AA2AE"/>
    <a:srgbClr val="404040"/>
    <a:srgbClr val="002060"/>
    <a:srgbClr val="85B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803" autoAdjust="0"/>
  </p:normalViewPr>
  <p:slideViewPr>
    <p:cSldViewPr snapToGrid="0">
      <p:cViewPr varScale="1">
        <p:scale>
          <a:sx n="111" d="100"/>
          <a:sy n="11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2A4B7-26CB-4278-97C2-51B0239FC942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88C27-3B60-4FCB-AAAC-039310E7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89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A7DDE-2917-4865-96A3-60C8AEFF3E6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E8624-CCC3-4886-BAB3-8B8020F64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48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3598" y="1600200"/>
            <a:ext cx="10968802" cy="2732531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lnSpc>
                <a:spcPct val="85000"/>
              </a:lnSpc>
              <a:defRPr sz="6600" spc="-50" baseline="0">
                <a:solidFill>
                  <a:srgbClr val="404040"/>
                </a:solidFill>
              </a:defRPr>
            </a:lvl1pPr>
          </a:lstStyle>
          <a:p>
            <a:r>
              <a:rPr lang="en-US" sz="4800" dirty="0"/>
              <a:t>Client Name Project Name</a:t>
            </a:r>
            <a:br>
              <a:rPr lang="en-US" sz="4800" dirty="0"/>
            </a:br>
            <a:r>
              <a:rPr lang="en-US" sz="4800" dirty="0"/>
              <a:t>Presentation Title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04844" y="597964"/>
            <a:ext cx="2279392" cy="1343159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598358" y="4325112"/>
            <a:ext cx="1098404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8" t="10524" r="21648" b="10766"/>
          <a:stretch/>
        </p:blipFill>
        <p:spPr>
          <a:xfrm>
            <a:off x="10162903" y="593549"/>
            <a:ext cx="1415499" cy="16930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3BCA39-36F3-41BB-A72B-BCAFE62230DA}"/>
              </a:ext>
            </a:extLst>
          </p:cNvPr>
          <p:cNvSpPr/>
          <p:nvPr userDrawn="1"/>
        </p:nvSpPr>
        <p:spPr>
          <a:xfrm>
            <a:off x="0" y="6610864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DA39FC-88F2-4E05-92F7-B9B1B74C40BC}"/>
              </a:ext>
            </a:extLst>
          </p:cNvPr>
          <p:cNvSpPr/>
          <p:nvPr userDrawn="1"/>
        </p:nvSpPr>
        <p:spPr>
          <a:xfrm>
            <a:off x="0" y="6610864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162F1E-EB74-48F9-A189-67A47A27B05E}"/>
              </a:ext>
            </a:extLst>
          </p:cNvPr>
          <p:cNvSpPr/>
          <p:nvPr userDrawn="1"/>
        </p:nvSpPr>
        <p:spPr>
          <a:xfrm>
            <a:off x="0" y="6544379"/>
            <a:ext cx="12192000" cy="45719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4DA99F-6AE4-4827-BDFC-90D2B26F9015}"/>
              </a:ext>
            </a:extLst>
          </p:cNvPr>
          <p:cNvSpPr/>
          <p:nvPr userDrawn="1"/>
        </p:nvSpPr>
        <p:spPr>
          <a:xfrm>
            <a:off x="3175" y="6605557"/>
            <a:ext cx="12188825" cy="265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FD14F7-DE7E-4227-8962-A91A596687B6}"/>
              </a:ext>
            </a:extLst>
          </p:cNvPr>
          <p:cNvSpPr/>
          <p:nvPr userDrawn="1"/>
        </p:nvSpPr>
        <p:spPr>
          <a:xfrm>
            <a:off x="15" y="6543866"/>
            <a:ext cx="12188825" cy="64008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7C80B4-0AA5-494D-822D-586AD3703204}"/>
              </a:ext>
            </a:extLst>
          </p:cNvPr>
          <p:cNvSpPr/>
          <p:nvPr userDrawn="1"/>
        </p:nvSpPr>
        <p:spPr>
          <a:xfrm>
            <a:off x="0" y="6616171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B88016-B98E-4B85-AE63-5A25F806CC36}"/>
              </a:ext>
            </a:extLst>
          </p:cNvPr>
          <p:cNvSpPr/>
          <p:nvPr userDrawn="1"/>
        </p:nvSpPr>
        <p:spPr>
          <a:xfrm>
            <a:off x="0" y="6616171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283AF0-B0B0-4A0C-85A4-8596175782BC}"/>
              </a:ext>
            </a:extLst>
          </p:cNvPr>
          <p:cNvSpPr/>
          <p:nvPr userDrawn="1"/>
        </p:nvSpPr>
        <p:spPr>
          <a:xfrm>
            <a:off x="0" y="6544379"/>
            <a:ext cx="12192000" cy="45719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1EB407-09F0-4ADC-B0A0-A7B5DF3DA073}"/>
              </a:ext>
            </a:extLst>
          </p:cNvPr>
          <p:cNvSpPr/>
          <p:nvPr userDrawn="1"/>
        </p:nvSpPr>
        <p:spPr>
          <a:xfrm>
            <a:off x="3175" y="6617658"/>
            <a:ext cx="12188825" cy="265056"/>
          </a:xfrm>
          <a:prstGeom prst="rect">
            <a:avLst/>
          </a:prstGeom>
          <a:solidFill>
            <a:srgbClr val="00718F"/>
          </a:solidFill>
          <a:ln>
            <a:solidFill>
              <a:srgbClr val="0071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9CDAC6-BFA2-42A5-9BDD-D48A565FE272}"/>
              </a:ext>
            </a:extLst>
          </p:cNvPr>
          <p:cNvSpPr/>
          <p:nvPr userDrawn="1"/>
        </p:nvSpPr>
        <p:spPr>
          <a:xfrm>
            <a:off x="15" y="6553391"/>
            <a:ext cx="12191985" cy="61818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272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598" y="1596572"/>
            <a:ext cx="10968803" cy="275084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r">
              <a:lnSpc>
                <a:spcPct val="85000"/>
              </a:lnSpc>
              <a:defRPr sz="4800" b="0">
                <a:solidFill>
                  <a:srgbClr val="404040"/>
                </a:solidFill>
              </a:defRPr>
            </a:lvl1pPr>
          </a:lstStyle>
          <a:p>
            <a:r>
              <a:rPr lang="en-US" dirty="0"/>
              <a:t>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3598" y="4453128"/>
            <a:ext cx="10968803" cy="1143000"/>
          </a:xfrm>
          <a:prstGeom prst="rect">
            <a:avLst/>
          </a:prstGeom>
        </p:spPr>
        <p:txBody>
          <a:bodyPr lIns="91440" rIns="91440" anchor="t" anchorCtr="0">
            <a:noAutofit/>
          </a:bodyPr>
          <a:lstStyle>
            <a:lvl1pPr marL="0" indent="0" algn="r">
              <a:buNone/>
              <a:defRPr sz="2400" cap="all" spc="200" baseline="0">
                <a:solidFill>
                  <a:srgbClr val="00718F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98358" y="4347414"/>
            <a:ext cx="1098404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6610864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 userDrawn="1"/>
        </p:nvSpPr>
        <p:spPr>
          <a:xfrm>
            <a:off x="0" y="6610864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/>
          <p:nvPr userDrawn="1"/>
        </p:nvSpPr>
        <p:spPr>
          <a:xfrm>
            <a:off x="0" y="6544379"/>
            <a:ext cx="12192000" cy="45719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 userDrawn="1"/>
        </p:nvSpPr>
        <p:spPr>
          <a:xfrm>
            <a:off x="3175" y="6605557"/>
            <a:ext cx="12188825" cy="265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 userDrawn="1"/>
        </p:nvSpPr>
        <p:spPr>
          <a:xfrm>
            <a:off x="15" y="6543866"/>
            <a:ext cx="12188825" cy="64008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0" y="6616171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0" y="6616171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 userDrawn="1"/>
        </p:nvSpPr>
        <p:spPr>
          <a:xfrm>
            <a:off x="0" y="6544379"/>
            <a:ext cx="12192000" cy="45719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 userDrawn="1"/>
        </p:nvSpPr>
        <p:spPr>
          <a:xfrm>
            <a:off x="3175" y="6617658"/>
            <a:ext cx="12188825" cy="265056"/>
          </a:xfrm>
          <a:prstGeom prst="rect">
            <a:avLst/>
          </a:prstGeom>
          <a:solidFill>
            <a:srgbClr val="00718F"/>
          </a:solidFill>
          <a:ln>
            <a:solidFill>
              <a:srgbClr val="0071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/>
          <p:cNvSpPr/>
          <p:nvPr userDrawn="1"/>
        </p:nvSpPr>
        <p:spPr>
          <a:xfrm>
            <a:off x="15" y="6553391"/>
            <a:ext cx="12191985" cy="61818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Date Placeholder 3"/>
          <p:cNvSpPr txBox="1">
            <a:spLocks/>
          </p:cNvSpPr>
          <p:nvPr userDrawn="1"/>
        </p:nvSpPr>
        <p:spPr>
          <a:xfrm>
            <a:off x="300100" y="6592086"/>
            <a:ext cx="2472271" cy="2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©</a:t>
            </a:r>
            <a:r>
              <a:rPr lang="en-US" baseline="0" dirty="0">
                <a:solidFill>
                  <a:schemeClr val="bg1"/>
                </a:solidFill>
              </a:rPr>
              <a:t> Copyright 2023 </a:t>
            </a:r>
            <a:r>
              <a:rPr lang="en-US" dirty="0">
                <a:solidFill>
                  <a:schemeClr val="bg1"/>
                </a:solidFill>
              </a:rPr>
              <a:t>CAD-IT Consultants</a:t>
            </a:r>
          </a:p>
        </p:txBody>
      </p:sp>
      <p:sp>
        <p:nvSpPr>
          <p:cNvPr id="37" name="Slide Number Placeholder 5"/>
          <p:cNvSpPr txBox="1">
            <a:spLocks/>
          </p:cNvSpPr>
          <p:nvPr userDrawn="1"/>
        </p:nvSpPr>
        <p:spPr>
          <a:xfrm>
            <a:off x="10564653" y="6592086"/>
            <a:ext cx="1312025" cy="2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212FE9-1F38-4495-8DCB-E471037BAE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Footer Placeholder 4"/>
          <p:cNvSpPr txBox="1">
            <a:spLocks/>
          </p:cNvSpPr>
          <p:nvPr userDrawn="1"/>
        </p:nvSpPr>
        <p:spPr>
          <a:xfrm>
            <a:off x="3684598" y="6637011"/>
            <a:ext cx="4822804" cy="212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1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Confidential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C972C4-34AF-4821-8BC8-6E9825081B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04844" y="597964"/>
            <a:ext cx="2279392" cy="134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4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16814"/>
            <a:ext cx="9756074" cy="70938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200" b="0">
                <a:solidFill>
                  <a:srgbClr val="00718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58960"/>
            <a:ext cx="10972800" cy="5445017"/>
          </a:xfrm>
          <a:prstGeom prst="rect">
            <a:avLst/>
          </a:prstGeom>
        </p:spPr>
        <p:txBody>
          <a:bodyPr>
            <a:noAutofit/>
          </a:bodyPr>
          <a:lstStyle>
            <a:lvl1pPr marL="572400" indent="-457200">
              <a:spcBef>
                <a:spcPts val="200"/>
              </a:spcBef>
              <a:spcAft>
                <a:spcPts val="200"/>
              </a:spcAft>
              <a:buClrTx/>
              <a:buFont typeface="+mj-lt"/>
              <a:buAutoNum type="arabicPeriod"/>
              <a:tabLst>
                <a:tab pos="347663" algn="l"/>
              </a:tabLst>
              <a:defRPr>
                <a:solidFill>
                  <a:srgbClr val="404040"/>
                </a:solidFill>
              </a:defRPr>
            </a:lvl1pPr>
            <a:lvl2pPr marL="706437" indent="-342900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+mj-lt"/>
              <a:buAutoNum type="alphaLcParenR"/>
              <a:defRPr sz="1800">
                <a:solidFill>
                  <a:srgbClr val="404040"/>
                </a:solidFill>
              </a:defRPr>
            </a:lvl2pPr>
            <a:lvl3pPr marL="915987" indent="-285750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404040"/>
                </a:solidFill>
              </a:defRPr>
            </a:lvl3pPr>
            <a:lvl4pPr marL="1076325" indent="-176213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Courier New" panose="02070309020205020404" pitchFamily="49" charset="0"/>
              <a:buChar char="o"/>
              <a:defRPr sz="1800">
                <a:solidFill>
                  <a:srgbClr val="404040"/>
                </a:solidFill>
              </a:defRPr>
            </a:lvl4pPr>
            <a:lvl5pPr marL="1346200" indent="-182563">
              <a:buClrTx/>
              <a:buSzPct val="60000"/>
              <a:buFont typeface="Arial" panose="020B0604020202020204" pitchFamily="34" charset="0"/>
              <a:buChar char="•"/>
              <a:defRPr sz="18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2"/>
            <a:r>
              <a:rPr lang="en-US" dirty="0"/>
              <a:t>Text</a:t>
            </a:r>
          </a:p>
          <a:p>
            <a:pPr lvl="3"/>
            <a:r>
              <a:rPr lang="en-US" dirty="0"/>
              <a:t>Text</a:t>
            </a:r>
          </a:p>
          <a:p>
            <a:pPr lvl="4"/>
            <a:endParaRPr lang="en-US" dirty="0"/>
          </a:p>
          <a:p>
            <a:pPr lvl="2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444710" y="198185"/>
            <a:ext cx="1454141" cy="760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427552" y="165420"/>
            <a:ext cx="1291066" cy="760776"/>
          </a:xfrm>
          <a:prstGeom prst="rect">
            <a:avLst/>
          </a:prstGeom>
        </p:spPr>
      </p:pic>
      <p:cxnSp>
        <p:nvCxnSpPr>
          <p:cNvPr id="27" name="Straight Connector 26"/>
          <p:cNvCxnSpPr/>
          <p:nvPr userDrawn="1"/>
        </p:nvCxnSpPr>
        <p:spPr>
          <a:xfrm>
            <a:off x="609600" y="808973"/>
            <a:ext cx="975607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2377891-83DD-4ACB-AE75-88A3DA8AE7C6}"/>
              </a:ext>
            </a:extLst>
          </p:cNvPr>
          <p:cNvSpPr/>
          <p:nvPr userDrawn="1"/>
        </p:nvSpPr>
        <p:spPr>
          <a:xfrm>
            <a:off x="0" y="6610864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9DADC0-152E-4864-9997-E4F4C426C7E7}"/>
              </a:ext>
            </a:extLst>
          </p:cNvPr>
          <p:cNvSpPr/>
          <p:nvPr userDrawn="1"/>
        </p:nvSpPr>
        <p:spPr>
          <a:xfrm>
            <a:off x="0" y="6610864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D1B6B9-28E6-4850-82DC-B0640C63F159}"/>
              </a:ext>
            </a:extLst>
          </p:cNvPr>
          <p:cNvSpPr/>
          <p:nvPr userDrawn="1"/>
        </p:nvSpPr>
        <p:spPr>
          <a:xfrm>
            <a:off x="0" y="6544379"/>
            <a:ext cx="12192000" cy="45719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22C2DE-1251-489B-9CE3-AF77C2E11FF6}"/>
              </a:ext>
            </a:extLst>
          </p:cNvPr>
          <p:cNvSpPr/>
          <p:nvPr userDrawn="1"/>
        </p:nvSpPr>
        <p:spPr>
          <a:xfrm>
            <a:off x="3175" y="6605557"/>
            <a:ext cx="12188825" cy="265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6E531D-A20E-4956-AF7D-6F0786C439CC}"/>
              </a:ext>
            </a:extLst>
          </p:cNvPr>
          <p:cNvSpPr/>
          <p:nvPr userDrawn="1"/>
        </p:nvSpPr>
        <p:spPr>
          <a:xfrm>
            <a:off x="15" y="6543866"/>
            <a:ext cx="12188825" cy="64008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B8A927-A892-4576-9A95-A6FA97663D3E}"/>
              </a:ext>
            </a:extLst>
          </p:cNvPr>
          <p:cNvSpPr/>
          <p:nvPr userDrawn="1"/>
        </p:nvSpPr>
        <p:spPr>
          <a:xfrm>
            <a:off x="0" y="6616171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C513CE-F7A7-49FD-B4B2-D53272121A0A}"/>
              </a:ext>
            </a:extLst>
          </p:cNvPr>
          <p:cNvSpPr/>
          <p:nvPr userDrawn="1"/>
        </p:nvSpPr>
        <p:spPr>
          <a:xfrm>
            <a:off x="0" y="6616171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1BAD8C-65ED-42CA-B80D-0212A60DC46D}"/>
              </a:ext>
            </a:extLst>
          </p:cNvPr>
          <p:cNvSpPr/>
          <p:nvPr userDrawn="1"/>
        </p:nvSpPr>
        <p:spPr>
          <a:xfrm>
            <a:off x="0" y="6544379"/>
            <a:ext cx="12192000" cy="45719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3FEC88-BC29-4D8B-8C22-EACBF724EF3C}"/>
              </a:ext>
            </a:extLst>
          </p:cNvPr>
          <p:cNvSpPr/>
          <p:nvPr userDrawn="1"/>
        </p:nvSpPr>
        <p:spPr>
          <a:xfrm>
            <a:off x="3175" y="6617658"/>
            <a:ext cx="12188825" cy="265056"/>
          </a:xfrm>
          <a:prstGeom prst="rect">
            <a:avLst/>
          </a:prstGeom>
          <a:solidFill>
            <a:srgbClr val="00718F"/>
          </a:solidFill>
          <a:ln>
            <a:solidFill>
              <a:srgbClr val="0071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649318-DC09-4428-B758-2FC2D6A1A598}"/>
              </a:ext>
            </a:extLst>
          </p:cNvPr>
          <p:cNvSpPr/>
          <p:nvPr userDrawn="1"/>
        </p:nvSpPr>
        <p:spPr>
          <a:xfrm>
            <a:off x="15" y="6553391"/>
            <a:ext cx="12191985" cy="61818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4CBEB832-3F05-4AA0-A2B1-6EBE662A02B4}"/>
              </a:ext>
            </a:extLst>
          </p:cNvPr>
          <p:cNvSpPr txBox="1">
            <a:spLocks/>
          </p:cNvSpPr>
          <p:nvPr userDrawn="1"/>
        </p:nvSpPr>
        <p:spPr>
          <a:xfrm>
            <a:off x="300100" y="6592086"/>
            <a:ext cx="2472271" cy="2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©</a:t>
            </a:r>
            <a:r>
              <a:rPr lang="en-US" baseline="0" dirty="0">
                <a:solidFill>
                  <a:schemeClr val="bg1"/>
                </a:solidFill>
              </a:rPr>
              <a:t> Copyright 2023 </a:t>
            </a:r>
            <a:r>
              <a:rPr lang="en-US" dirty="0">
                <a:solidFill>
                  <a:schemeClr val="bg1"/>
                </a:solidFill>
              </a:rPr>
              <a:t>CAD-IT Consultants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34A9CD61-3F8E-4B36-ABF2-E8F663208A5F}"/>
              </a:ext>
            </a:extLst>
          </p:cNvPr>
          <p:cNvSpPr txBox="1">
            <a:spLocks/>
          </p:cNvSpPr>
          <p:nvPr userDrawn="1"/>
        </p:nvSpPr>
        <p:spPr>
          <a:xfrm>
            <a:off x="10564653" y="6592086"/>
            <a:ext cx="1312025" cy="2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212FE9-1F38-4495-8DCB-E471037BAE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A8219E63-2B54-484B-AC19-EF11C7B203A9}"/>
              </a:ext>
            </a:extLst>
          </p:cNvPr>
          <p:cNvSpPr txBox="1">
            <a:spLocks/>
          </p:cNvSpPr>
          <p:nvPr userDrawn="1"/>
        </p:nvSpPr>
        <p:spPr>
          <a:xfrm>
            <a:off x="3684598" y="6637011"/>
            <a:ext cx="4822804" cy="212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1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8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972755"/>
            <a:ext cx="5425440" cy="5447092"/>
          </a:xfrm>
          <a:prstGeom prst="rect">
            <a:avLst/>
          </a:prstGeom>
        </p:spPr>
        <p:txBody>
          <a:bodyPr>
            <a:noAutofit/>
          </a:bodyPr>
          <a:lstStyle>
            <a:lvl1pPr marL="572400" indent="-457200">
              <a:spcBef>
                <a:spcPts val="200"/>
              </a:spcBef>
              <a:spcAft>
                <a:spcPts val="200"/>
              </a:spcAft>
              <a:buClrTx/>
              <a:buFont typeface="+mj-lt"/>
              <a:buAutoNum type="arabicPeriod"/>
              <a:defRPr>
                <a:solidFill>
                  <a:srgbClr val="404040"/>
                </a:solidFill>
              </a:defRPr>
            </a:lvl1pPr>
            <a:lvl2pPr marL="706437" indent="-342900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+mj-lt"/>
              <a:buAutoNum type="alphaLcParenR"/>
              <a:defRPr sz="1800">
                <a:solidFill>
                  <a:srgbClr val="404040"/>
                </a:solidFill>
              </a:defRPr>
            </a:lvl2pPr>
            <a:lvl3pPr marL="915987" indent="-285750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404040"/>
                </a:solidFill>
              </a:defRPr>
            </a:lvl3pPr>
            <a:lvl4pPr marL="1076325" indent="-176213">
              <a:spcBef>
                <a:spcPts val="200"/>
              </a:spcBef>
              <a:spcAft>
                <a:spcPts val="200"/>
              </a:spcAft>
              <a:buClrTx/>
              <a:buFont typeface="Courier New" panose="02070309020205020404" pitchFamily="49" charset="0"/>
              <a:buChar char="o"/>
              <a:defRPr sz="1800">
                <a:solidFill>
                  <a:srgbClr val="404040"/>
                </a:solidFill>
              </a:defRPr>
            </a:lvl4pPr>
            <a:lvl5pPr marL="1346200" indent="-182563">
              <a:buClrTx/>
              <a:buSzPct val="60000"/>
              <a:buFont typeface="Arial" panose="020B0604020202020204" pitchFamily="34" charset="0"/>
              <a:buChar char="•"/>
              <a:defRPr sz="18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2"/>
            <a:r>
              <a:rPr lang="en-US" dirty="0"/>
              <a:t>Text</a:t>
            </a:r>
          </a:p>
          <a:p>
            <a:pPr lvl="3"/>
            <a:r>
              <a:rPr lang="en-US" dirty="0"/>
              <a:t>Text</a:t>
            </a:r>
          </a:p>
          <a:p>
            <a:pPr lvl="4"/>
            <a:endParaRPr lang="en-US" dirty="0"/>
          </a:p>
          <a:p>
            <a:pPr lvl="2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972754"/>
            <a:ext cx="5364480" cy="5447095"/>
          </a:xfrm>
          <a:prstGeom prst="rect">
            <a:avLst/>
          </a:prstGeom>
        </p:spPr>
        <p:txBody>
          <a:bodyPr>
            <a:noAutofit/>
          </a:bodyPr>
          <a:lstStyle>
            <a:lvl1pPr marL="572400" indent="-457200">
              <a:spcBef>
                <a:spcPts val="200"/>
              </a:spcBef>
              <a:spcAft>
                <a:spcPts val="200"/>
              </a:spcAft>
              <a:buClrTx/>
              <a:buFont typeface="+mj-lt"/>
              <a:buAutoNum type="arabicPeriod"/>
              <a:defRPr>
                <a:solidFill>
                  <a:srgbClr val="404040"/>
                </a:solidFill>
              </a:defRPr>
            </a:lvl1pPr>
            <a:lvl2pPr marL="709612" indent="-342900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+mj-lt"/>
              <a:buAutoNum type="alphaLcParenR"/>
              <a:defRPr sz="1800">
                <a:solidFill>
                  <a:srgbClr val="404040"/>
                </a:solidFill>
              </a:defRPr>
            </a:lvl2pPr>
            <a:lvl3pPr marL="803275" indent="-176213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404040"/>
                </a:solidFill>
              </a:defRPr>
            </a:lvl3pPr>
            <a:lvl4pPr marL="1074738" indent="-176213">
              <a:spcBef>
                <a:spcPts val="200"/>
              </a:spcBef>
              <a:spcAft>
                <a:spcPts val="200"/>
              </a:spcAft>
              <a:buClrTx/>
              <a:buFont typeface="Courier New" panose="02070309020205020404" pitchFamily="49" charset="0"/>
              <a:buChar char="o"/>
              <a:defRPr sz="1800">
                <a:solidFill>
                  <a:srgbClr val="404040"/>
                </a:solidFill>
              </a:defRPr>
            </a:lvl4pPr>
            <a:lvl5pPr marL="1346200" indent="-182563">
              <a:buClrTx/>
              <a:buSzPct val="60000"/>
              <a:buFont typeface="Arial" panose="020B0604020202020204" pitchFamily="34" charset="0"/>
              <a:buChar char="•"/>
              <a:defRPr sz="18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2"/>
            <a:r>
              <a:rPr lang="en-US" dirty="0"/>
              <a:t>Text</a:t>
            </a:r>
          </a:p>
          <a:p>
            <a:pPr lvl="3"/>
            <a:r>
              <a:rPr lang="en-US" dirty="0"/>
              <a:t>Text</a:t>
            </a:r>
          </a:p>
          <a:p>
            <a:pPr lvl="4"/>
            <a:endParaRPr lang="en-US" dirty="0"/>
          </a:p>
          <a:p>
            <a:pPr lvl="3"/>
            <a:endParaRPr lang="en-US" sz="1800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0444710" y="198185"/>
            <a:ext cx="1454141" cy="760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609600" y="808973"/>
            <a:ext cx="975607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16814"/>
            <a:ext cx="9756074" cy="70938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200" b="0">
                <a:solidFill>
                  <a:srgbClr val="00718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AA88DF0-7C9C-443E-B5EB-EDD3AD6081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427552" y="165420"/>
            <a:ext cx="1291066" cy="76077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12148B0-05FC-41C8-B165-9B23C7033F55}"/>
              </a:ext>
            </a:extLst>
          </p:cNvPr>
          <p:cNvSpPr/>
          <p:nvPr userDrawn="1"/>
        </p:nvSpPr>
        <p:spPr>
          <a:xfrm>
            <a:off x="0" y="6610864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3D4CC6-B9EA-4E24-AACD-006C23D2E1CB}"/>
              </a:ext>
            </a:extLst>
          </p:cNvPr>
          <p:cNvSpPr/>
          <p:nvPr userDrawn="1"/>
        </p:nvSpPr>
        <p:spPr>
          <a:xfrm>
            <a:off x="0" y="6610864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E3458E4-ABAE-42D0-A53B-FF4AD49B6EE7}"/>
              </a:ext>
            </a:extLst>
          </p:cNvPr>
          <p:cNvSpPr/>
          <p:nvPr userDrawn="1"/>
        </p:nvSpPr>
        <p:spPr>
          <a:xfrm>
            <a:off x="0" y="6544379"/>
            <a:ext cx="12192000" cy="45719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24A30B3-61B3-45C0-9F60-FC7E26884F25}"/>
              </a:ext>
            </a:extLst>
          </p:cNvPr>
          <p:cNvSpPr/>
          <p:nvPr userDrawn="1"/>
        </p:nvSpPr>
        <p:spPr>
          <a:xfrm>
            <a:off x="3175" y="6605557"/>
            <a:ext cx="12188825" cy="265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BF18C9-7BCD-45EC-A329-D7A2B6328FC8}"/>
              </a:ext>
            </a:extLst>
          </p:cNvPr>
          <p:cNvSpPr/>
          <p:nvPr userDrawn="1"/>
        </p:nvSpPr>
        <p:spPr>
          <a:xfrm>
            <a:off x="15" y="6543866"/>
            <a:ext cx="12188825" cy="64008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69152D2-6A94-4ACF-B6BE-AB2D2B55C0F0}"/>
              </a:ext>
            </a:extLst>
          </p:cNvPr>
          <p:cNvSpPr/>
          <p:nvPr userDrawn="1"/>
        </p:nvSpPr>
        <p:spPr>
          <a:xfrm>
            <a:off x="0" y="6616171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316CBD2-E43E-497E-9F64-764CF2689582}"/>
              </a:ext>
            </a:extLst>
          </p:cNvPr>
          <p:cNvSpPr/>
          <p:nvPr userDrawn="1"/>
        </p:nvSpPr>
        <p:spPr>
          <a:xfrm>
            <a:off x="0" y="6616171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850CEC-5D83-4FB9-9168-BE8525DC9A79}"/>
              </a:ext>
            </a:extLst>
          </p:cNvPr>
          <p:cNvSpPr/>
          <p:nvPr userDrawn="1"/>
        </p:nvSpPr>
        <p:spPr>
          <a:xfrm>
            <a:off x="0" y="6544379"/>
            <a:ext cx="12192000" cy="45719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82D1D8-2257-4337-BB78-2C744D9491AB}"/>
              </a:ext>
            </a:extLst>
          </p:cNvPr>
          <p:cNvSpPr/>
          <p:nvPr userDrawn="1"/>
        </p:nvSpPr>
        <p:spPr>
          <a:xfrm>
            <a:off x="3175" y="6617658"/>
            <a:ext cx="12188825" cy="265056"/>
          </a:xfrm>
          <a:prstGeom prst="rect">
            <a:avLst/>
          </a:prstGeom>
          <a:solidFill>
            <a:srgbClr val="00718F"/>
          </a:solidFill>
          <a:ln>
            <a:solidFill>
              <a:srgbClr val="0071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D0ED37-738E-477F-BC5E-02C87F338AF3}"/>
              </a:ext>
            </a:extLst>
          </p:cNvPr>
          <p:cNvSpPr/>
          <p:nvPr userDrawn="1"/>
        </p:nvSpPr>
        <p:spPr>
          <a:xfrm>
            <a:off x="15" y="6553391"/>
            <a:ext cx="12191985" cy="61818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Date Placeholder 3">
            <a:extLst>
              <a:ext uri="{FF2B5EF4-FFF2-40B4-BE49-F238E27FC236}">
                <a16:creationId xmlns:a16="http://schemas.microsoft.com/office/drawing/2014/main" id="{71608E6B-EAF6-439E-BFEC-521EAE5BC343}"/>
              </a:ext>
            </a:extLst>
          </p:cNvPr>
          <p:cNvSpPr txBox="1">
            <a:spLocks/>
          </p:cNvSpPr>
          <p:nvPr userDrawn="1"/>
        </p:nvSpPr>
        <p:spPr>
          <a:xfrm>
            <a:off x="300100" y="6592086"/>
            <a:ext cx="2472271" cy="2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©</a:t>
            </a:r>
            <a:r>
              <a:rPr lang="en-US" baseline="0" dirty="0">
                <a:solidFill>
                  <a:schemeClr val="bg1"/>
                </a:solidFill>
              </a:rPr>
              <a:t> Copyright 2023 </a:t>
            </a:r>
            <a:r>
              <a:rPr lang="en-US" dirty="0">
                <a:solidFill>
                  <a:schemeClr val="bg1"/>
                </a:solidFill>
              </a:rPr>
              <a:t>CAD-IT Consultants</a:t>
            </a:r>
          </a:p>
        </p:txBody>
      </p:sp>
      <p:sp>
        <p:nvSpPr>
          <p:cNvPr id="47" name="Slide Number Placeholder 5">
            <a:extLst>
              <a:ext uri="{FF2B5EF4-FFF2-40B4-BE49-F238E27FC236}">
                <a16:creationId xmlns:a16="http://schemas.microsoft.com/office/drawing/2014/main" id="{14058448-7968-4725-96DB-598CF2B955FF}"/>
              </a:ext>
            </a:extLst>
          </p:cNvPr>
          <p:cNvSpPr txBox="1">
            <a:spLocks/>
          </p:cNvSpPr>
          <p:nvPr userDrawn="1"/>
        </p:nvSpPr>
        <p:spPr>
          <a:xfrm>
            <a:off x="10564653" y="6592086"/>
            <a:ext cx="1312025" cy="2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212FE9-1F38-4495-8DCB-E471037BAE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Footer Placeholder 4">
            <a:extLst>
              <a:ext uri="{FF2B5EF4-FFF2-40B4-BE49-F238E27FC236}">
                <a16:creationId xmlns:a16="http://schemas.microsoft.com/office/drawing/2014/main" id="{01A479E6-78AC-45E6-B57E-0248BB79F594}"/>
              </a:ext>
            </a:extLst>
          </p:cNvPr>
          <p:cNvSpPr txBox="1">
            <a:spLocks/>
          </p:cNvSpPr>
          <p:nvPr userDrawn="1"/>
        </p:nvSpPr>
        <p:spPr>
          <a:xfrm>
            <a:off x="3684598" y="6637011"/>
            <a:ext cx="4822804" cy="212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1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0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0444710" y="198184"/>
            <a:ext cx="1428015" cy="754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609600" y="808973"/>
            <a:ext cx="975607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16814"/>
            <a:ext cx="9756074" cy="70938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200" b="0">
                <a:solidFill>
                  <a:srgbClr val="00718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EABC73-41F9-4747-A721-0639D9F052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427552" y="165420"/>
            <a:ext cx="1291066" cy="76077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FCC7705-2E13-4BF7-98BB-ED3627173A35}"/>
              </a:ext>
            </a:extLst>
          </p:cNvPr>
          <p:cNvSpPr/>
          <p:nvPr userDrawn="1"/>
        </p:nvSpPr>
        <p:spPr>
          <a:xfrm>
            <a:off x="0" y="6610864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BFDA6A-D5D6-4DB1-AA4B-E912955CA441}"/>
              </a:ext>
            </a:extLst>
          </p:cNvPr>
          <p:cNvSpPr/>
          <p:nvPr userDrawn="1"/>
        </p:nvSpPr>
        <p:spPr>
          <a:xfrm>
            <a:off x="0" y="6610864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D1E7D6-7EDE-4F37-9F7D-97E1F7A5C79F}"/>
              </a:ext>
            </a:extLst>
          </p:cNvPr>
          <p:cNvSpPr/>
          <p:nvPr userDrawn="1"/>
        </p:nvSpPr>
        <p:spPr>
          <a:xfrm>
            <a:off x="0" y="6544379"/>
            <a:ext cx="12192000" cy="45719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91FF67-1618-4B17-8895-467F10EB103E}"/>
              </a:ext>
            </a:extLst>
          </p:cNvPr>
          <p:cNvSpPr/>
          <p:nvPr userDrawn="1"/>
        </p:nvSpPr>
        <p:spPr>
          <a:xfrm>
            <a:off x="3175" y="6605557"/>
            <a:ext cx="12188825" cy="265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DC4F44-4012-40DE-B3EB-F77EEE057FE2}"/>
              </a:ext>
            </a:extLst>
          </p:cNvPr>
          <p:cNvSpPr/>
          <p:nvPr userDrawn="1"/>
        </p:nvSpPr>
        <p:spPr>
          <a:xfrm>
            <a:off x="15" y="6543866"/>
            <a:ext cx="12188825" cy="64008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79C3B8-159E-4E7F-A905-0AEA923ACD76}"/>
              </a:ext>
            </a:extLst>
          </p:cNvPr>
          <p:cNvSpPr/>
          <p:nvPr userDrawn="1"/>
        </p:nvSpPr>
        <p:spPr>
          <a:xfrm>
            <a:off x="0" y="6616171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657D78-9630-44F4-8BC2-797DE08C3718}"/>
              </a:ext>
            </a:extLst>
          </p:cNvPr>
          <p:cNvSpPr/>
          <p:nvPr userDrawn="1"/>
        </p:nvSpPr>
        <p:spPr>
          <a:xfrm>
            <a:off x="0" y="6616171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2581C1-EFE4-4C90-B3B2-38E923922848}"/>
              </a:ext>
            </a:extLst>
          </p:cNvPr>
          <p:cNvSpPr/>
          <p:nvPr userDrawn="1"/>
        </p:nvSpPr>
        <p:spPr>
          <a:xfrm>
            <a:off x="0" y="6544379"/>
            <a:ext cx="12192000" cy="45719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D5F0403-9D09-4E43-8B5F-4D6D4F1BF89D}"/>
              </a:ext>
            </a:extLst>
          </p:cNvPr>
          <p:cNvSpPr/>
          <p:nvPr userDrawn="1"/>
        </p:nvSpPr>
        <p:spPr>
          <a:xfrm>
            <a:off x="3175" y="6617658"/>
            <a:ext cx="12188825" cy="265056"/>
          </a:xfrm>
          <a:prstGeom prst="rect">
            <a:avLst/>
          </a:prstGeom>
          <a:solidFill>
            <a:srgbClr val="00718F"/>
          </a:solidFill>
          <a:ln>
            <a:solidFill>
              <a:srgbClr val="0071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C696A2-B2A3-462B-A626-8D5F122F4CBA}"/>
              </a:ext>
            </a:extLst>
          </p:cNvPr>
          <p:cNvSpPr/>
          <p:nvPr userDrawn="1"/>
        </p:nvSpPr>
        <p:spPr>
          <a:xfrm>
            <a:off x="15" y="6553391"/>
            <a:ext cx="12191985" cy="61818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Date Placeholder 3">
            <a:extLst>
              <a:ext uri="{FF2B5EF4-FFF2-40B4-BE49-F238E27FC236}">
                <a16:creationId xmlns:a16="http://schemas.microsoft.com/office/drawing/2014/main" id="{83C21DB0-6BA8-4FFC-B314-D5397C680CA1}"/>
              </a:ext>
            </a:extLst>
          </p:cNvPr>
          <p:cNvSpPr txBox="1">
            <a:spLocks/>
          </p:cNvSpPr>
          <p:nvPr userDrawn="1"/>
        </p:nvSpPr>
        <p:spPr>
          <a:xfrm>
            <a:off x="300100" y="6592086"/>
            <a:ext cx="2472271" cy="2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©</a:t>
            </a:r>
            <a:r>
              <a:rPr lang="en-US" baseline="0" dirty="0">
                <a:solidFill>
                  <a:schemeClr val="bg1"/>
                </a:solidFill>
              </a:rPr>
              <a:t> Copyright 2023 </a:t>
            </a:r>
            <a:r>
              <a:rPr lang="en-US" dirty="0">
                <a:solidFill>
                  <a:schemeClr val="bg1"/>
                </a:solidFill>
              </a:rPr>
              <a:t>CAD-IT Consultants</a:t>
            </a:r>
          </a:p>
        </p:txBody>
      </p:sp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8BB9C701-B10C-4F1B-BCF4-615CDBD2E08D}"/>
              </a:ext>
            </a:extLst>
          </p:cNvPr>
          <p:cNvSpPr txBox="1">
            <a:spLocks/>
          </p:cNvSpPr>
          <p:nvPr userDrawn="1"/>
        </p:nvSpPr>
        <p:spPr>
          <a:xfrm>
            <a:off x="10564653" y="6592086"/>
            <a:ext cx="1312025" cy="2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212FE9-1F38-4495-8DCB-E471037BAE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Footer Placeholder 4">
            <a:extLst>
              <a:ext uri="{FF2B5EF4-FFF2-40B4-BE49-F238E27FC236}">
                <a16:creationId xmlns:a16="http://schemas.microsoft.com/office/drawing/2014/main" id="{22F2ECA4-2278-401E-A655-FA7967B13020}"/>
              </a:ext>
            </a:extLst>
          </p:cNvPr>
          <p:cNvSpPr txBox="1">
            <a:spLocks/>
          </p:cNvSpPr>
          <p:nvPr userDrawn="1"/>
        </p:nvSpPr>
        <p:spPr>
          <a:xfrm>
            <a:off x="3684598" y="6637011"/>
            <a:ext cx="4822804" cy="212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1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8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"/>
            <a:ext cx="4050791" cy="6858000"/>
          </a:xfrm>
          <a:prstGeom prst="rect">
            <a:avLst/>
          </a:prstGeom>
          <a:solidFill>
            <a:srgbClr val="007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5AA2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657" y="284127"/>
            <a:ext cx="1376511" cy="73717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0357657" y="198184"/>
            <a:ext cx="1606379" cy="823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1078" y="652713"/>
            <a:ext cx="7283036" cy="571084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>
              <a:buClr>
                <a:srgbClr val="00718F"/>
              </a:buClr>
              <a:buFont typeface="Arial" panose="020B0604020202020204" pitchFamily="34" charset="0"/>
              <a:buChar char="•"/>
              <a:defRPr lang="en-US" sz="2400" b="0" kern="1200" dirty="0">
                <a:solidFill>
                  <a:srgbClr val="00718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indent="-228600"/>
            <a:r>
              <a:rPr lang="en-US" sz="2400" dirty="0"/>
              <a:t>Text</a:t>
            </a:r>
          </a:p>
        </p:txBody>
      </p:sp>
      <p:sp>
        <p:nvSpPr>
          <p:cNvPr id="21" name="Date Placeholder 3"/>
          <p:cNvSpPr txBox="1">
            <a:spLocks/>
          </p:cNvSpPr>
          <p:nvPr userDrawn="1"/>
        </p:nvSpPr>
        <p:spPr>
          <a:xfrm>
            <a:off x="300100" y="6596246"/>
            <a:ext cx="2472271" cy="2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©</a:t>
            </a:r>
            <a:r>
              <a:rPr lang="en-US" baseline="0" dirty="0">
                <a:solidFill>
                  <a:schemeClr val="bg1"/>
                </a:solidFill>
              </a:rPr>
              <a:t> Copyright 2023 </a:t>
            </a:r>
            <a:r>
              <a:rPr lang="en-US" dirty="0">
                <a:solidFill>
                  <a:schemeClr val="bg1"/>
                </a:solidFill>
              </a:rPr>
              <a:t>CAD-IT Consultants</a:t>
            </a:r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10564653" y="6596246"/>
            <a:ext cx="1312025" cy="2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212FE9-1F38-4495-8DCB-E471037BAEC3}" type="slidenum">
              <a:rPr lang="en-US" smtClean="0">
                <a:solidFill>
                  <a:srgbClr val="404040"/>
                </a:solidFill>
              </a:rPr>
              <a:pPr/>
              <a:t>‹#›</a:t>
            </a:fld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3684598" y="6641171"/>
            <a:ext cx="4822804" cy="212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1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solidFill>
                  <a:srgbClr val="404040"/>
                </a:solidFill>
              </a:rPr>
              <a:t>Confidential</a:t>
            </a: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6AFF08-56A3-4315-B73E-F24F5BCB5B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427552" y="165420"/>
            <a:ext cx="1291066" cy="7607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7D99C5-E78E-4372-9F68-41073496DF3F}"/>
              </a:ext>
            </a:extLst>
          </p:cNvPr>
          <p:cNvSpPr txBox="1"/>
          <p:nvPr userDrawn="1"/>
        </p:nvSpPr>
        <p:spPr>
          <a:xfrm>
            <a:off x="519634" y="3013501"/>
            <a:ext cx="3011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Summary</a:t>
            </a:r>
            <a:endParaRPr lang="en-ID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3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18F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/>
          <p:cNvCxnSpPr/>
          <p:nvPr userDrawn="1"/>
        </p:nvCxnSpPr>
        <p:spPr>
          <a:xfrm>
            <a:off x="12165411" y="0"/>
            <a:ext cx="0" cy="6857999"/>
          </a:xfrm>
          <a:prstGeom prst="line">
            <a:avLst/>
          </a:prstGeom>
          <a:ln w="57150">
            <a:solidFill>
              <a:srgbClr val="5AA2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8868" y="-5807"/>
            <a:ext cx="10004" cy="6863806"/>
          </a:xfrm>
          <a:prstGeom prst="line">
            <a:avLst/>
          </a:prstGeom>
          <a:ln w="57150">
            <a:solidFill>
              <a:srgbClr val="5AA2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1781450" y="2828834"/>
            <a:ext cx="5743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For further information about our solutions, please check out our website www.caditglobal.com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0" y="23677"/>
            <a:ext cx="12192000" cy="0"/>
          </a:xfrm>
          <a:prstGeom prst="line">
            <a:avLst/>
          </a:prstGeom>
          <a:ln w="57150">
            <a:solidFill>
              <a:srgbClr val="5AA2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0" y="6828517"/>
            <a:ext cx="12192000" cy="1"/>
          </a:xfrm>
          <a:prstGeom prst="line">
            <a:avLst/>
          </a:prstGeom>
          <a:ln w="57150">
            <a:solidFill>
              <a:srgbClr val="5AA2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156" y="2165894"/>
            <a:ext cx="2514600" cy="25204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DF3DC7-0D23-488B-BE31-72955E36E993}"/>
              </a:ext>
            </a:extLst>
          </p:cNvPr>
          <p:cNvSpPr txBox="1"/>
          <p:nvPr userDrawn="1"/>
        </p:nvSpPr>
        <p:spPr>
          <a:xfrm>
            <a:off x="11406254" y="6552989"/>
            <a:ext cx="730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20230426</a:t>
            </a:r>
          </a:p>
        </p:txBody>
      </p:sp>
    </p:spTree>
    <p:extLst>
      <p:ext uri="{BB962C8B-B14F-4D97-AF65-F5344CB8AC3E}">
        <p14:creationId xmlns:p14="http://schemas.microsoft.com/office/powerpoint/2010/main" val="233213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563" y="284127"/>
            <a:ext cx="1376511" cy="73717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0305535" y="198184"/>
            <a:ext cx="1606379" cy="959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2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6" r:id="rId5"/>
    <p:sldLayoutId id="2147483668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65000"/>
        <a:buFont typeface="Courier New" panose="02070309020205020404" pitchFamily="49" charset="0"/>
        <a:buChar char="o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1" y="743712"/>
            <a:ext cx="10958285" cy="3566160"/>
          </a:xfrm>
        </p:spPr>
        <p:txBody>
          <a:bodyPr>
            <a:normAutofit/>
          </a:bodyPr>
          <a:lstStyle/>
          <a:p>
            <a:r>
              <a:rPr lang="en-ID" sz="4800" dirty="0"/>
              <a:t>CAD-IT IoT Centre </a:t>
            </a:r>
            <a:r>
              <a:rPr lang="en-ID" sz="4800" dirty="0" err="1"/>
              <a:t>NodeLinx</a:t>
            </a:r>
            <a:br>
              <a:rPr lang="en-ID" sz="4800" dirty="0"/>
            </a:br>
            <a:r>
              <a:rPr lang="en-ID" sz="4800" dirty="0"/>
              <a:t>Task Realtime Communication</a:t>
            </a:r>
            <a:endParaRPr lang="en-US" sz="48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814370" y="4455621"/>
            <a:ext cx="6753515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Didi Setiawan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US" sz="2400" b="0" i="1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IoT Application Engineer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09601" y="4455621"/>
            <a:ext cx="4204770" cy="436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00718F"/>
                </a:solidFill>
              </a:rPr>
              <a:t>V1.0 | 13 JUNE 2023</a:t>
            </a:r>
          </a:p>
        </p:txBody>
      </p:sp>
    </p:spTree>
    <p:extLst>
      <p:ext uri="{BB962C8B-B14F-4D97-AF65-F5344CB8AC3E}">
        <p14:creationId xmlns:p14="http://schemas.microsoft.com/office/powerpoint/2010/main" val="181686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C59C-24BA-466A-BFF2-A22AB529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web application from chatting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4E817-25A8-4DB1-A177-43BE729F5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MQTT as broker</a:t>
            </a:r>
          </a:p>
          <a:p>
            <a:r>
              <a:rPr lang="en-US" dirty="0"/>
              <a:t>No need database for storing message data (after browser reloaded, all data will reset)</a:t>
            </a:r>
          </a:p>
          <a:p>
            <a:r>
              <a:rPr lang="en-US" dirty="0"/>
              <a:t>Create chat app with following mockup (slide 4)</a:t>
            </a:r>
          </a:p>
          <a:p>
            <a:r>
              <a:rPr lang="en-US" dirty="0"/>
              <a:t>Show all user that registered in database for list user in sidebar</a:t>
            </a:r>
          </a:p>
          <a:p>
            <a:r>
              <a:rPr lang="en-US" dirty="0"/>
              <a:t>Try chat with open 2 browser and login difference account</a:t>
            </a:r>
            <a:endParaRPr lang="en-ID" strike="sngStrike" dirty="0"/>
          </a:p>
        </p:txBody>
      </p:sp>
    </p:spTree>
    <p:extLst>
      <p:ext uri="{BB962C8B-B14F-4D97-AF65-F5344CB8AC3E}">
        <p14:creationId xmlns:p14="http://schemas.microsoft.com/office/powerpoint/2010/main" val="6574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538A-824C-4BBE-ACB4-EE70C6D1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  <a:endParaRPr lang="en-ID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DF41C6D-985A-448D-3C18-2B3DD9638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2835" y="1123214"/>
            <a:ext cx="9106329" cy="51223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838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4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AD-IT Tech Theme">
  <a:themeElements>
    <a:clrScheme name="Custom 1">
      <a:dk1>
        <a:srgbClr val="404040"/>
      </a:dk1>
      <a:lt1>
        <a:sysClr val="window" lastClr="FFFFFF"/>
      </a:lt1>
      <a:dk2>
        <a:srgbClr val="00718F"/>
      </a:dk2>
      <a:lt2>
        <a:srgbClr val="B8B8B8"/>
      </a:lt2>
      <a:accent1>
        <a:srgbClr val="00718F"/>
      </a:accent1>
      <a:accent2>
        <a:srgbClr val="5AA2AE"/>
      </a:accent2>
      <a:accent3>
        <a:srgbClr val="FFFFFF"/>
      </a:accent3>
      <a:accent4>
        <a:srgbClr val="404040"/>
      </a:accent4>
      <a:accent5>
        <a:srgbClr val="00718F"/>
      </a:accent5>
      <a:accent6>
        <a:srgbClr val="5AA2AE"/>
      </a:accent6>
      <a:hlink>
        <a:srgbClr val="5AA2AE"/>
      </a:hlink>
      <a:folHlink>
        <a:srgbClr val="B8B8B8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9BD6E79-E76A-4C28-871F-6DBE37D4D3BF}" vid="{FD31974C-C23A-4701-B7A2-3DD14583E8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 Presentation Template 2020 V1.2 </Template>
  <TotalTime>141</TotalTime>
  <Words>78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CAD-IT Tech Theme</vt:lpstr>
      <vt:lpstr>CAD-IT IoT Centre NodeLinx Task Realtime Communication</vt:lpstr>
      <vt:lpstr>Create a web application from chatting</vt:lpstr>
      <vt:lpstr>Mockup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Name Project Name PPT Name</dc:title>
  <dc:creator/>
  <cp:lastModifiedBy>Didi Setiawan</cp:lastModifiedBy>
  <cp:revision>32</cp:revision>
  <dcterms:created xsi:type="dcterms:W3CDTF">2020-02-06T03:26:20Z</dcterms:created>
  <dcterms:modified xsi:type="dcterms:W3CDTF">2023-09-15T08:56:25Z</dcterms:modified>
</cp:coreProperties>
</file>