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88DCFB-2C28-4C3C-B4A6-FFA02F0270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B0DF171-D19A-49E5-BDD8-D92E407A14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FA9E66-C7D4-4A39-9E43-6150394B1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7F8C3-57EE-40DD-BFE5-A63B0EB74B11}" type="datetimeFigureOut">
              <a:rPr lang="ko-KR" altLang="en-US" smtClean="0"/>
              <a:t>2020-08-26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A5C288-945E-4419-9111-F2DE4398B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BDB4F7-290C-41B8-9C7A-271E9A858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4DB60-6D86-4E15-B58A-F298CF653F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1392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463B42-5709-4D69-A1FF-D09091CC8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47D54F8-44B1-4BEC-9B55-D9D76AABAB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2CC364-2A1A-4C38-977D-D3C22AF77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7F8C3-57EE-40DD-BFE5-A63B0EB74B11}" type="datetimeFigureOut">
              <a:rPr lang="ko-KR" altLang="en-US" smtClean="0"/>
              <a:t>2020-08-26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7E08B3-DCCD-4CF1-B0BB-9F8F9AA5F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08C3FB-0713-4347-BBCE-9DC6D5087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4DB60-6D86-4E15-B58A-F298CF653F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8641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110DE99-9B28-428C-ADF1-97EF744F35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4CB0CEE-3B1A-43E7-8C9A-0E212FAF7B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EC8166-3D8A-4ED6-93C1-05E826CFC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7F8C3-57EE-40DD-BFE5-A63B0EB74B11}" type="datetimeFigureOut">
              <a:rPr lang="ko-KR" altLang="en-US" smtClean="0"/>
              <a:t>2020-08-26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75F103-B7C2-49FB-8C0B-9814F0650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B90F7E-1BB3-4C50-9DEB-10C760003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4DB60-6D86-4E15-B58A-F298CF653F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4413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E7AD43-26F6-4141-94F3-59550E158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EBF202-8B13-4F8C-B771-268F51F8C2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78D1E5-2BD7-4F2C-873B-941D7E17E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7F8C3-57EE-40DD-BFE5-A63B0EB74B11}" type="datetimeFigureOut">
              <a:rPr lang="ko-KR" altLang="en-US" smtClean="0"/>
              <a:t>2020-08-26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2C6A65-699F-47AD-90E2-CEB9E1296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C72D6C-7C90-46FB-9EB3-3AC42DC94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4DB60-6D86-4E15-B58A-F298CF653F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5124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06315E-91E2-4307-BEDD-D220CA939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7A6F9B-5B9C-44D2-92BF-35D62A0599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10DE33-1C11-4106-AC63-A1BDD3A13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7F8C3-57EE-40DD-BFE5-A63B0EB74B11}" type="datetimeFigureOut">
              <a:rPr lang="ko-KR" altLang="en-US" smtClean="0"/>
              <a:t>2020-08-26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95C4A2-4842-4494-9687-D34699356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274F3D-BCFD-4109-BE87-7D5D18C1E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4DB60-6D86-4E15-B58A-F298CF653F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723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9053AD-A341-4E4D-A47E-009A6F4DE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E22E29-F8BB-4164-8E88-BFC3D4B038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7B52166-AC5B-46C9-B1A5-10F12C466B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C51B13D-9427-475E-AA1C-A26FB9A7C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7F8C3-57EE-40DD-BFE5-A63B0EB74B11}" type="datetimeFigureOut">
              <a:rPr lang="ko-KR" altLang="en-US" smtClean="0"/>
              <a:t>2020-08-26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4D1104-426F-4550-AEA5-C6658C0D1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054602-1641-4B6B-B32E-032A9E729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4DB60-6D86-4E15-B58A-F298CF653F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3507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BA1F24-2D51-4DEE-9E64-8830B9DD0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3C3AD43-BE0D-4288-848C-C49A75F0AC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4743D4E-5142-4888-B3B3-4EA10E07B0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47E2C9B-65A7-4F6A-A4B0-3AFE1F58DC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1406709-79B5-4B80-8132-B749229680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545D7CC-D1F0-4C60-AB26-5AC41CF89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7F8C3-57EE-40DD-BFE5-A63B0EB74B11}" type="datetimeFigureOut">
              <a:rPr lang="ko-KR" altLang="en-US" smtClean="0"/>
              <a:t>2020-08-26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4D277F3-6BA4-4403-B986-46D651F6C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6CD0F5A-33A4-4CA4-81AE-B883413DA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4DB60-6D86-4E15-B58A-F298CF653F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2608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E71D48-77B4-4D09-8243-2AA4AA998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7C3991E-D5C3-4707-AEA2-1D189BB4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7F8C3-57EE-40DD-BFE5-A63B0EB74B11}" type="datetimeFigureOut">
              <a:rPr lang="ko-KR" altLang="en-US" smtClean="0"/>
              <a:t>2020-08-26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EB6CDA6-0228-4234-B53E-5466BA817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3B16D0B-49B2-46EC-94C0-B0E6C59A2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4DB60-6D86-4E15-B58A-F298CF653F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6422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EE90F69-C791-4D65-AF33-39D32DDC9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7F8C3-57EE-40DD-BFE5-A63B0EB74B11}" type="datetimeFigureOut">
              <a:rPr lang="ko-KR" altLang="en-US" smtClean="0"/>
              <a:t>2020-08-26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5FDBB97-C30D-4A8F-8D00-DF8119463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2702D7D-2DA1-43F1-A95A-DB9009C21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4DB60-6D86-4E15-B58A-F298CF653F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0627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045771-159F-4DF7-9D50-C44C0F1EC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548076-0E35-4C3C-B4CB-175B6759A1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F48B274-C8DA-4237-AD33-C0A3A08770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ACF3DB0-B90A-4C1B-9176-AE0ABB6EF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7F8C3-57EE-40DD-BFE5-A63B0EB74B11}" type="datetimeFigureOut">
              <a:rPr lang="ko-KR" altLang="en-US" smtClean="0"/>
              <a:t>2020-08-26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0D86152-91CE-4E57-9A48-D58AF88A6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0A8D5C8-656C-48C6-A981-1491FE439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4DB60-6D86-4E15-B58A-F298CF653F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1213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30B25B-0EFC-4D83-8C1A-3E455BB67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D85057C-C3BA-4644-8947-DD6913BEC1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BF57A73-3B31-4275-840F-043E349341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CC1E043-AEA9-44ED-912B-B6FCD4B3A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7F8C3-57EE-40DD-BFE5-A63B0EB74B11}" type="datetimeFigureOut">
              <a:rPr lang="ko-KR" altLang="en-US" smtClean="0"/>
              <a:t>2020-08-26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A8F959D-4401-4655-B284-8C3F76713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3C84DA6-54EC-406B-A69D-2CB8C4EA5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4DB60-6D86-4E15-B58A-F298CF653F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8824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37532DA-0936-42A6-BA79-361D439F0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EBD6AA0-ABDD-45CB-8A4E-B946BAAE03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DB0594-A86E-4300-89F0-84783754AC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97F8C3-57EE-40DD-BFE5-A63B0EB74B11}" type="datetimeFigureOut">
              <a:rPr lang="ko-KR" altLang="en-US" smtClean="0"/>
              <a:t>2020-08-26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34E863-C3B2-40CD-AF34-A268F179A6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99D6C8-0E29-447E-899C-6C34C853EB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F4DB60-6D86-4E15-B58A-F298CF653F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3022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99F8E3-49A5-423F-B584-F8F22359F4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Array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CECC77A-A28F-40E8-BD31-5E17532D3B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by </a:t>
            </a:r>
            <a:r>
              <a:rPr lang="en-US" altLang="ko-KR" dirty="0" err="1"/>
              <a:t>D4R6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00996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0D89A16-EE59-4BE3-9849-0B0F93B75FE9}"/>
              </a:ext>
            </a:extLst>
          </p:cNvPr>
          <p:cNvSpPr txBox="1"/>
          <p:nvPr/>
        </p:nvSpPr>
        <p:spPr>
          <a:xfrm>
            <a:off x="92279" y="67111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Flow</a:t>
            </a:r>
            <a:endParaRPr lang="ko-KR" altLang="en-US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048F485-05AE-47E2-B59C-9659C0C9DF89}"/>
              </a:ext>
            </a:extLst>
          </p:cNvPr>
          <p:cNvCxnSpPr/>
          <p:nvPr/>
        </p:nvCxnSpPr>
        <p:spPr>
          <a:xfrm>
            <a:off x="0" y="520117"/>
            <a:ext cx="12192000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1C913F60-5B37-4B79-A59D-DCCA6C4FFA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3737" y="2424112"/>
            <a:ext cx="5724525" cy="20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36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0D89A16-EE59-4BE3-9849-0B0F93B75FE9}"/>
              </a:ext>
            </a:extLst>
          </p:cNvPr>
          <p:cNvSpPr txBox="1"/>
          <p:nvPr/>
        </p:nvSpPr>
        <p:spPr>
          <a:xfrm>
            <a:off x="92279" y="67111"/>
            <a:ext cx="93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Design</a:t>
            </a:r>
            <a:endParaRPr lang="ko-KR" altLang="en-US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048F485-05AE-47E2-B59C-9659C0C9DF89}"/>
              </a:ext>
            </a:extLst>
          </p:cNvPr>
          <p:cNvCxnSpPr/>
          <p:nvPr/>
        </p:nvCxnSpPr>
        <p:spPr>
          <a:xfrm>
            <a:off x="0" y="520117"/>
            <a:ext cx="12192000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8A5CDB66-A857-4EF0-B2BB-F50E472E07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8085" y="748009"/>
            <a:ext cx="6355830" cy="5879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214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0D89A16-EE59-4BE3-9849-0B0F93B75FE9}"/>
              </a:ext>
            </a:extLst>
          </p:cNvPr>
          <p:cNvSpPr txBox="1"/>
          <p:nvPr/>
        </p:nvSpPr>
        <p:spPr>
          <a:xfrm>
            <a:off x="92279" y="67111"/>
            <a:ext cx="1692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/>
              <a:t>Creat</a:t>
            </a:r>
            <a:r>
              <a:rPr lang="en-US" altLang="ko-KR" b="1" dirty="0"/>
              <a:t> &amp; Store</a:t>
            </a:r>
            <a:endParaRPr lang="ko-KR" altLang="en-US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048F485-05AE-47E2-B59C-9659C0C9DF89}"/>
              </a:ext>
            </a:extLst>
          </p:cNvPr>
          <p:cNvCxnSpPr/>
          <p:nvPr/>
        </p:nvCxnSpPr>
        <p:spPr>
          <a:xfrm>
            <a:off x="0" y="520117"/>
            <a:ext cx="12192000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9C0FF09-BA01-4158-9E18-9E988AAC5E02}"/>
              </a:ext>
            </a:extLst>
          </p:cNvPr>
          <p:cNvSpPr txBox="1"/>
          <p:nvPr/>
        </p:nvSpPr>
        <p:spPr>
          <a:xfrm>
            <a:off x="251670" y="956660"/>
            <a:ext cx="266771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처리 과정</a:t>
            </a:r>
            <a:endParaRPr lang="en-US" altLang="ko-KR" sz="1200" dirty="0"/>
          </a:p>
          <a:p>
            <a:endParaRPr lang="en-US" altLang="ko-KR" sz="1200" dirty="0"/>
          </a:p>
          <a:p>
            <a:pPr marL="228600" indent="-228600">
              <a:buAutoNum type="arabicPeriod"/>
            </a:pPr>
            <a:r>
              <a:rPr lang="ko-KR" altLang="en-US" sz="1200" dirty="0"/>
              <a:t>할당량을 입력 받는다</a:t>
            </a:r>
            <a:r>
              <a:rPr lang="en-US" altLang="ko-KR" sz="1200" dirty="0"/>
              <a:t>.</a:t>
            </a:r>
          </a:p>
          <a:p>
            <a:pPr marL="228600" indent="-228600">
              <a:buAutoNum type="arabicPeriod"/>
            </a:pPr>
            <a:endParaRPr lang="en-US" altLang="ko-KR" sz="1200" dirty="0"/>
          </a:p>
          <a:p>
            <a:pPr marL="228600" indent="-228600">
              <a:buAutoNum type="arabicPeriod"/>
            </a:pPr>
            <a:r>
              <a:rPr lang="ko-KR" altLang="en-US" sz="1200" dirty="0"/>
              <a:t>할당량 만큼 메모리를 할당 한다</a:t>
            </a:r>
            <a:r>
              <a:rPr lang="en-US" altLang="ko-KR" sz="1200" dirty="0"/>
              <a:t>.</a:t>
            </a:r>
          </a:p>
          <a:p>
            <a:pPr marL="228600" indent="-228600">
              <a:buAutoNum type="arabicPeriod"/>
            </a:pPr>
            <a:endParaRPr lang="en-US" altLang="ko-KR" sz="1200" dirty="0"/>
          </a:p>
          <a:p>
            <a:pPr marL="228600" indent="-228600">
              <a:buAutoNum type="arabicPeriod"/>
            </a:pPr>
            <a:r>
              <a:rPr lang="ko-KR" altLang="en-US" sz="1200" dirty="0"/>
              <a:t>끝낸다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C751AF8-BEC0-4D20-8ADD-0958970C18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377" y="2778197"/>
            <a:ext cx="1447800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9397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22</Words>
  <Application>Microsoft Office PowerPoint</Application>
  <PresentationFormat>와이드스크린</PresentationFormat>
  <Paragraphs>12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Array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</dc:title>
  <dc:creator>김 승재</dc:creator>
  <cp:lastModifiedBy>김 승재</cp:lastModifiedBy>
  <cp:revision>8</cp:revision>
  <dcterms:created xsi:type="dcterms:W3CDTF">2020-08-24T13:39:44Z</dcterms:created>
  <dcterms:modified xsi:type="dcterms:W3CDTF">2020-08-25T18:08:58Z</dcterms:modified>
</cp:coreProperties>
</file>