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EDC7-37CC-4021-AC67-E698A718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E9219-2F10-4D45-A726-291061D6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E4698-3C22-4BE5-8BB9-8A6427D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D6024-D146-404A-909B-E10928A6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3A151-1894-470D-B3C5-60B570FF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AE349-C2E7-4E28-AF12-7AF0B565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CAECB6-72CB-48BE-8305-A87AB869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95F28-4255-43BA-866B-ABC3C324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AD35B-3EA0-4C6D-BFF8-E2770BE5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E229C-57C9-4C3A-A342-1E0FAD6B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F52078-9EE2-4F12-9366-D0398B549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9744C-C687-4EF1-952F-F2376F87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65689-1CCE-4788-BA21-8F85F42E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CB172-7C73-4559-9124-59D1B3A4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F97B1-82A5-47A9-B91D-F39B9421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4B820-79FC-44EF-BC2E-3B96F414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CE5F4-501E-44CA-8227-A6189B5E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1D60E-BDCA-4AC9-9FD4-2F2C530C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5BC99-1D83-4819-81EF-E9492CCF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3D3C0-C9F6-43F8-9B0E-D16A2F8B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2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527D-B03A-48FD-B892-9F4DF4B6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51427-7822-41CB-9EB4-CBC8A4E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DB3F2-F0CF-43CB-937D-9DB852C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43E24-4B6C-49B5-8602-0B846A86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BEB8D-4787-4628-BE41-DF7D59D3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1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6E34-AF5A-40C5-A7B9-B026DC4B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ED88-3219-4A5A-8E1D-0F52E245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AA9F1-DBB0-4483-9A4B-465CBE7C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DB3F2-4AB4-4F74-A30C-052673B1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D5A73-C07F-41ED-9CBA-074DD68C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28BDF-0527-494A-91E4-A7A4DE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3413F-ACD0-412A-80F4-E9871E4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94BC8-F347-49BC-8A42-B9A3F2F5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2A69C8-7EF2-4236-A91E-51EAEB7D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2378A-C691-4399-B1C2-2A4BA4E5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A78B6-F2C7-453A-BDA4-DF5AFCC41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10193-5DD8-4667-94D0-0080CD5F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246C09-3311-4062-86DC-2647FDC5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769000-3173-42C9-B123-613F0C90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2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470F-D5FD-4F28-81CF-3B00EF61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EEF40B-9CD0-41BE-A18F-B6B4D29D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4CF0A-C329-4D58-B848-7A23BE99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443D4-FF6B-43E4-83ED-E1BE1682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47E7C1-9818-4C19-8F75-F0E86B30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E93D6B-7770-408B-A84B-17DB013C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358EE-D3A2-4C10-A79B-5FDC446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0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F179-D787-4DFA-A90B-F5722D66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AD662-74D0-4496-83C4-7DA794A0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63CD5-81FC-46FA-9783-9690A6986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F1950-2B39-4731-B1D3-C0AB0CD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83E45-D5BA-401C-B50F-E81D9795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355DD-8114-482A-9BCA-206B04B6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5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AC01C-A56A-42AC-B93B-4D74C488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00BB2-3BF7-46E8-848A-F9C6C5E42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657F7-3076-427F-92F3-EB899C57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988AF-EC9A-47A9-8554-C59D63D0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5E814-0ADA-4416-AADA-EEA888CE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1C45B-2FAB-485A-B343-5392CE0C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1AE1F-2AEA-4938-9DD9-910FA97F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EFAB9-06B7-4CFF-93F1-B16059AF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CC667-75F3-446D-97F0-A6DDCA723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D154-6193-4FE4-8617-FCABD3773D8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ECEF-7CD9-4517-B5F8-1CF83FC1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C7C6F-9BED-4D48-BEC1-D00BAFDFF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3A73-F8D0-48ED-AD99-F384EAB8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39EEE2-842C-4101-B557-6B5DB45925D7}"/>
                  </a:ext>
                </a:extLst>
              </p:cNvPr>
              <p:cNvSpPr txBox="1"/>
              <p:nvPr/>
            </p:nvSpPr>
            <p:spPr>
              <a:xfrm>
                <a:off x="561281" y="2118380"/>
                <a:ext cx="2774606" cy="93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Sup>
                                    <m:sSub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Sup>
                                    <m:sSub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~  </m:t>
                      </m:r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~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3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39EEE2-842C-4101-B557-6B5DB459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1" y="2118380"/>
                <a:ext cx="2774606" cy="933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F3CEDD-EE22-4560-B5E0-B140DFF230AE}"/>
                  </a:ext>
                </a:extLst>
              </p:cNvPr>
              <p:cNvSpPr/>
              <p:nvPr/>
            </p:nvSpPr>
            <p:spPr>
              <a:xfrm>
                <a:off x="417909" y="1024152"/>
                <a:ext cx="1795620" cy="638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 ~ </m:t>
                          </m:r>
                          <m:sSup>
                            <m:s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F3CEDD-EE22-4560-B5E0-B140DFF2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9" y="1024152"/>
                <a:ext cx="1795620" cy="638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D4ECC3-1D44-41F2-AA57-E0267BF7CF0F}"/>
              </a:ext>
            </a:extLst>
          </p:cNvPr>
          <p:cNvSpPr txBox="1"/>
          <p:nvPr/>
        </p:nvSpPr>
        <p:spPr>
          <a:xfrm>
            <a:off x="494950" y="469783"/>
            <a:ext cx="50618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The confidence interval of known the population mean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6A320-E186-4ACF-BAAA-2AFE59DE19DE}"/>
                  </a:ext>
                </a:extLst>
              </p:cNvPr>
              <p:cNvSpPr txBox="1"/>
              <p:nvPr/>
            </p:nvSpPr>
            <p:spPr>
              <a:xfrm>
                <a:off x="2587931" y="977665"/>
                <a:ext cx="4402680" cy="731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3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=1, 2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6A320-E186-4ACF-BAAA-2AFE59DE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31" y="977665"/>
                <a:ext cx="4402680" cy="731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A3948B-B35C-4713-9813-54DC1D4FD115}"/>
                  </a:ext>
                </a:extLst>
              </p:cNvPr>
              <p:cNvSpPr/>
              <p:nvPr/>
            </p:nvSpPr>
            <p:spPr>
              <a:xfrm>
                <a:off x="321503" y="3452653"/>
                <a:ext cx="6794296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nary>
                            <m:naryPr>
                              <m:chr m:val="∑"/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1 − 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A3948B-B35C-4713-9813-54DC1D4F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" y="3452653"/>
                <a:ext cx="6794296" cy="750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427C741A-923F-40DD-8662-919842D29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375" y="1071297"/>
            <a:ext cx="3889387" cy="3960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AABE8B-5163-47D1-8229-D933447B9CD4}"/>
                  </a:ext>
                </a:extLst>
              </p:cNvPr>
              <p:cNvSpPr/>
              <p:nvPr/>
            </p:nvSpPr>
            <p:spPr>
              <a:xfrm>
                <a:off x="321503" y="4229369"/>
                <a:ext cx="6887976" cy="750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nary>
                            <m:naryPr>
                              <m:chr m:val="∑"/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1 − 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3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nary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AABE8B-5163-47D1-8229-D933447B9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" y="4229369"/>
                <a:ext cx="6887976" cy="750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3CD984C-1460-4118-972B-5439B76A8430}"/>
                  </a:ext>
                </a:extLst>
              </p:cNvPr>
              <p:cNvSpPr/>
              <p:nvPr/>
            </p:nvSpPr>
            <p:spPr>
              <a:xfrm>
                <a:off x="321503" y="5319314"/>
                <a:ext cx="10815077" cy="1072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1 −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α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1 −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α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α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300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α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~   </m:t>
                      </m:r>
                      <m:r>
                        <a:rPr lang="en-US" altLang="ko-KR" sz="13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300" i="1" smtClean="0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f>
                                <m:f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)&lt;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3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3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den>
                          </m:f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3CD984C-1460-4118-972B-5439B76A8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" y="5319314"/>
                <a:ext cx="10815077" cy="1072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5BD8FA-787B-45B0-BAFA-39C5AD8A16E4}"/>
                  </a:ext>
                </a:extLst>
              </p:cNvPr>
              <p:cNvSpPr/>
              <p:nvPr/>
            </p:nvSpPr>
            <p:spPr>
              <a:xfrm>
                <a:off x="8110960" y="4716152"/>
                <a:ext cx="340158" cy="43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300" i="1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5BD8FA-787B-45B0-BAFA-39C5AD8A1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60" y="4716152"/>
                <a:ext cx="340158" cy="433645"/>
              </a:xfrm>
              <a:prstGeom prst="rect">
                <a:avLst/>
              </a:prstGeom>
              <a:blipFill>
                <a:blip r:embed="rId9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14E0B9F-07D4-48B3-8524-111ABE463E55}"/>
                  </a:ext>
                </a:extLst>
              </p:cNvPr>
              <p:cNvSpPr/>
              <p:nvPr/>
            </p:nvSpPr>
            <p:spPr>
              <a:xfrm>
                <a:off x="8801101" y="3828108"/>
                <a:ext cx="63209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1 −</m:t>
                    </m:r>
                  </m:oMath>
                </a14:m>
                <a:r>
                  <a:rPr lang="en-US" altLang="ko-KR" sz="13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3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14E0B9F-07D4-48B3-8524-111ABE463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1" y="3828108"/>
                <a:ext cx="632096" cy="292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6C59092-9673-45F3-933E-E5EF88E368CD}"/>
                  </a:ext>
                </a:extLst>
              </p:cNvPr>
              <p:cNvSpPr/>
              <p:nvPr/>
            </p:nvSpPr>
            <p:spPr>
              <a:xfrm>
                <a:off x="10335440" y="4716151"/>
                <a:ext cx="340158" cy="43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300" i="1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6C59092-9673-45F3-933E-E5EF88E36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440" y="4716151"/>
                <a:ext cx="340158" cy="433645"/>
              </a:xfrm>
              <a:prstGeom prst="rect">
                <a:avLst/>
              </a:prstGeom>
              <a:blipFill>
                <a:blip r:embed="rId11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8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802BE6-9439-4A0F-A4A5-C2054A4E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" y="1333736"/>
            <a:ext cx="4117189" cy="41905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DAF622-EA8A-4BEE-B8FB-1F959354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99" y="2037079"/>
            <a:ext cx="7575067" cy="27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김승재</dc:creator>
  <cp:lastModifiedBy>김승재</cp:lastModifiedBy>
  <cp:revision>3</cp:revision>
  <dcterms:created xsi:type="dcterms:W3CDTF">2019-12-04T07:23:47Z</dcterms:created>
  <dcterms:modified xsi:type="dcterms:W3CDTF">2019-12-04T07:29:31Z</dcterms:modified>
</cp:coreProperties>
</file>