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D25C-0BCC-4FE8-B4B6-E3095BAF0AC8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61D8-6BED-4786-B003-303AB3A495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60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D25C-0BCC-4FE8-B4B6-E3095BAF0AC8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61D8-6BED-4786-B003-303AB3A495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10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D25C-0BCC-4FE8-B4B6-E3095BAF0AC8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61D8-6BED-4786-B003-303AB3A495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46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D25C-0BCC-4FE8-B4B6-E3095BAF0AC8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61D8-6BED-4786-B003-303AB3A495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46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D25C-0BCC-4FE8-B4B6-E3095BAF0AC8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61D8-6BED-4786-B003-303AB3A495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30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D25C-0BCC-4FE8-B4B6-E3095BAF0AC8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61D8-6BED-4786-B003-303AB3A495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56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D25C-0BCC-4FE8-B4B6-E3095BAF0AC8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61D8-6BED-4786-B003-303AB3A495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47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D25C-0BCC-4FE8-B4B6-E3095BAF0AC8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61D8-6BED-4786-B003-303AB3A495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23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D25C-0BCC-4FE8-B4B6-E3095BAF0AC8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61D8-6BED-4786-B003-303AB3A495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10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D25C-0BCC-4FE8-B4B6-E3095BAF0AC8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61D8-6BED-4786-B003-303AB3A495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2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D25C-0BCC-4FE8-B4B6-E3095BAF0AC8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61D8-6BED-4786-B003-303AB3A495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58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2D25C-0BCC-4FE8-B4B6-E3095BAF0AC8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F61D8-6BED-4786-B003-303AB3A495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26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Исследование </a:t>
            </a:r>
            <a:r>
              <a:rPr lang="ru-RU" dirty="0" err="1" smtClean="0"/>
              <a:t>пабликов</a:t>
            </a:r>
            <a:r>
              <a:rPr lang="ru-RU" dirty="0" smtClean="0"/>
              <a:t> «научные </a:t>
            </a:r>
            <a:r>
              <a:rPr lang="ru-RU" dirty="0" err="1" smtClean="0"/>
              <a:t>мемы</a:t>
            </a:r>
            <a:r>
              <a:rPr lang="ru-RU" dirty="0" smtClean="0"/>
              <a:t>» и «офис»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615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этом все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343" y="1431167"/>
            <a:ext cx="5745314" cy="5176102"/>
          </a:xfrm>
        </p:spPr>
      </p:pic>
    </p:spTree>
    <p:extLst>
      <p:ext uri="{BB962C8B-B14F-4D97-AF65-F5344CB8AC3E}">
        <p14:creationId xmlns:p14="http://schemas.microsoft.com/office/powerpoint/2010/main" val="120265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Научные </a:t>
            </a:r>
            <a:r>
              <a:rPr lang="ru-RU" dirty="0" err="1" smtClean="0"/>
              <a:t>мемы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Паблик создан скорее для школьников и к науке отношения не имеет, просто в </a:t>
            </a:r>
            <a:r>
              <a:rPr lang="ru-RU" dirty="0" err="1" smtClean="0"/>
              <a:t>мемах</a:t>
            </a:r>
            <a:r>
              <a:rPr lang="ru-RU" dirty="0" smtClean="0"/>
              <a:t> этого </a:t>
            </a:r>
            <a:r>
              <a:rPr lang="ru-RU" dirty="0" err="1" smtClean="0"/>
              <a:t>паблика</a:t>
            </a:r>
            <a:r>
              <a:rPr lang="ru-RU" dirty="0" smtClean="0"/>
              <a:t> часто фигурируют ученые и теоремы 1-2 курса института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7" y="3092823"/>
            <a:ext cx="2348753" cy="352313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759" y="3119718"/>
            <a:ext cx="4027145" cy="349623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872" y="2850776"/>
            <a:ext cx="2572297" cy="361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1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Офис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Этот паблик, как и предыдущий, никак не связан со своим названием. Он про </a:t>
            </a:r>
            <a:r>
              <a:rPr lang="ru-RU" dirty="0" err="1" smtClean="0"/>
              <a:t>скейтеров</a:t>
            </a:r>
            <a:r>
              <a:rPr lang="ru-RU" dirty="0" smtClean="0"/>
              <a:t>. Большинство контента – это короткие видео с трюками, выполненными на улице.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76" y="3361764"/>
            <a:ext cx="3186953" cy="31869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047" y="3548232"/>
            <a:ext cx="5405718" cy="281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0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Научные </a:t>
            </a:r>
            <a:r>
              <a:rPr lang="ru-RU" dirty="0" err="1" smtClean="0"/>
              <a:t>мемы</a:t>
            </a:r>
            <a:r>
              <a:rPr lang="ru-RU" dirty="0" smtClean="0"/>
              <a:t>. Участники.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6175" y="1825625"/>
            <a:ext cx="4477871" cy="4351338"/>
          </a:xfrm>
        </p:spPr>
        <p:txBody>
          <a:bodyPr/>
          <a:lstStyle/>
          <a:p>
            <a:r>
              <a:rPr lang="ru-RU" dirty="0" smtClean="0"/>
              <a:t>Средний возраст: 33 года. (Школьники ставят не свой настоящий возраст, у большинства </a:t>
            </a:r>
            <a:r>
              <a:rPr lang="en-US" dirty="0" err="1" smtClean="0"/>
              <a:t>bdate</a:t>
            </a:r>
            <a:r>
              <a:rPr lang="en-US" dirty="0" smtClean="0"/>
              <a:t> </a:t>
            </a:r>
            <a:r>
              <a:rPr lang="ru-RU" dirty="0" smtClean="0"/>
              <a:t>отсутствует)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007" y="1825625"/>
            <a:ext cx="65270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5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Научные </a:t>
            </a:r>
            <a:r>
              <a:rPr lang="ru-RU" dirty="0" err="1" smtClean="0"/>
              <a:t>мемы</a:t>
            </a:r>
            <a:r>
              <a:rPr lang="ru-RU" dirty="0" smtClean="0"/>
              <a:t>. Участники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043082" cy="4351338"/>
          </a:xfrm>
        </p:spPr>
        <p:txBody>
          <a:bodyPr/>
          <a:lstStyle/>
          <a:p>
            <a:r>
              <a:rPr lang="ru-RU" sz="4000" dirty="0" smtClean="0"/>
              <a:t>В сообществе всего 33.6 % девушек(кто-бы мог подумать)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783" y="1389742"/>
            <a:ext cx="3661017" cy="434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0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Офис. Участники.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80412" y="856971"/>
            <a:ext cx="5060577" cy="4351338"/>
          </a:xfrm>
        </p:spPr>
        <p:txBody>
          <a:bodyPr>
            <a:normAutofit/>
          </a:bodyPr>
          <a:lstStyle/>
          <a:p>
            <a:r>
              <a:rPr lang="ru-RU" sz="4800" dirty="0" smtClean="0"/>
              <a:t>Средний возраст: 28 лет (тут это хотя-бы похоже на правду)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5" y="1690688"/>
            <a:ext cx="6166067" cy="384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6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Офис. Участники.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011270" cy="4351338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В сообществе всего 11,4 % девушек. Ну что же вы так</a:t>
            </a:r>
            <a:r>
              <a:rPr lang="ru-RU" sz="4000" dirty="0" smtClean="0">
                <a:sym typeface="Wingdings" panose="05000000000000000000" pitchFamily="2" charset="2"/>
              </a:rPr>
              <a:t>((( 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08" y="850412"/>
            <a:ext cx="4969992" cy="532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7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Научные </a:t>
            </a:r>
            <a:r>
              <a:rPr lang="ru-RU" dirty="0" err="1" smtClean="0"/>
              <a:t>мемы</a:t>
            </a:r>
            <a:r>
              <a:rPr lang="ru-RU" dirty="0" smtClean="0"/>
              <a:t>. Особая лексика.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84576" y="1591053"/>
            <a:ext cx="4769224" cy="4351338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Помимо спама темной темы в </a:t>
            </a:r>
            <a:r>
              <a:rPr lang="ru-RU" sz="4000" dirty="0" err="1" smtClean="0"/>
              <a:t>комментах</a:t>
            </a:r>
            <a:r>
              <a:rPr lang="ru-RU" sz="4000" dirty="0" smtClean="0"/>
              <a:t> ничего не было(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42" y="1406299"/>
            <a:ext cx="4164106" cy="48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3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Офис. Особая лексика.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051612" cy="4351338"/>
          </a:xfrm>
        </p:spPr>
        <p:txBody>
          <a:bodyPr/>
          <a:lstStyle/>
          <a:p>
            <a:r>
              <a:rPr lang="ru-RU" dirty="0" err="1" smtClean="0"/>
              <a:t>Комментов</a:t>
            </a:r>
            <a:r>
              <a:rPr lang="ru-RU" dirty="0" smtClean="0"/>
              <a:t> мало и каких-то слов, которые сильно отличаются от остальных нет. Единственное, что выделяется – это привычка админа над большинством постов писать «</a:t>
            </a:r>
            <a:r>
              <a:rPr lang="en-US" dirty="0" err="1" smtClean="0"/>
              <a:t>zdarova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и «ситуация»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886" y="1690688"/>
            <a:ext cx="5201499" cy="369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342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196</Words>
  <Application>Microsoft Office PowerPoint</Application>
  <PresentationFormat>Широкоэкранный</PresentationFormat>
  <Paragraphs>18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Тема Office</vt:lpstr>
      <vt:lpstr>Исследование пабликов «научные мемы» и «офис»</vt:lpstr>
      <vt:lpstr>Научные мемы</vt:lpstr>
      <vt:lpstr>Офис</vt:lpstr>
      <vt:lpstr>Научные мемы. Участники.</vt:lpstr>
      <vt:lpstr>Научные мемы. Участники</vt:lpstr>
      <vt:lpstr>Офис. Участники.</vt:lpstr>
      <vt:lpstr>Офис. Участники.</vt:lpstr>
      <vt:lpstr>Научные мемы. Особая лексика. </vt:lpstr>
      <vt:lpstr>Офис. Особая лексика.</vt:lpstr>
      <vt:lpstr>На этом все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пабликов «научные мемы» и «офис»</dc:title>
  <dc:creator>Admin</dc:creator>
  <cp:lastModifiedBy>Admin</cp:lastModifiedBy>
  <cp:revision>5</cp:revision>
  <dcterms:created xsi:type="dcterms:W3CDTF">2019-05-13T21:13:30Z</dcterms:created>
  <dcterms:modified xsi:type="dcterms:W3CDTF">2019-05-13T21:44:56Z</dcterms:modified>
</cp:coreProperties>
</file>