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presProps.xml" ContentType="application/vnd.openxmlformats-officedocument.presentationml.presPro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84840" y="469440"/>
            <a:ext cx="8374320" cy="43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22640" y="1252440"/>
            <a:ext cx="8298360" cy="106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22640" y="2419200"/>
            <a:ext cx="8298360" cy="106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84840" y="469440"/>
            <a:ext cx="8374320" cy="43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422640" y="1252440"/>
            <a:ext cx="4049280" cy="106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674600" y="1252440"/>
            <a:ext cx="4049280" cy="106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422640" y="2419200"/>
            <a:ext cx="4049280" cy="106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4674600" y="2419200"/>
            <a:ext cx="4049280" cy="106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84840" y="469440"/>
            <a:ext cx="8374320" cy="43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422640" y="1252440"/>
            <a:ext cx="2671920" cy="106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3228480" y="1252440"/>
            <a:ext cx="2671920" cy="106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/>
          </p:nvPr>
        </p:nvSpPr>
        <p:spPr>
          <a:xfrm>
            <a:off x="6034320" y="1252440"/>
            <a:ext cx="2671920" cy="106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/>
          </p:nvPr>
        </p:nvSpPr>
        <p:spPr>
          <a:xfrm>
            <a:off x="422640" y="2419200"/>
            <a:ext cx="2671920" cy="106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/>
          </p:nvPr>
        </p:nvSpPr>
        <p:spPr>
          <a:xfrm>
            <a:off x="3228480" y="2419200"/>
            <a:ext cx="2671920" cy="106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/>
          </p:nvPr>
        </p:nvSpPr>
        <p:spPr>
          <a:xfrm>
            <a:off x="6034320" y="2419200"/>
            <a:ext cx="2671920" cy="106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84840" y="469440"/>
            <a:ext cx="8374320" cy="43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422640" y="1252440"/>
            <a:ext cx="8298360" cy="223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84840" y="469440"/>
            <a:ext cx="8374320" cy="43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22640" y="1252440"/>
            <a:ext cx="8298360" cy="223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84840" y="469440"/>
            <a:ext cx="8374320" cy="43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22640" y="1252440"/>
            <a:ext cx="4049280" cy="223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600" y="1252440"/>
            <a:ext cx="4049280" cy="223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84840" y="469440"/>
            <a:ext cx="8374320" cy="43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ubTitle"/>
          </p:nvPr>
        </p:nvSpPr>
        <p:spPr>
          <a:xfrm>
            <a:off x="384840" y="469440"/>
            <a:ext cx="8374320" cy="202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84840" y="469440"/>
            <a:ext cx="8374320" cy="43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22640" y="1252440"/>
            <a:ext cx="4049280" cy="106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674600" y="1252440"/>
            <a:ext cx="4049280" cy="223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422640" y="2419200"/>
            <a:ext cx="4049280" cy="106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84840" y="469440"/>
            <a:ext cx="8374320" cy="43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422640" y="1252440"/>
            <a:ext cx="8298360" cy="223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84840" y="469440"/>
            <a:ext cx="8374320" cy="43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22640" y="1252440"/>
            <a:ext cx="4049280" cy="223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674600" y="1252440"/>
            <a:ext cx="4049280" cy="106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4674600" y="2419200"/>
            <a:ext cx="4049280" cy="106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84840" y="469440"/>
            <a:ext cx="8374320" cy="43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22640" y="1252440"/>
            <a:ext cx="4049280" cy="106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674600" y="1252440"/>
            <a:ext cx="4049280" cy="106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422640" y="2419200"/>
            <a:ext cx="8298360" cy="106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84840" y="469440"/>
            <a:ext cx="8374320" cy="43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22640" y="1252440"/>
            <a:ext cx="8298360" cy="106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422640" y="2419200"/>
            <a:ext cx="8298360" cy="106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84840" y="469440"/>
            <a:ext cx="8374320" cy="43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22640" y="1252440"/>
            <a:ext cx="4049280" cy="106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4674600" y="1252440"/>
            <a:ext cx="4049280" cy="106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/>
          </p:nvPr>
        </p:nvSpPr>
        <p:spPr>
          <a:xfrm>
            <a:off x="422640" y="2419200"/>
            <a:ext cx="4049280" cy="106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/>
          </p:nvPr>
        </p:nvSpPr>
        <p:spPr>
          <a:xfrm>
            <a:off x="4674600" y="2419200"/>
            <a:ext cx="4049280" cy="106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84840" y="469440"/>
            <a:ext cx="8374320" cy="43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22640" y="1252440"/>
            <a:ext cx="2671920" cy="106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3228480" y="1252440"/>
            <a:ext cx="2671920" cy="106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6034320" y="1252440"/>
            <a:ext cx="2671920" cy="106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/>
          </p:nvPr>
        </p:nvSpPr>
        <p:spPr>
          <a:xfrm>
            <a:off x="422640" y="2419200"/>
            <a:ext cx="2671920" cy="106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/>
          </p:nvPr>
        </p:nvSpPr>
        <p:spPr>
          <a:xfrm>
            <a:off x="3228480" y="2419200"/>
            <a:ext cx="2671920" cy="106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/>
          </p:nvPr>
        </p:nvSpPr>
        <p:spPr>
          <a:xfrm>
            <a:off x="6034320" y="2419200"/>
            <a:ext cx="2671920" cy="106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84840" y="469440"/>
            <a:ext cx="8374320" cy="43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422640" y="1252440"/>
            <a:ext cx="8298360" cy="223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84840" y="469440"/>
            <a:ext cx="8374320" cy="43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22640" y="1252440"/>
            <a:ext cx="8298360" cy="223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84840" y="469440"/>
            <a:ext cx="8374320" cy="43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22640" y="1252440"/>
            <a:ext cx="4049280" cy="223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4674600" y="1252440"/>
            <a:ext cx="4049280" cy="223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84840" y="469440"/>
            <a:ext cx="8374320" cy="43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84840" y="469440"/>
            <a:ext cx="8374320" cy="43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22640" y="1252440"/>
            <a:ext cx="8298360" cy="223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384840" y="469440"/>
            <a:ext cx="8374320" cy="202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84840" y="469440"/>
            <a:ext cx="8374320" cy="43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22640" y="1252440"/>
            <a:ext cx="4049280" cy="106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674600" y="1252440"/>
            <a:ext cx="4049280" cy="223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422640" y="2419200"/>
            <a:ext cx="4049280" cy="106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84840" y="469440"/>
            <a:ext cx="8374320" cy="43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22640" y="1252440"/>
            <a:ext cx="4049280" cy="223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4674600" y="1252440"/>
            <a:ext cx="4049280" cy="106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4674600" y="2419200"/>
            <a:ext cx="4049280" cy="106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384840" y="469440"/>
            <a:ext cx="8374320" cy="43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22640" y="1252440"/>
            <a:ext cx="4049280" cy="106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4674600" y="1252440"/>
            <a:ext cx="4049280" cy="106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422640" y="2419200"/>
            <a:ext cx="8298360" cy="106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384840" y="469440"/>
            <a:ext cx="8374320" cy="43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422640" y="1252440"/>
            <a:ext cx="8298360" cy="106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422640" y="2419200"/>
            <a:ext cx="8298360" cy="106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84840" y="469440"/>
            <a:ext cx="8374320" cy="43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22640" y="1252440"/>
            <a:ext cx="4049280" cy="106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674600" y="1252440"/>
            <a:ext cx="4049280" cy="106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422640" y="2419200"/>
            <a:ext cx="4049280" cy="106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/>
          </p:nvPr>
        </p:nvSpPr>
        <p:spPr>
          <a:xfrm>
            <a:off x="4674600" y="2419200"/>
            <a:ext cx="4049280" cy="106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84840" y="469440"/>
            <a:ext cx="8374320" cy="43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22640" y="1252440"/>
            <a:ext cx="2671920" cy="106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3228480" y="1252440"/>
            <a:ext cx="2671920" cy="106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6034320" y="1252440"/>
            <a:ext cx="2671920" cy="106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/>
          </p:nvPr>
        </p:nvSpPr>
        <p:spPr>
          <a:xfrm>
            <a:off x="422640" y="2419200"/>
            <a:ext cx="2671920" cy="106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/>
          </p:nvPr>
        </p:nvSpPr>
        <p:spPr>
          <a:xfrm>
            <a:off x="3228480" y="2419200"/>
            <a:ext cx="2671920" cy="106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43" name="PlaceHolder 7"/>
          <p:cNvSpPr>
            <a:spLocks noGrp="1"/>
          </p:cNvSpPr>
          <p:nvPr>
            <p:ph/>
          </p:nvPr>
        </p:nvSpPr>
        <p:spPr>
          <a:xfrm>
            <a:off x="6034320" y="2419200"/>
            <a:ext cx="2671920" cy="106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384840" y="469440"/>
            <a:ext cx="8374320" cy="43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ubTitle"/>
          </p:nvPr>
        </p:nvSpPr>
        <p:spPr>
          <a:xfrm>
            <a:off x="422640" y="1252440"/>
            <a:ext cx="8298360" cy="223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384840" y="469440"/>
            <a:ext cx="8374320" cy="43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422640" y="1252440"/>
            <a:ext cx="8298360" cy="223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84840" y="469440"/>
            <a:ext cx="8374320" cy="43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22640" y="1252440"/>
            <a:ext cx="4049280" cy="223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600" y="1252440"/>
            <a:ext cx="4049280" cy="223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384840" y="469440"/>
            <a:ext cx="8374320" cy="43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422640" y="1252440"/>
            <a:ext cx="4049280" cy="223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4674600" y="1252440"/>
            <a:ext cx="4049280" cy="223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384840" y="469440"/>
            <a:ext cx="8374320" cy="43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ubTitle"/>
          </p:nvPr>
        </p:nvSpPr>
        <p:spPr>
          <a:xfrm>
            <a:off x="384840" y="469440"/>
            <a:ext cx="8374320" cy="202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384840" y="469440"/>
            <a:ext cx="8374320" cy="43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422640" y="1252440"/>
            <a:ext cx="4049280" cy="106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4674600" y="1252440"/>
            <a:ext cx="4049280" cy="223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/>
          </p:nvPr>
        </p:nvSpPr>
        <p:spPr>
          <a:xfrm>
            <a:off x="422640" y="2419200"/>
            <a:ext cx="4049280" cy="106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384840" y="469440"/>
            <a:ext cx="8374320" cy="43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422640" y="1252440"/>
            <a:ext cx="4049280" cy="223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4674600" y="1252440"/>
            <a:ext cx="4049280" cy="106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/>
          </p:nvPr>
        </p:nvSpPr>
        <p:spPr>
          <a:xfrm>
            <a:off x="4674600" y="2419200"/>
            <a:ext cx="4049280" cy="106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384840" y="469440"/>
            <a:ext cx="8374320" cy="43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422640" y="1252440"/>
            <a:ext cx="4049280" cy="106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4674600" y="1252440"/>
            <a:ext cx="4049280" cy="106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422640" y="2419200"/>
            <a:ext cx="8298360" cy="106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384840" y="469440"/>
            <a:ext cx="8374320" cy="43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422640" y="1252440"/>
            <a:ext cx="8298360" cy="106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422640" y="2419200"/>
            <a:ext cx="8298360" cy="106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384840" y="469440"/>
            <a:ext cx="8374320" cy="43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422640" y="1252440"/>
            <a:ext cx="4049280" cy="106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4674600" y="1252440"/>
            <a:ext cx="4049280" cy="106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422640" y="2419200"/>
            <a:ext cx="4049280" cy="106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/>
          </p:nvPr>
        </p:nvSpPr>
        <p:spPr>
          <a:xfrm>
            <a:off x="4674600" y="2419200"/>
            <a:ext cx="4049280" cy="106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384840" y="469440"/>
            <a:ext cx="8374320" cy="43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422640" y="1252440"/>
            <a:ext cx="2671920" cy="106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3228480" y="1252440"/>
            <a:ext cx="2671920" cy="106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/>
          </p:nvPr>
        </p:nvSpPr>
        <p:spPr>
          <a:xfrm>
            <a:off x="6034320" y="1252440"/>
            <a:ext cx="2671920" cy="106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/>
          </p:nvPr>
        </p:nvSpPr>
        <p:spPr>
          <a:xfrm>
            <a:off x="422640" y="2419200"/>
            <a:ext cx="2671920" cy="106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94" name="PlaceHolder 6"/>
          <p:cNvSpPr>
            <a:spLocks noGrp="1"/>
          </p:cNvSpPr>
          <p:nvPr>
            <p:ph/>
          </p:nvPr>
        </p:nvSpPr>
        <p:spPr>
          <a:xfrm>
            <a:off x="3228480" y="2419200"/>
            <a:ext cx="2671920" cy="106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95" name="PlaceHolder 7"/>
          <p:cNvSpPr>
            <a:spLocks noGrp="1"/>
          </p:cNvSpPr>
          <p:nvPr>
            <p:ph/>
          </p:nvPr>
        </p:nvSpPr>
        <p:spPr>
          <a:xfrm>
            <a:off x="6034320" y="2419200"/>
            <a:ext cx="2671920" cy="106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84840" y="469440"/>
            <a:ext cx="8374320" cy="43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384840" y="469440"/>
            <a:ext cx="8374320" cy="202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84840" y="469440"/>
            <a:ext cx="8374320" cy="43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22640" y="1252440"/>
            <a:ext cx="4049280" cy="106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674600" y="1252440"/>
            <a:ext cx="4049280" cy="223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422640" y="2419200"/>
            <a:ext cx="4049280" cy="106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84840" y="469440"/>
            <a:ext cx="8374320" cy="43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22640" y="1252440"/>
            <a:ext cx="4049280" cy="223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600" y="1252440"/>
            <a:ext cx="4049280" cy="106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674600" y="2419200"/>
            <a:ext cx="4049280" cy="106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84840" y="469440"/>
            <a:ext cx="8374320" cy="43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22640" y="1252440"/>
            <a:ext cx="4049280" cy="106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600" y="1252440"/>
            <a:ext cx="4049280" cy="106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22640" y="2419200"/>
            <a:ext cx="8298360" cy="106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bg object 16" hidden="1"/>
          <p:cNvSpPr/>
          <p:nvPr/>
        </p:nvSpPr>
        <p:spPr>
          <a:xfrm>
            <a:off x="8154720" y="3903840"/>
            <a:ext cx="988920" cy="987840"/>
          </a:xfrm>
          <a:custGeom>
            <a:avLst/>
            <a:gdLst/>
            <a:ahLst/>
            <a:rect l="l" t="t" r="r" b="b"/>
            <a:pathLst>
              <a:path w="989329" h="988060">
                <a:moveTo>
                  <a:pt x="989098" y="987898"/>
                </a:moveTo>
                <a:lnTo>
                  <a:pt x="0" y="987898"/>
                </a:lnTo>
                <a:lnTo>
                  <a:pt x="0" y="0"/>
                </a:lnTo>
                <a:lnTo>
                  <a:pt x="989098" y="987898"/>
                </a:lnTo>
                <a:close/>
              </a:path>
            </a:pathLst>
          </a:custGeom>
          <a:solidFill>
            <a:srgbClr val="ef629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bg object 17" hidden="1"/>
          <p:cNvSpPr/>
          <p:nvPr/>
        </p:nvSpPr>
        <p:spPr>
          <a:xfrm>
            <a:off x="6181200" y="3903840"/>
            <a:ext cx="988920" cy="987840"/>
          </a:xfrm>
          <a:custGeom>
            <a:avLst/>
            <a:gdLst/>
            <a:ahLst/>
            <a:rect l="l" t="t" r="r" b="b"/>
            <a:pathLst>
              <a:path w="989329" h="988060">
                <a:moveTo>
                  <a:pt x="989098" y="987898"/>
                </a:moveTo>
                <a:lnTo>
                  <a:pt x="0" y="987898"/>
                </a:lnTo>
                <a:lnTo>
                  <a:pt x="989098" y="0"/>
                </a:lnTo>
                <a:lnTo>
                  <a:pt x="989098" y="987898"/>
                </a:lnTo>
                <a:close/>
              </a:path>
            </a:pathLst>
          </a:custGeom>
          <a:solidFill>
            <a:srgbClr val="ef629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bg object 18" hidden="1"/>
          <p:cNvSpPr/>
          <p:nvPr/>
        </p:nvSpPr>
        <p:spPr>
          <a:xfrm>
            <a:off x="7170120" y="3903840"/>
            <a:ext cx="988920" cy="987840"/>
          </a:xfrm>
          <a:custGeom>
            <a:avLst/>
            <a:gdLst/>
            <a:ahLst/>
            <a:rect l="l" t="t" r="r" b="b"/>
            <a:pathLst>
              <a:path w="989329" h="988060">
                <a:moveTo>
                  <a:pt x="989098" y="987898"/>
                </a:moveTo>
                <a:lnTo>
                  <a:pt x="0" y="987898"/>
                </a:lnTo>
                <a:lnTo>
                  <a:pt x="0" y="0"/>
                </a:lnTo>
                <a:lnTo>
                  <a:pt x="989098" y="0"/>
                </a:lnTo>
                <a:lnTo>
                  <a:pt x="989098" y="987898"/>
                </a:lnTo>
                <a:close/>
              </a:path>
            </a:pathLst>
          </a:custGeom>
          <a:solidFill>
            <a:srgbClr val="d1336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bg object 19" hidden="1"/>
          <p:cNvSpPr/>
          <p:nvPr/>
        </p:nvSpPr>
        <p:spPr>
          <a:xfrm>
            <a:off x="8154720" y="3903840"/>
            <a:ext cx="988920" cy="987840"/>
          </a:xfrm>
          <a:custGeom>
            <a:avLst/>
            <a:gdLst/>
            <a:ahLst/>
            <a:rect l="l" t="t" r="r" b="b"/>
            <a:pathLst>
              <a:path w="989329" h="988060">
                <a:moveTo>
                  <a:pt x="989098" y="987898"/>
                </a:moveTo>
                <a:lnTo>
                  <a:pt x="0" y="0"/>
                </a:lnTo>
                <a:lnTo>
                  <a:pt x="989098" y="0"/>
                </a:lnTo>
                <a:lnTo>
                  <a:pt x="989098" y="987898"/>
                </a:lnTo>
                <a:close/>
              </a:path>
            </a:pathLst>
          </a:custGeom>
          <a:solidFill>
            <a:srgbClr val="9c244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bg object 20" hidden="1"/>
          <p:cNvSpPr/>
          <p:nvPr/>
        </p:nvSpPr>
        <p:spPr>
          <a:xfrm>
            <a:off x="0" y="4891680"/>
            <a:ext cx="9143640" cy="251640"/>
          </a:xfrm>
          <a:custGeom>
            <a:avLst/>
            <a:gdLst/>
            <a:ahLst/>
            <a:rect l="l" t="t" r="r" b="b"/>
            <a:pathLst>
              <a:path w="9144000" h="252095">
                <a:moveTo>
                  <a:pt x="9143981" y="251999"/>
                </a:moveTo>
                <a:lnTo>
                  <a:pt x="0" y="2519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251999"/>
                </a:lnTo>
                <a:close/>
              </a:path>
            </a:pathLst>
          </a:custGeom>
          <a:solidFill>
            <a:srgbClr val="2a389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bg object 16"/>
          <p:cNvSpPr/>
          <p:nvPr/>
        </p:nvSpPr>
        <p:spPr>
          <a:xfrm>
            <a:off x="0" y="0"/>
            <a:ext cx="9143640" cy="5143320"/>
          </a:xfrm>
          <a:custGeom>
            <a:avLst/>
            <a:gdLst/>
            <a:ah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2a389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bg object 17"/>
          <p:cNvSpPr/>
          <p:nvPr/>
        </p:nvSpPr>
        <p:spPr>
          <a:xfrm>
            <a:off x="8128800" y="0"/>
            <a:ext cx="1014840" cy="1014840"/>
          </a:xfrm>
          <a:custGeom>
            <a:avLst/>
            <a:gdLst/>
            <a:ahLst/>
            <a:rect l="l" t="t" r="r" b="b"/>
            <a:pathLst>
              <a:path w="1015365" h="1015365">
                <a:moveTo>
                  <a:pt x="1015197" y="1015197"/>
                </a:moveTo>
                <a:lnTo>
                  <a:pt x="0" y="1015197"/>
                </a:lnTo>
                <a:lnTo>
                  <a:pt x="0" y="0"/>
                </a:lnTo>
                <a:lnTo>
                  <a:pt x="1015197" y="0"/>
                </a:lnTo>
                <a:lnTo>
                  <a:pt x="1015197" y="1015197"/>
                </a:lnTo>
                <a:close/>
              </a:path>
            </a:pathLst>
          </a:custGeom>
          <a:solidFill>
            <a:srgbClr val="212d7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bg object 18"/>
          <p:cNvSpPr/>
          <p:nvPr/>
        </p:nvSpPr>
        <p:spPr>
          <a:xfrm>
            <a:off x="7113600" y="0"/>
            <a:ext cx="1014840" cy="1014840"/>
          </a:xfrm>
          <a:custGeom>
            <a:avLst/>
            <a:gdLst/>
            <a:ahLst/>
            <a:rect l="l" t="t" r="r" b="b"/>
            <a:pathLst>
              <a:path w="1015365" h="1015365">
                <a:moveTo>
                  <a:pt x="1015197" y="1015198"/>
                </a:moveTo>
                <a:lnTo>
                  <a:pt x="0" y="1015198"/>
                </a:lnTo>
                <a:lnTo>
                  <a:pt x="1015197" y="0"/>
                </a:lnTo>
                <a:lnTo>
                  <a:pt x="1015197" y="1015198"/>
                </a:lnTo>
                <a:close/>
              </a:path>
            </a:pathLst>
          </a:custGeom>
          <a:solidFill>
            <a:srgbClr val="3849a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bg object 19"/>
          <p:cNvSpPr/>
          <p:nvPr/>
        </p:nvSpPr>
        <p:spPr>
          <a:xfrm>
            <a:off x="7113600" y="0"/>
            <a:ext cx="1014840" cy="1014840"/>
          </a:xfrm>
          <a:custGeom>
            <a:avLst/>
            <a:gdLst/>
            <a:ahLst/>
            <a:rect l="l" t="t" r="r" b="b"/>
            <a:pathLst>
              <a:path w="1015365" h="1015365">
                <a:moveTo>
                  <a:pt x="0" y="1015198"/>
                </a:moveTo>
                <a:lnTo>
                  <a:pt x="0" y="0"/>
                </a:lnTo>
                <a:lnTo>
                  <a:pt x="1015197" y="0"/>
                </a:lnTo>
                <a:lnTo>
                  <a:pt x="0" y="1015198"/>
                </a:lnTo>
                <a:close/>
              </a:path>
            </a:pathLst>
          </a:custGeom>
          <a:solidFill>
            <a:srgbClr val="7790c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bg object 20"/>
          <p:cNvSpPr/>
          <p:nvPr/>
        </p:nvSpPr>
        <p:spPr>
          <a:xfrm>
            <a:off x="6098400" y="0"/>
            <a:ext cx="1014840" cy="1014840"/>
          </a:xfrm>
          <a:custGeom>
            <a:avLst/>
            <a:gdLst/>
            <a:ahLst/>
            <a:rect l="l" t="t" r="r" b="b"/>
            <a:pathLst>
              <a:path w="1015365" h="1015365">
                <a:moveTo>
                  <a:pt x="1015197" y="1015198"/>
                </a:moveTo>
                <a:lnTo>
                  <a:pt x="0" y="0"/>
                </a:lnTo>
                <a:lnTo>
                  <a:pt x="1015197" y="0"/>
                </a:lnTo>
                <a:lnTo>
                  <a:pt x="1015197" y="1015198"/>
                </a:lnTo>
                <a:close/>
              </a:path>
            </a:pathLst>
          </a:custGeom>
          <a:solidFill>
            <a:srgbClr val="212d7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bg object 21"/>
          <p:cNvSpPr/>
          <p:nvPr/>
        </p:nvSpPr>
        <p:spPr>
          <a:xfrm>
            <a:off x="8128800" y="1015200"/>
            <a:ext cx="1014840" cy="1014840"/>
          </a:xfrm>
          <a:custGeom>
            <a:avLst/>
            <a:gdLst/>
            <a:ahLst/>
            <a:rect l="l" t="t" r="r" b="b"/>
            <a:pathLst>
              <a:path w="1015365" h="1015364">
                <a:moveTo>
                  <a:pt x="1015197" y="1015197"/>
                </a:moveTo>
                <a:lnTo>
                  <a:pt x="0" y="0"/>
                </a:lnTo>
                <a:lnTo>
                  <a:pt x="1015197" y="0"/>
                </a:lnTo>
                <a:lnTo>
                  <a:pt x="1015197" y="1015197"/>
                </a:lnTo>
                <a:close/>
              </a:path>
            </a:pathLst>
          </a:custGeom>
          <a:solidFill>
            <a:srgbClr val="7790c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79680" y="2059200"/>
            <a:ext cx="7784280" cy="85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700" spc="-1" strike="noStrike">
                <a:latin typeface="Calibri"/>
              </a:rPr>
              <a:t>Click to edit the title text format</a:t>
            </a:r>
            <a:endParaRPr b="0" lang="en-IN" sz="2700" spc="-1" strike="noStrike"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ftr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sldNum"/>
          </p:nvPr>
        </p:nvSpPr>
        <p:spPr>
          <a:xfrm>
            <a:off x="6583680" y="4783320"/>
            <a:ext cx="2102760" cy="25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  <a:buNone/>
            </a:pPr>
            <a:fld id="{CB615845-A004-4EF8-994E-C59CC6EB890E}" type="slidenum">
              <a:rPr b="0" lang="en-IN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Click to edit the outline text format</a:t>
            </a:r>
            <a:endParaRPr b="0" lang="en-IN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Second Outline Level</a:t>
            </a:r>
            <a:endParaRPr b="0" lang="en-IN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Third Outline Level</a:t>
            </a:r>
            <a:endParaRPr b="0" lang="en-IN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Fourth Outline Level</a:t>
            </a:r>
            <a:endParaRPr b="0" lang="en-IN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Fifth Outline Level</a:t>
            </a:r>
            <a:endParaRPr b="0" lang="en-IN" sz="20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Sixth Outline Level</a:t>
            </a:r>
            <a:endParaRPr b="0" lang="en-IN" sz="20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Seventh Outline Level</a:t>
            </a:r>
            <a:endParaRPr b="0" lang="en-IN" sz="2000" spc="-1" strike="noStrike"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g object 16"/>
          <p:cNvSpPr/>
          <p:nvPr/>
        </p:nvSpPr>
        <p:spPr>
          <a:xfrm>
            <a:off x="8154720" y="3903840"/>
            <a:ext cx="988920" cy="987840"/>
          </a:xfrm>
          <a:custGeom>
            <a:avLst/>
            <a:gdLst/>
            <a:ahLst/>
            <a:rect l="l" t="t" r="r" b="b"/>
            <a:pathLst>
              <a:path w="989329" h="988060">
                <a:moveTo>
                  <a:pt x="989098" y="987898"/>
                </a:moveTo>
                <a:lnTo>
                  <a:pt x="0" y="987898"/>
                </a:lnTo>
                <a:lnTo>
                  <a:pt x="0" y="0"/>
                </a:lnTo>
                <a:lnTo>
                  <a:pt x="989098" y="987898"/>
                </a:lnTo>
                <a:close/>
              </a:path>
            </a:pathLst>
          </a:custGeom>
          <a:solidFill>
            <a:srgbClr val="ef629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bg object 17"/>
          <p:cNvSpPr/>
          <p:nvPr/>
        </p:nvSpPr>
        <p:spPr>
          <a:xfrm>
            <a:off x="6181200" y="3903840"/>
            <a:ext cx="988920" cy="987840"/>
          </a:xfrm>
          <a:custGeom>
            <a:avLst/>
            <a:gdLst/>
            <a:ahLst/>
            <a:rect l="l" t="t" r="r" b="b"/>
            <a:pathLst>
              <a:path w="989329" h="988060">
                <a:moveTo>
                  <a:pt x="989098" y="987898"/>
                </a:moveTo>
                <a:lnTo>
                  <a:pt x="0" y="987898"/>
                </a:lnTo>
                <a:lnTo>
                  <a:pt x="989098" y="0"/>
                </a:lnTo>
                <a:lnTo>
                  <a:pt x="989098" y="987898"/>
                </a:lnTo>
                <a:close/>
              </a:path>
            </a:pathLst>
          </a:custGeom>
          <a:solidFill>
            <a:srgbClr val="ef629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bg object 18"/>
          <p:cNvSpPr/>
          <p:nvPr/>
        </p:nvSpPr>
        <p:spPr>
          <a:xfrm>
            <a:off x="7170120" y="3903840"/>
            <a:ext cx="988920" cy="987840"/>
          </a:xfrm>
          <a:custGeom>
            <a:avLst/>
            <a:gdLst/>
            <a:ahLst/>
            <a:rect l="l" t="t" r="r" b="b"/>
            <a:pathLst>
              <a:path w="989329" h="988060">
                <a:moveTo>
                  <a:pt x="989098" y="987898"/>
                </a:moveTo>
                <a:lnTo>
                  <a:pt x="0" y="987898"/>
                </a:lnTo>
                <a:lnTo>
                  <a:pt x="0" y="0"/>
                </a:lnTo>
                <a:lnTo>
                  <a:pt x="989098" y="0"/>
                </a:lnTo>
                <a:lnTo>
                  <a:pt x="989098" y="987898"/>
                </a:lnTo>
                <a:close/>
              </a:path>
            </a:pathLst>
          </a:custGeom>
          <a:solidFill>
            <a:srgbClr val="d1336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bg object 19"/>
          <p:cNvSpPr/>
          <p:nvPr/>
        </p:nvSpPr>
        <p:spPr>
          <a:xfrm>
            <a:off x="8154720" y="3903840"/>
            <a:ext cx="988920" cy="987840"/>
          </a:xfrm>
          <a:custGeom>
            <a:avLst/>
            <a:gdLst/>
            <a:ahLst/>
            <a:rect l="l" t="t" r="r" b="b"/>
            <a:pathLst>
              <a:path w="989329" h="988060">
                <a:moveTo>
                  <a:pt x="989098" y="987898"/>
                </a:moveTo>
                <a:lnTo>
                  <a:pt x="0" y="0"/>
                </a:lnTo>
                <a:lnTo>
                  <a:pt x="989098" y="0"/>
                </a:lnTo>
                <a:lnTo>
                  <a:pt x="989098" y="987898"/>
                </a:lnTo>
                <a:close/>
              </a:path>
            </a:pathLst>
          </a:custGeom>
          <a:solidFill>
            <a:srgbClr val="9c244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bg object 20"/>
          <p:cNvSpPr/>
          <p:nvPr/>
        </p:nvSpPr>
        <p:spPr>
          <a:xfrm>
            <a:off x="0" y="4891680"/>
            <a:ext cx="9143640" cy="251640"/>
          </a:xfrm>
          <a:custGeom>
            <a:avLst/>
            <a:gdLst/>
            <a:ahLst/>
            <a:rect l="l" t="t" r="r" b="b"/>
            <a:pathLst>
              <a:path w="9144000" h="252095">
                <a:moveTo>
                  <a:pt x="9143981" y="251999"/>
                </a:moveTo>
                <a:lnTo>
                  <a:pt x="0" y="2519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251999"/>
                </a:lnTo>
                <a:close/>
              </a:path>
            </a:pathLst>
          </a:custGeom>
          <a:solidFill>
            <a:srgbClr val="2a389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84840" y="469440"/>
            <a:ext cx="8374320" cy="43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700" spc="-1" strike="noStrike">
                <a:latin typeface="Calibri"/>
              </a:rPr>
              <a:t>Click to edit the title text format</a:t>
            </a:r>
            <a:endParaRPr b="0" lang="en-IN" sz="2700" spc="-1" strike="noStrike"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22640" y="1252440"/>
            <a:ext cx="8298360" cy="223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Click to edit the outline text format</a:t>
            </a:r>
            <a:endParaRPr b="0" lang="en-IN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Second Outline Level</a:t>
            </a:r>
            <a:endParaRPr b="0" lang="en-IN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Third Outline Level</a:t>
            </a:r>
            <a:endParaRPr b="0" lang="en-IN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Fourth Outline Level</a:t>
            </a:r>
            <a:endParaRPr b="0" lang="en-IN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Fifth Outline Level</a:t>
            </a:r>
            <a:endParaRPr b="0" lang="en-IN" sz="18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Sixth Outline Level</a:t>
            </a:r>
            <a:endParaRPr b="0" lang="en-IN" sz="18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Seventh Outline Level</a:t>
            </a:r>
            <a:endParaRPr b="0" lang="en-IN" sz="1800" spc="-1" strike="noStrike"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ftr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dt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 type="sldNum"/>
          </p:nvPr>
        </p:nvSpPr>
        <p:spPr>
          <a:xfrm>
            <a:off x="6583680" y="4783320"/>
            <a:ext cx="2102760" cy="25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  <a:buNone/>
            </a:pPr>
            <a:fld id="{7076AF21-C2AE-489B-BC49-7ACF969D3707}" type="slidenum">
              <a:rPr b="0" lang="en-IN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g object 16"/>
          <p:cNvSpPr/>
          <p:nvPr/>
        </p:nvSpPr>
        <p:spPr>
          <a:xfrm>
            <a:off x="8154720" y="3903840"/>
            <a:ext cx="988920" cy="987840"/>
          </a:xfrm>
          <a:custGeom>
            <a:avLst/>
            <a:gdLst/>
            <a:ahLst/>
            <a:rect l="l" t="t" r="r" b="b"/>
            <a:pathLst>
              <a:path w="989329" h="988060">
                <a:moveTo>
                  <a:pt x="989098" y="987898"/>
                </a:moveTo>
                <a:lnTo>
                  <a:pt x="0" y="987898"/>
                </a:lnTo>
                <a:lnTo>
                  <a:pt x="0" y="0"/>
                </a:lnTo>
                <a:lnTo>
                  <a:pt x="989098" y="987898"/>
                </a:lnTo>
                <a:close/>
              </a:path>
            </a:pathLst>
          </a:custGeom>
          <a:solidFill>
            <a:srgbClr val="ef629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bg object 17"/>
          <p:cNvSpPr/>
          <p:nvPr/>
        </p:nvSpPr>
        <p:spPr>
          <a:xfrm>
            <a:off x="6181200" y="3903840"/>
            <a:ext cx="988920" cy="987840"/>
          </a:xfrm>
          <a:custGeom>
            <a:avLst/>
            <a:gdLst/>
            <a:ahLst/>
            <a:rect l="l" t="t" r="r" b="b"/>
            <a:pathLst>
              <a:path w="989329" h="988060">
                <a:moveTo>
                  <a:pt x="989098" y="987898"/>
                </a:moveTo>
                <a:lnTo>
                  <a:pt x="0" y="987898"/>
                </a:lnTo>
                <a:lnTo>
                  <a:pt x="989098" y="0"/>
                </a:lnTo>
                <a:lnTo>
                  <a:pt x="989098" y="987898"/>
                </a:lnTo>
                <a:close/>
              </a:path>
            </a:pathLst>
          </a:custGeom>
          <a:solidFill>
            <a:srgbClr val="ef629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bg object 18"/>
          <p:cNvSpPr/>
          <p:nvPr/>
        </p:nvSpPr>
        <p:spPr>
          <a:xfrm>
            <a:off x="7170120" y="3903840"/>
            <a:ext cx="988920" cy="987840"/>
          </a:xfrm>
          <a:custGeom>
            <a:avLst/>
            <a:gdLst/>
            <a:ahLst/>
            <a:rect l="l" t="t" r="r" b="b"/>
            <a:pathLst>
              <a:path w="989329" h="988060">
                <a:moveTo>
                  <a:pt x="989098" y="987898"/>
                </a:moveTo>
                <a:lnTo>
                  <a:pt x="0" y="987898"/>
                </a:lnTo>
                <a:lnTo>
                  <a:pt x="0" y="0"/>
                </a:lnTo>
                <a:lnTo>
                  <a:pt x="989098" y="0"/>
                </a:lnTo>
                <a:lnTo>
                  <a:pt x="989098" y="987898"/>
                </a:lnTo>
                <a:close/>
              </a:path>
            </a:pathLst>
          </a:custGeom>
          <a:solidFill>
            <a:srgbClr val="d1336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bg object 19"/>
          <p:cNvSpPr/>
          <p:nvPr/>
        </p:nvSpPr>
        <p:spPr>
          <a:xfrm>
            <a:off x="8154720" y="3903840"/>
            <a:ext cx="988920" cy="987840"/>
          </a:xfrm>
          <a:custGeom>
            <a:avLst/>
            <a:gdLst/>
            <a:ahLst/>
            <a:rect l="l" t="t" r="r" b="b"/>
            <a:pathLst>
              <a:path w="989329" h="988060">
                <a:moveTo>
                  <a:pt x="989098" y="987898"/>
                </a:moveTo>
                <a:lnTo>
                  <a:pt x="0" y="0"/>
                </a:lnTo>
                <a:lnTo>
                  <a:pt x="989098" y="0"/>
                </a:lnTo>
                <a:lnTo>
                  <a:pt x="989098" y="987898"/>
                </a:lnTo>
                <a:close/>
              </a:path>
            </a:pathLst>
          </a:custGeom>
          <a:solidFill>
            <a:srgbClr val="9c244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bg object 20"/>
          <p:cNvSpPr/>
          <p:nvPr/>
        </p:nvSpPr>
        <p:spPr>
          <a:xfrm>
            <a:off x="0" y="4891680"/>
            <a:ext cx="9143640" cy="251640"/>
          </a:xfrm>
          <a:custGeom>
            <a:avLst/>
            <a:gdLst/>
            <a:ahLst/>
            <a:rect l="l" t="t" r="r" b="b"/>
            <a:pathLst>
              <a:path w="9144000" h="252095">
                <a:moveTo>
                  <a:pt x="9143981" y="251999"/>
                </a:moveTo>
                <a:lnTo>
                  <a:pt x="0" y="2519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251999"/>
                </a:lnTo>
                <a:close/>
              </a:path>
            </a:pathLst>
          </a:custGeom>
          <a:solidFill>
            <a:srgbClr val="2a389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84840" y="469440"/>
            <a:ext cx="8374320" cy="43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700" spc="-1" strike="noStrike">
                <a:latin typeface="Calibri"/>
              </a:rPr>
              <a:t>Click to edit the title text format</a:t>
            </a:r>
            <a:endParaRPr b="0" lang="en-IN" sz="2700" spc="-1" strike="noStrike"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ftr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dt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sldNum"/>
          </p:nvPr>
        </p:nvSpPr>
        <p:spPr>
          <a:xfrm>
            <a:off x="6583680" y="4783320"/>
            <a:ext cx="2102760" cy="25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  <a:buNone/>
            </a:pPr>
            <a:fld id="{C4046B56-BE47-49EE-960B-4A024AE438B6}" type="slidenum">
              <a:rPr b="0" lang="en-IN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Click to edit the outline text format</a:t>
            </a:r>
            <a:endParaRPr b="0" lang="en-IN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Second Outline Level</a:t>
            </a:r>
            <a:endParaRPr b="0" lang="en-IN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Third Outline Level</a:t>
            </a:r>
            <a:endParaRPr b="0" lang="en-IN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Fourth Outline Level</a:t>
            </a:r>
            <a:endParaRPr b="0" lang="en-IN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Fifth Outline Level</a:t>
            </a:r>
            <a:endParaRPr b="0" lang="en-IN" sz="20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Sixth Outline Level</a:t>
            </a:r>
            <a:endParaRPr b="0" lang="en-IN" sz="20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Seventh Outline Level</a:t>
            </a:r>
            <a:endParaRPr b="0" lang="en-IN" sz="2000" spc="-1" strike="noStrike"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bg object 16" hidden="1"/>
          <p:cNvSpPr/>
          <p:nvPr/>
        </p:nvSpPr>
        <p:spPr>
          <a:xfrm>
            <a:off x="8154720" y="3903840"/>
            <a:ext cx="988920" cy="987840"/>
          </a:xfrm>
          <a:custGeom>
            <a:avLst/>
            <a:gdLst/>
            <a:ahLst/>
            <a:rect l="l" t="t" r="r" b="b"/>
            <a:pathLst>
              <a:path w="989329" h="988060">
                <a:moveTo>
                  <a:pt x="989098" y="987898"/>
                </a:moveTo>
                <a:lnTo>
                  <a:pt x="0" y="987898"/>
                </a:lnTo>
                <a:lnTo>
                  <a:pt x="0" y="0"/>
                </a:lnTo>
                <a:lnTo>
                  <a:pt x="989098" y="987898"/>
                </a:lnTo>
                <a:close/>
              </a:path>
            </a:pathLst>
          </a:custGeom>
          <a:solidFill>
            <a:srgbClr val="ef629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bg object 17" hidden="1"/>
          <p:cNvSpPr/>
          <p:nvPr/>
        </p:nvSpPr>
        <p:spPr>
          <a:xfrm>
            <a:off x="6181200" y="3903840"/>
            <a:ext cx="988920" cy="987840"/>
          </a:xfrm>
          <a:custGeom>
            <a:avLst/>
            <a:gdLst/>
            <a:ahLst/>
            <a:rect l="l" t="t" r="r" b="b"/>
            <a:pathLst>
              <a:path w="989329" h="988060">
                <a:moveTo>
                  <a:pt x="989098" y="987898"/>
                </a:moveTo>
                <a:lnTo>
                  <a:pt x="0" y="987898"/>
                </a:lnTo>
                <a:lnTo>
                  <a:pt x="989098" y="0"/>
                </a:lnTo>
                <a:lnTo>
                  <a:pt x="989098" y="987898"/>
                </a:lnTo>
                <a:close/>
              </a:path>
            </a:pathLst>
          </a:custGeom>
          <a:solidFill>
            <a:srgbClr val="ef629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bg object 18" hidden="1"/>
          <p:cNvSpPr/>
          <p:nvPr/>
        </p:nvSpPr>
        <p:spPr>
          <a:xfrm>
            <a:off x="7170120" y="3903840"/>
            <a:ext cx="988920" cy="987840"/>
          </a:xfrm>
          <a:custGeom>
            <a:avLst/>
            <a:gdLst/>
            <a:ahLst/>
            <a:rect l="l" t="t" r="r" b="b"/>
            <a:pathLst>
              <a:path w="989329" h="988060">
                <a:moveTo>
                  <a:pt x="989098" y="987898"/>
                </a:moveTo>
                <a:lnTo>
                  <a:pt x="0" y="987898"/>
                </a:lnTo>
                <a:lnTo>
                  <a:pt x="0" y="0"/>
                </a:lnTo>
                <a:lnTo>
                  <a:pt x="989098" y="0"/>
                </a:lnTo>
                <a:lnTo>
                  <a:pt x="989098" y="987898"/>
                </a:lnTo>
                <a:close/>
              </a:path>
            </a:pathLst>
          </a:custGeom>
          <a:solidFill>
            <a:srgbClr val="d1336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bg object 19" hidden="1"/>
          <p:cNvSpPr/>
          <p:nvPr/>
        </p:nvSpPr>
        <p:spPr>
          <a:xfrm>
            <a:off x="8154720" y="3903840"/>
            <a:ext cx="988920" cy="987840"/>
          </a:xfrm>
          <a:custGeom>
            <a:avLst/>
            <a:gdLst/>
            <a:ahLst/>
            <a:rect l="l" t="t" r="r" b="b"/>
            <a:pathLst>
              <a:path w="989329" h="988060">
                <a:moveTo>
                  <a:pt x="989098" y="987898"/>
                </a:moveTo>
                <a:lnTo>
                  <a:pt x="0" y="0"/>
                </a:lnTo>
                <a:lnTo>
                  <a:pt x="989098" y="0"/>
                </a:lnTo>
                <a:lnTo>
                  <a:pt x="989098" y="987898"/>
                </a:lnTo>
                <a:close/>
              </a:path>
            </a:pathLst>
          </a:custGeom>
          <a:solidFill>
            <a:srgbClr val="9c244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bg object 20" hidden="1"/>
          <p:cNvSpPr/>
          <p:nvPr/>
        </p:nvSpPr>
        <p:spPr>
          <a:xfrm>
            <a:off x="0" y="4891680"/>
            <a:ext cx="9143640" cy="251640"/>
          </a:xfrm>
          <a:custGeom>
            <a:avLst/>
            <a:gdLst/>
            <a:ahLst/>
            <a:rect l="l" t="t" r="r" b="b"/>
            <a:pathLst>
              <a:path w="9144000" h="252095">
                <a:moveTo>
                  <a:pt x="9143981" y="251999"/>
                </a:moveTo>
                <a:lnTo>
                  <a:pt x="0" y="2519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251999"/>
                </a:lnTo>
                <a:close/>
              </a:path>
            </a:pathLst>
          </a:custGeom>
          <a:solidFill>
            <a:srgbClr val="2a389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bg object 16"/>
          <p:cNvSpPr/>
          <p:nvPr/>
        </p:nvSpPr>
        <p:spPr>
          <a:xfrm>
            <a:off x="8154720" y="3903840"/>
            <a:ext cx="988920" cy="987840"/>
          </a:xfrm>
          <a:custGeom>
            <a:avLst/>
            <a:gdLst/>
            <a:ahLst/>
            <a:rect l="l" t="t" r="r" b="b"/>
            <a:pathLst>
              <a:path w="989329" h="988060">
                <a:moveTo>
                  <a:pt x="989098" y="987898"/>
                </a:moveTo>
                <a:lnTo>
                  <a:pt x="0" y="987898"/>
                </a:lnTo>
                <a:lnTo>
                  <a:pt x="0" y="0"/>
                </a:lnTo>
                <a:lnTo>
                  <a:pt x="989098" y="987898"/>
                </a:lnTo>
                <a:close/>
              </a:path>
            </a:pathLst>
          </a:custGeom>
          <a:solidFill>
            <a:srgbClr val="ef629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bg object 17"/>
          <p:cNvSpPr/>
          <p:nvPr/>
        </p:nvSpPr>
        <p:spPr>
          <a:xfrm>
            <a:off x="6181200" y="3903840"/>
            <a:ext cx="988920" cy="987840"/>
          </a:xfrm>
          <a:custGeom>
            <a:avLst/>
            <a:gdLst/>
            <a:ahLst/>
            <a:rect l="l" t="t" r="r" b="b"/>
            <a:pathLst>
              <a:path w="989329" h="988060">
                <a:moveTo>
                  <a:pt x="989098" y="987898"/>
                </a:moveTo>
                <a:lnTo>
                  <a:pt x="0" y="987898"/>
                </a:lnTo>
                <a:lnTo>
                  <a:pt x="989098" y="0"/>
                </a:lnTo>
                <a:lnTo>
                  <a:pt x="989098" y="987898"/>
                </a:lnTo>
                <a:close/>
              </a:path>
            </a:pathLst>
          </a:custGeom>
          <a:solidFill>
            <a:srgbClr val="ef629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bg object 18"/>
          <p:cNvSpPr/>
          <p:nvPr/>
        </p:nvSpPr>
        <p:spPr>
          <a:xfrm>
            <a:off x="7170120" y="3903840"/>
            <a:ext cx="988920" cy="987840"/>
          </a:xfrm>
          <a:custGeom>
            <a:avLst/>
            <a:gdLst/>
            <a:ahLst/>
            <a:rect l="l" t="t" r="r" b="b"/>
            <a:pathLst>
              <a:path w="989329" h="988060">
                <a:moveTo>
                  <a:pt x="989098" y="987898"/>
                </a:moveTo>
                <a:lnTo>
                  <a:pt x="0" y="987898"/>
                </a:lnTo>
                <a:lnTo>
                  <a:pt x="0" y="0"/>
                </a:lnTo>
                <a:lnTo>
                  <a:pt x="989098" y="0"/>
                </a:lnTo>
                <a:lnTo>
                  <a:pt x="989098" y="987898"/>
                </a:lnTo>
                <a:close/>
              </a:path>
            </a:pathLst>
          </a:custGeom>
          <a:solidFill>
            <a:srgbClr val="d1336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bg object 19"/>
          <p:cNvSpPr/>
          <p:nvPr/>
        </p:nvSpPr>
        <p:spPr>
          <a:xfrm>
            <a:off x="8154720" y="3903840"/>
            <a:ext cx="988920" cy="987840"/>
          </a:xfrm>
          <a:custGeom>
            <a:avLst/>
            <a:gdLst/>
            <a:ahLst/>
            <a:rect l="l" t="t" r="r" b="b"/>
            <a:pathLst>
              <a:path w="989329" h="988060">
                <a:moveTo>
                  <a:pt x="989098" y="987898"/>
                </a:moveTo>
                <a:lnTo>
                  <a:pt x="0" y="0"/>
                </a:lnTo>
                <a:lnTo>
                  <a:pt x="989098" y="0"/>
                </a:lnTo>
                <a:lnTo>
                  <a:pt x="989098" y="987898"/>
                </a:lnTo>
                <a:close/>
              </a:path>
            </a:pathLst>
          </a:custGeom>
          <a:solidFill>
            <a:srgbClr val="9c244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bg object 20"/>
          <p:cNvSpPr/>
          <p:nvPr/>
        </p:nvSpPr>
        <p:spPr>
          <a:xfrm>
            <a:off x="0" y="4891680"/>
            <a:ext cx="9143640" cy="251640"/>
          </a:xfrm>
          <a:custGeom>
            <a:avLst/>
            <a:gdLst/>
            <a:ahLst/>
            <a:rect l="l" t="t" r="r" b="b"/>
            <a:pathLst>
              <a:path w="9144000" h="252095">
                <a:moveTo>
                  <a:pt x="9143981" y="251999"/>
                </a:moveTo>
                <a:lnTo>
                  <a:pt x="0" y="2519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251999"/>
                </a:lnTo>
                <a:close/>
              </a:path>
            </a:pathLst>
          </a:custGeom>
          <a:solidFill>
            <a:srgbClr val="2a389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bg object 21"/>
          <p:cNvSpPr/>
          <p:nvPr/>
        </p:nvSpPr>
        <p:spPr>
          <a:xfrm>
            <a:off x="248400" y="410040"/>
            <a:ext cx="8583480" cy="345528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PlaceHolder 1"/>
          <p:cNvSpPr>
            <a:spLocks noGrp="1"/>
          </p:cNvSpPr>
          <p:nvPr>
            <p:ph type="ftr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dt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sldNum"/>
          </p:nvPr>
        </p:nvSpPr>
        <p:spPr>
          <a:xfrm>
            <a:off x="6583680" y="4783320"/>
            <a:ext cx="2102760" cy="25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  <a:buNone/>
            </a:pPr>
            <a:fld id="{70565086-D9DB-430C-BAF0-4E3AE1988F75}" type="slidenum">
              <a:rPr b="0" lang="en-IN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1800" spc="-1" strike="noStrike">
                <a:latin typeface="Calibri"/>
              </a:rPr>
              <a:t>Click to edit the title text format</a:t>
            </a:r>
            <a:endParaRPr b="0" lang="en-IN" sz="1800" spc="-1" strike="noStrike">
              <a:latin typeface="Calibri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Click to edit the outline text format</a:t>
            </a:r>
            <a:endParaRPr b="0" lang="en-IN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Second Outline Level</a:t>
            </a:r>
            <a:endParaRPr b="0" lang="en-IN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Third Outline Level</a:t>
            </a:r>
            <a:endParaRPr b="0" lang="en-IN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Fourth Outline Level</a:t>
            </a:r>
            <a:endParaRPr b="0" lang="en-IN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Fifth Outline Level</a:t>
            </a:r>
            <a:endParaRPr b="0" lang="en-IN" sz="20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Sixth Outline Level</a:t>
            </a:r>
            <a:endParaRPr b="0" lang="en-IN" sz="20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Seventh Outline Level</a:t>
            </a:r>
            <a:endParaRPr b="0" lang="en-IN" sz="2000" spc="-1" strike="noStrike"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www.tutorialspoint.com/cryptography/data_encryption_standard.htm" TargetMode="External"/><Relationship Id="rId2" Type="http://schemas.openxmlformats.org/officeDocument/2006/relationships/hyperlink" Target="https://www.simplilearn.com/what-is-des-article" TargetMode="External"/><Relationship Id="rId3" Type="http://schemas.openxmlformats.org/officeDocument/2006/relationships/hyperlink" Target="https://pycryptodome.readthedocs.io/en/latest/src/cipher/des3.html" TargetMode="External"/><Relationship Id="rId4" Type="http://schemas.openxmlformats.org/officeDocument/2006/relationships/hyperlink" Target="https://www.hypr.com/data-encryption-standard-des/" TargetMode="External"/><Relationship Id="rId5" Type="http://schemas.openxmlformats.org/officeDocument/2006/relationships/hyperlink" Target="https://www.geeksforgeeks.org/data-encryption-standard-des-set-1" TargetMode="External"/><Relationship Id="rId6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object 2"/>
          <p:cNvSpPr/>
          <p:nvPr/>
        </p:nvSpPr>
        <p:spPr>
          <a:xfrm>
            <a:off x="679680" y="2059200"/>
            <a:ext cx="7117200" cy="115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  <a:buNone/>
            </a:pPr>
            <a:r>
              <a:rPr b="0" lang="en-IN" sz="3750" spc="12" strike="noStrike">
                <a:solidFill>
                  <a:srgbClr val="ffffff"/>
                </a:solidFill>
                <a:latin typeface="RobotoRegular"/>
              </a:rPr>
              <a:t>IMAGE </a:t>
            </a:r>
            <a:r>
              <a:rPr b="0" lang="en-IN" sz="3750" spc="4" strike="noStrike">
                <a:solidFill>
                  <a:srgbClr val="ffffff"/>
                </a:solidFill>
                <a:latin typeface="RobotoRegular"/>
              </a:rPr>
              <a:t>SECURITY </a:t>
            </a:r>
            <a:r>
              <a:rPr b="0" lang="en-IN" sz="3750" spc="-35" strike="noStrike">
                <a:solidFill>
                  <a:srgbClr val="ffffff"/>
                </a:solidFill>
                <a:latin typeface="RobotoRegular"/>
              </a:rPr>
              <a:t>BY </a:t>
            </a:r>
            <a:r>
              <a:rPr b="0" lang="en-IN" sz="3750" spc="4" strike="noStrike">
                <a:solidFill>
                  <a:srgbClr val="ffffff"/>
                </a:solidFill>
                <a:latin typeface="RobotoRegular"/>
              </a:rPr>
              <a:t>TRIPLE</a:t>
            </a:r>
            <a:r>
              <a:rPr b="0" lang="en-IN" sz="3750" spc="-92" strike="noStrike">
                <a:solidFill>
                  <a:srgbClr val="ffffff"/>
                </a:solidFill>
                <a:latin typeface="RobotoRegular"/>
              </a:rPr>
              <a:t> </a:t>
            </a:r>
            <a:r>
              <a:rPr b="0" lang="en-IN" sz="3750" spc="4" strike="noStrike">
                <a:solidFill>
                  <a:srgbClr val="ffffff"/>
                </a:solidFill>
                <a:latin typeface="RobotoRegular"/>
              </a:rPr>
              <a:t>DES</a:t>
            </a:r>
            <a:endParaRPr b="0" lang="en-IN" sz="3750" spc="-1" strike="noStrike">
              <a:latin typeface="Arial"/>
            </a:endParaRPr>
          </a:p>
        </p:txBody>
      </p:sp>
      <p:sp>
        <p:nvSpPr>
          <p:cNvPr id="197" name="object 3"/>
          <p:cNvSpPr/>
          <p:nvPr/>
        </p:nvSpPr>
        <p:spPr>
          <a:xfrm>
            <a:off x="4887360" y="3166920"/>
            <a:ext cx="218412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  <a:tabLst>
                <a:tab algn="l" pos="304200"/>
              </a:tabLst>
            </a:pPr>
            <a:r>
              <a:rPr b="0" lang="en-IN" sz="1800" spc="-1" strike="noStrike">
                <a:solidFill>
                  <a:srgbClr val="ffffff"/>
                </a:solidFill>
                <a:latin typeface="RobotoRegular"/>
              </a:rPr>
              <a:t>-</a:t>
            </a:r>
            <a:r>
              <a:rPr b="0" lang="en-IN" sz="1800" spc="-1" strike="noStrike">
                <a:solidFill>
                  <a:srgbClr val="ffffff"/>
                </a:solidFill>
                <a:latin typeface="RobotoRegular"/>
              </a:rPr>
              <a:t>	</a:t>
            </a:r>
            <a:r>
              <a:rPr b="0" lang="en-IN" sz="1800" spc="-1" strike="noStrike">
                <a:solidFill>
                  <a:srgbClr val="ffffff"/>
                </a:solidFill>
                <a:latin typeface="RobotoRegular"/>
              </a:rPr>
              <a:t>Aniket Datar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384840" y="0"/>
            <a:ext cx="519516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2700" spc="-21" strike="noStrike">
                <a:solidFill>
                  <a:srgbClr val="2a3890"/>
                </a:solidFill>
                <a:latin typeface="RobotoRegular"/>
              </a:rPr>
              <a:t>Triple </a:t>
            </a:r>
            <a:r>
              <a:rPr b="0" lang="en-IN" sz="2700" spc="-7" strike="noStrike">
                <a:solidFill>
                  <a:srgbClr val="2a3890"/>
                </a:solidFill>
                <a:latin typeface="RobotoRegular"/>
              </a:rPr>
              <a:t>DES</a:t>
            </a:r>
            <a:r>
              <a:rPr b="0" lang="en-IN" sz="2700" spc="-86" strike="noStrike">
                <a:solidFill>
                  <a:srgbClr val="2a3890"/>
                </a:solidFill>
                <a:latin typeface="RobotoRegular"/>
              </a:rPr>
              <a:t> </a:t>
            </a:r>
            <a:r>
              <a:rPr b="0" lang="en-IN" sz="2700" spc="-7" strike="noStrike">
                <a:solidFill>
                  <a:srgbClr val="2a3890"/>
                </a:solidFill>
                <a:latin typeface="RobotoRegular"/>
              </a:rPr>
              <a:t>Algorithm</a:t>
            </a:r>
            <a:endParaRPr b="0" lang="en-IN" sz="2700" spc="-1" strike="noStrike">
              <a:latin typeface="Calibri"/>
            </a:endParaRPr>
          </a:p>
        </p:txBody>
      </p:sp>
      <p:sp>
        <p:nvSpPr>
          <p:cNvPr id="215" name="object 3"/>
          <p:cNvSpPr/>
          <p:nvPr/>
        </p:nvSpPr>
        <p:spPr>
          <a:xfrm>
            <a:off x="384840" y="1189080"/>
            <a:ext cx="8209440" cy="30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50000"/>
              </a:lnSpc>
              <a:spcBef>
                <a:spcPts val="99"/>
              </a:spcBef>
              <a:buNone/>
            </a:pPr>
            <a:r>
              <a:rPr b="0" lang="en-IN" sz="1400" spc="-7" strike="noStrike">
                <a:solidFill>
                  <a:srgbClr val="3f3f3f"/>
                </a:solidFill>
                <a:latin typeface="Arial"/>
              </a:rPr>
              <a:t>TDES has </a:t>
            </a:r>
            <a:r>
              <a:rPr b="0" lang="en-IN" sz="1400" spc="-1" strike="noStrike">
                <a:solidFill>
                  <a:srgbClr val="3f3f3f"/>
                </a:solidFill>
                <a:latin typeface="Arial"/>
              </a:rPr>
              <a:t>a </a:t>
            </a:r>
            <a:r>
              <a:rPr b="0" lang="en-IN" sz="1400" spc="-7" strike="noStrike">
                <a:solidFill>
                  <a:srgbClr val="3f3f3f"/>
                </a:solidFill>
                <a:latin typeface="Arial"/>
              </a:rPr>
              <a:t>fixed data block </a:t>
            </a:r>
            <a:r>
              <a:rPr b="0" lang="en-IN" sz="1400" spc="-1" strike="noStrike">
                <a:solidFill>
                  <a:srgbClr val="3f3f3f"/>
                </a:solidFill>
                <a:latin typeface="Arial"/>
              </a:rPr>
              <a:t>size </a:t>
            </a:r>
            <a:r>
              <a:rPr b="0" lang="en-IN" sz="1400" spc="-7" strike="noStrike">
                <a:solidFill>
                  <a:srgbClr val="3f3f3f"/>
                </a:solidFill>
                <a:latin typeface="Arial"/>
              </a:rPr>
              <a:t>of </a:t>
            </a:r>
            <a:r>
              <a:rPr b="0" lang="en-IN" sz="1400" spc="-1" strike="noStrike">
                <a:solidFill>
                  <a:srgbClr val="3f3f3f"/>
                </a:solidFill>
                <a:latin typeface="Arial"/>
              </a:rPr>
              <a:t>8 </a:t>
            </a:r>
            <a:r>
              <a:rPr b="0" lang="en-IN" sz="1400" spc="-7" strike="noStrike">
                <a:solidFill>
                  <a:srgbClr val="3f3f3f"/>
                </a:solidFill>
                <a:latin typeface="Arial"/>
              </a:rPr>
              <a:t>bytes. It </a:t>
            </a:r>
            <a:r>
              <a:rPr b="0" lang="en-IN" sz="1400" spc="-1" strike="noStrike">
                <a:solidFill>
                  <a:srgbClr val="3f3f3f"/>
                </a:solidFill>
                <a:latin typeface="Arial"/>
              </a:rPr>
              <a:t>consists </a:t>
            </a:r>
            <a:r>
              <a:rPr b="0" lang="en-IN" sz="1400" spc="-7" strike="noStrike">
                <a:solidFill>
                  <a:srgbClr val="3f3f3f"/>
                </a:solidFill>
                <a:latin typeface="Arial"/>
              </a:rPr>
              <a:t>of the </a:t>
            </a:r>
            <a:r>
              <a:rPr b="0" lang="en-IN" sz="1400" spc="-1" strike="noStrike">
                <a:solidFill>
                  <a:srgbClr val="3f3f3f"/>
                </a:solidFill>
                <a:latin typeface="Arial"/>
              </a:rPr>
              <a:t>cascade </a:t>
            </a:r>
            <a:r>
              <a:rPr b="0" lang="en-IN" sz="1400" spc="-7" strike="noStrike">
                <a:solidFill>
                  <a:srgbClr val="3f3f3f"/>
                </a:solidFill>
                <a:latin typeface="Arial"/>
              </a:rPr>
              <a:t>of </a:t>
            </a:r>
            <a:r>
              <a:rPr b="0" lang="en-IN" sz="1400" spc="-1" strike="noStrike">
                <a:solidFill>
                  <a:srgbClr val="3f3f3f"/>
                </a:solidFill>
                <a:latin typeface="Arial"/>
              </a:rPr>
              <a:t>3 </a:t>
            </a:r>
            <a:r>
              <a:rPr b="0" lang="en-IN" sz="1400" spc="-7" strike="noStrike">
                <a:solidFill>
                  <a:srgbClr val="3f3f3f"/>
                </a:solidFill>
                <a:latin typeface="Arial"/>
              </a:rPr>
              <a:t>Single DES </a:t>
            </a:r>
            <a:r>
              <a:rPr b="0" lang="en-IN" sz="1400" spc="-1" strike="noStrike">
                <a:solidFill>
                  <a:srgbClr val="3f3f3f"/>
                </a:solidFill>
                <a:latin typeface="Arial"/>
              </a:rPr>
              <a:t>ciphers (EDE:  </a:t>
            </a:r>
            <a:r>
              <a:rPr b="0" lang="en-IN" sz="1400" spc="-7" strike="noStrike">
                <a:solidFill>
                  <a:srgbClr val="3f3f3f"/>
                </a:solidFill>
                <a:latin typeface="Arial"/>
              </a:rPr>
              <a:t>Encryption </a:t>
            </a:r>
            <a:r>
              <a:rPr b="0" lang="en-IN" sz="1400" spc="-1" strike="noStrike">
                <a:solidFill>
                  <a:srgbClr val="3f3f3f"/>
                </a:solidFill>
                <a:latin typeface="Arial"/>
              </a:rPr>
              <a:t>- </a:t>
            </a:r>
            <a:r>
              <a:rPr b="0" lang="en-IN" sz="1400" spc="-7" strike="noStrike">
                <a:solidFill>
                  <a:srgbClr val="3f3f3f"/>
                </a:solidFill>
                <a:latin typeface="Arial"/>
              </a:rPr>
              <a:t>Decryption </a:t>
            </a:r>
            <a:r>
              <a:rPr b="0" lang="en-IN" sz="1400" spc="-1" strike="noStrike">
                <a:solidFill>
                  <a:srgbClr val="3f3f3f"/>
                </a:solidFill>
                <a:latin typeface="Arial"/>
              </a:rPr>
              <a:t>- </a:t>
            </a:r>
            <a:r>
              <a:rPr b="0" lang="en-IN" sz="1400" spc="-7" strike="noStrike">
                <a:solidFill>
                  <a:srgbClr val="3f3f3f"/>
                </a:solidFill>
                <a:latin typeface="Arial"/>
              </a:rPr>
              <a:t>Encryption), where each </a:t>
            </a:r>
            <a:r>
              <a:rPr b="0" lang="en-IN" sz="1400" spc="-1" strike="noStrike">
                <a:solidFill>
                  <a:srgbClr val="3f3f3f"/>
                </a:solidFill>
                <a:latin typeface="Arial"/>
              </a:rPr>
              <a:t>stage </a:t>
            </a:r>
            <a:r>
              <a:rPr b="0" lang="en-IN" sz="1400" spc="-7" strike="noStrike">
                <a:solidFill>
                  <a:srgbClr val="3f3f3f"/>
                </a:solidFill>
                <a:latin typeface="Arial"/>
              </a:rPr>
              <a:t>uses an independent DES</a:t>
            </a:r>
            <a:r>
              <a:rPr b="0" lang="en-IN" sz="1400" spc="-41" strike="noStrike">
                <a:solidFill>
                  <a:srgbClr val="3f3f3f"/>
                </a:solidFill>
                <a:latin typeface="Arial"/>
              </a:rPr>
              <a:t> </a:t>
            </a:r>
            <a:r>
              <a:rPr b="0" lang="en-IN" sz="1400" spc="-15" strike="noStrike">
                <a:solidFill>
                  <a:srgbClr val="3f3f3f"/>
                </a:solidFill>
                <a:latin typeface="Arial"/>
              </a:rPr>
              <a:t>sub-key.</a:t>
            </a:r>
            <a:endParaRPr b="0" lang="en-IN" sz="14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</a:pPr>
            <a:endParaRPr b="0" lang="en-IN" sz="1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16"/>
              </a:spcBef>
              <a:buNone/>
            </a:pPr>
            <a:r>
              <a:rPr b="0" lang="en-IN" sz="1400" spc="-7" strike="noStrike">
                <a:solidFill>
                  <a:srgbClr val="3f3f3f"/>
                </a:solidFill>
                <a:latin typeface="Arial"/>
              </a:rPr>
              <a:t>The </a:t>
            </a:r>
            <a:r>
              <a:rPr b="0" lang="en-IN" sz="1400" spc="-1" strike="noStrike">
                <a:solidFill>
                  <a:srgbClr val="3f3f3f"/>
                </a:solidFill>
                <a:latin typeface="Arial"/>
              </a:rPr>
              <a:t>standard </a:t>
            </a:r>
            <a:r>
              <a:rPr b="0" lang="en-IN" sz="1400" spc="-7" strike="noStrike">
                <a:solidFill>
                  <a:srgbClr val="3f3f3f"/>
                </a:solidFill>
                <a:latin typeface="Arial"/>
              </a:rPr>
              <a:t>defines </a:t>
            </a:r>
            <a:r>
              <a:rPr b="0" lang="en-IN" sz="1400" spc="-1" strike="noStrike">
                <a:solidFill>
                  <a:srgbClr val="3f3f3f"/>
                </a:solidFill>
                <a:latin typeface="Arial"/>
              </a:rPr>
              <a:t>2 </a:t>
            </a:r>
            <a:r>
              <a:rPr b="0" lang="en-IN" sz="1400" spc="-7" strike="noStrike">
                <a:solidFill>
                  <a:srgbClr val="3f3f3f"/>
                </a:solidFill>
                <a:latin typeface="Arial"/>
              </a:rPr>
              <a:t>Keying</a:t>
            </a:r>
            <a:r>
              <a:rPr b="0" lang="en-IN" sz="1400" spc="-21" strike="noStrike">
                <a:solidFill>
                  <a:srgbClr val="3f3f3f"/>
                </a:solidFill>
                <a:latin typeface="Arial"/>
              </a:rPr>
              <a:t> </a:t>
            </a:r>
            <a:r>
              <a:rPr b="0" lang="en-IN" sz="1400" spc="-7" strike="noStrike">
                <a:solidFill>
                  <a:srgbClr val="3f3f3f"/>
                </a:solidFill>
                <a:latin typeface="Arial"/>
              </a:rPr>
              <a:t>Options:</a:t>
            </a:r>
            <a:endParaRPr b="0" lang="en-IN" sz="1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4"/>
              </a:spcBef>
              <a:buNone/>
            </a:pPr>
            <a:endParaRPr b="0" lang="en-IN" sz="1400" spc="-1" strike="noStrike">
              <a:latin typeface="Arial"/>
            </a:endParaRPr>
          </a:p>
          <a:p>
            <a:pPr marL="698040" indent="-285840" algn="just">
              <a:lnSpc>
                <a:spcPct val="150000"/>
              </a:lnSpc>
              <a:buClr>
                <a:srgbClr val="3f3f3f"/>
              </a:buClr>
              <a:buFont typeface="Wingdings" charset="2"/>
              <a:buChar char=""/>
              <a:tabLst>
                <a:tab algn="l" pos="698400"/>
              </a:tabLst>
            </a:pPr>
            <a:r>
              <a:rPr b="0" lang="en-IN" sz="1400" spc="-7" strike="noStrike">
                <a:solidFill>
                  <a:srgbClr val="3f3f3f"/>
                </a:solidFill>
                <a:latin typeface="Arial"/>
              </a:rPr>
              <a:t>Option 1: all </a:t>
            </a:r>
            <a:r>
              <a:rPr b="0" lang="en-IN" sz="1400" spc="-1" strike="noStrike">
                <a:solidFill>
                  <a:srgbClr val="3f3f3f"/>
                </a:solidFill>
                <a:latin typeface="Arial"/>
              </a:rPr>
              <a:t>sub-keys </a:t>
            </a:r>
            <a:r>
              <a:rPr b="0" lang="en-IN" sz="1400" spc="-7" strike="noStrike">
                <a:solidFill>
                  <a:srgbClr val="3f3f3f"/>
                </a:solidFill>
                <a:latin typeface="Arial"/>
              </a:rPr>
              <a:t>take </a:t>
            </a:r>
            <a:r>
              <a:rPr b="0" lang="en-IN" sz="1400" spc="-12" strike="noStrike">
                <a:solidFill>
                  <a:srgbClr val="3f3f3f"/>
                </a:solidFill>
                <a:latin typeface="Arial"/>
              </a:rPr>
              <a:t>different </a:t>
            </a:r>
            <a:r>
              <a:rPr b="0" lang="en-IN" sz="1400" spc="-1" strike="noStrike">
                <a:solidFill>
                  <a:srgbClr val="3f3f3f"/>
                </a:solidFill>
                <a:latin typeface="Arial"/>
              </a:rPr>
              <a:t>values (parity </a:t>
            </a:r>
            <a:r>
              <a:rPr b="0" lang="en-IN" sz="1400" spc="-7" strike="noStrike">
                <a:solidFill>
                  <a:srgbClr val="3f3f3f"/>
                </a:solidFill>
                <a:latin typeface="Arial"/>
              </a:rPr>
              <a:t>bits ignored). The TDES </a:t>
            </a:r>
            <a:r>
              <a:rPr b="0" lang="en-IN" sz="1400" spc="-1" strike="noStrike">
                <a:solidFill>
                  <a:srgbClr val="3f3f3f"/>
                </a:solidFill>
                <a:latin typeface="Arial"/>
              </a:rPr>
              <a:t>key </a:t>
            </a:r>
            <a:r>
              <a:rPr b="0" lang="en-IN" sz="1400" spc="-7" strike="noStrike">
                <a:solidFill>
                  <a:srgbClr val="3f3f3f"/>
                </a:solidFill>
                <a:latin typeface="Arial"/>
              </a:rPr>
              <a:t>is therefore 24  bytes long </a:t>
            </a:r>
            <a:r>
              <a:rPr b="0" lang="en-IN" sz="1400" spc="-1" strike="noStrike">
                <a:solidFill>
                  <a:srgbClr val="3f3f3f"/>
                </a:solidFill>
                <a:latin typeface="Arial"/>
              </a:rPr>
              <a:t>(concatenation </a:t>
            </a:r>
            <a:r>
              <a:rPr b="0" lang="en-IN" sz="1400" spc="-7" strike="noStrike">
                <a:solidFill>
                  <a:srgbClr val="3f3f3f"/>
                </a:solidFill>
                <a:latin typeface="Arial"/>
              </a:rPr>
              <a:t>of K1, K2, and K3) </a:t>
            </a:r>
            <a:r>
              <a:rPr b="0" lang="en-IN" sz="1400" spc="-1" strike="noStrike">
                <a:solidFill>
                  <a:srgbClr val="3f3f3f"/>
                </a:solidFill>
                <a:latin typeface="Arial"/>
              </a:rPr>
              <a:t>, </a:t>
            </a:r>
            <a:r>
              <a:rPr b="0" lang="en-IN" sz="1400" spc="-7" strike="noStrike">
                <a:solidFill>
                  <a:srgbClr val="3f3f3f"/>
                </a:solidFill>
                <a:latin typeface="Arial"/>
              </a:rPr>
              <a:t>to achieve </a:t>
            </a:r>
            <a:r>
              <a:rPr b="0" lang="en-IN" sz="1400" spc="-41" strike="noStrike">
                <a:solidFill>
                  <a:srgbClr val="3f3f3f"/>
                </a:solidFill>
                <a:latin typeface="Arial"/>
              </a:rPr>
              <a:t>112 </a:t>
            </a:r>
            <a:r>
              <a:rPr b="0" lang="en-IN" sz="1400" spc="-7" strike="noStrike">
                <a:solidFill>
                  <a:srgbClr val="3f3f3f"/>
                </a:solidFill>
                <a:latin typeface="Arial"/>
              </a:rPr>
              <a:t>bits of </a:t>
            </a:r>
            <a:r>
              <a:rPr b="0" lang="en-IN" sz="1400" spc="-12" strike="noStrike">
                <a:solidFill>
                  <a:srgbClr val="3f3f3f"/>
                </a:solidFill>
                <a:latin typeface="Arial"/>
              </a:rPr>
              <a:t>effective</a:t>
            </a:r>
            <a:r>
              <a:rPr b="0" lang="en-IN" sz="1400" spc="29" strike="noStrike">
                <a:solidFill>
                  <a:srgbClr val="3f3f3f"/>
                </a:solidFill>
                <a:latin typeface="Arial"/>
              </a:rPr>
              <a:t> </a:t>
            </a:r>
            <a:r>
              <a:rPr b="0" lang="en-IN" sz="1400" spc="-15" strike="noStrike">
                <a:solidFill>
                  <a:srgbClr val="3f3f3f"/>
                </a:solidFill>
                <a:latin typeface="Arial"/>
              </a:rPr>
              <a:t>security.</a:t>
            </a:r>
            <a:endParaRPr b="0" lang="en-IN" sz="1400" spc="-1" strike="noStrike">
              <a:latin typeface="Arial"/>
            </a:endParaRPr>
          </a:p>
          <a:p>
            <a:pPr marL="698040" indent="-285840" algn="just">
              <a:lnSpc>
                <a:spcPct val="150000"/>
              </a:lnSpc>
              <a:buClr>
                <a:srgbClr val="3f3f3f"/>
              </a:buClr>
              <a:buFont typeface="Wingdings" charset="2"/>
              <a:buChar char=""/>
              <a:tabLst>
                <a:tab algn="l" pos="698400"/>
              </a:tabLst>
            </a:pPr>
            <a:r>
              <a:rPr b="0" lang="en-IN" sz="1400" spc="-7" strike="noStrike">
                <a:solidFill>
                  <a:srgbClr val="3f3f3f"/>
                </a:solidFill>
                <a:latin typeface="Arial"/>
              </a:rPr>
              <a:t>Option 2: K1 </a:t>
            </a:r>
            <a:r>
              <a:rPr b="0" lang="en-IN" sz="1400" spc="-1" strike="noStrike">
                <a:solidFill>
                  <a:srgbClr val="3f3f3f"/>
                </a:solidFill>
                <a:latin typeface="Arial"/>
              </a:rPr>
              <a:t>matches </a:t>
            </a:r>
            <a:r>
              <a:rPr b="0" lang="en-IN" sz="1400" spc="-7" strike="noStrike">
                <a:solidFill>
                  <a:srgbClr val="3f3f3f"/>
                </a:solidFill>
                <a:latin typeface="Arial"/>
              </a:rPr>
              <a:t>K3 but K2 is </a:t>
            </a:r>
            <a:r>
              <a:rPr b="0" lang="en-IN" sz="1400" spc="-12" strike="noStrike">
                <a:solidFill>
                  <a:srgbClr val="3f3f3f"/>
                </a:solidFill>
                <a:latin typeface="Arial"/>
              </a:rPr>
              <a:t>different </a:t>
            </a:r>
            <a:r>
              <a:rPr b="0" lang="en-IN" sz="1400" spc="-1" strike="noStrike">
                <a:solidFill>
                  <a:srgbClr val="3f3f3f"/>
                </a:solidFill>
                <a:latin typeface="Arial"/>
              </a:rPr>
              <a:t>(parity </a:t>
            </a:r>
            <a:r>
              <a:rPr b="0" lang="en-IN" sz="1400" spc="-7" strike="noStrike">
                <a:solidFill>
                  <a:srgbClr val="3f3f3f"/>
                </a:solidFill>
                <a:latin typeface="Arial"/>
              </a:rPr>
              <a:t>bits ignored). The TDES </a:t>
            </a:r>
            <a:r>
              <a:rPr b="0" lang="en-IN" sz="1400" spc="-1" strike="noStrike">
                <a:solidFill>
                  <a:srgbClr val="3f3f3f"/>
                </a:solidFill>
                <a:latin typeface="Arial"/>
              </a:rPr>
              <a:t>key </a:t>
            </a:r>
            <a:r>
              <a:rPr b="0" lang="en-IN" sz="1400" spc="-7" strike="noStrike">
                <a:solidFill>
                  <a:srgbClr val="3f3f3f"/>
                </a:solidFill>
                <a:latin typeface="Arial"/>
              </a:rPr>
              <a:t>is 16 bytes long  </a:t>
            </a:r>
            <a:r>
              <a:rPr b="0" lang="en-IN" sz="1400" spc="-1" strike="noStrike">
                <a:solidFill>
                  <a:srgbClr val="3f3f3f"/>
                </a:solidFill>
                <a:latin typeface="Arial"/>
              </a:rPr>
              <a:t>(concatenation </a:t>
            </a:r>
            <a:r>
              <a:rPr b="0" lang="en-IN" sz="1400" spc="-7" strike="noStrike">
                <a:solidFill>
                  <a:srgbClr val="3f3f3f"/>
                </a:solidFill>
                <a:latin typeface="Arial"/>
              </a:rPr>
              <a:t>of K1 and K2), to achieve 90 bits of </a:t>
            </a:r>
            <a:r>
              <a:rPr b="0" lang="en-IN" sz="1400" spc="-12" strike="noStrike">
                <a:solidFill>
                  <a:srgbClr val="3f3f3f"/>
                </a:solidFill>
                <a:latin typeface="Arial"/>
              </a:rPr>
              <a:t>effective </a:t>
            </a:r>
            <a:r>
              <a:rPr b="0" lang="en-IN" sz="1400" spc="-15" strike="noStrike">
                <a:solidFill>
                  <a:srgbClr val="3f3f3f"/>
                </a:solidFill>
                <a:latin typeface="Arial"/>
              </a:rPr>
              <a:t>security. </a:t>
            </a:r>
            <a:r>
              <a:rPr b="0" lang="en-IN" sz="1400" spc="-7" strike="noStrike">
                <a:solidFill>
                  <a:srgbClr val="3f3f3f"/>
                </a:solidFill>
                <a:latin typeface="Arial"/>
              </a:rPr>
              <a:t>In this </a:t>
            </a:r>
            <a:r>
              <a:rPr b="0" lang="en-IN" sz="1400" spc="-1" strike="noStrike">
                <a:solidFill>
                  <a:srgbClr val="3f3f3f"/>
                </a:solidFill>
                <a:latin typeface="Arial"/>
              </a:rPr>
              <a:t>mode, </a:t>
            </a:r>
            <a:r>
              <a:rPr b="0" lang="en-IN" sz="1400" spc="-7" strike="noStrike">
                <a:solidFill>
                  <a:srgbClr val="3f3f3f"/>
                </a:solidFill>
                <a:latin typeface="Arial"/>
              </a:rPr>
              <a:t>the </a:t>
            </a:r>
            <a:r>
              <a:rPr b="0" lang="en-IN" sz="1400" spc="-1" strike="noStrike">
                <a:solidFill>
                  <a:srgbClr val="3f3f3f"/>
                </a:solidFill>
                <a:latin typeface="Arial"/>
              </a:rPr>
              <a:t>cipher </a:t>
            </a:r>
            <a:r>
              <a:rPr b="0" lang="en-IN" sz="1400" spc="-7" strike="noStrike">
                <a:solidFill>
                  <a:srgbClr val="3f3f3f"/>
                </a:solidFill>
                <a:latin typeface="Arial"/>
              </a:rPr>
              <a:t>is  also termed</a:t>
            </a:r>
            <a:r>
              <a:rPr b="0" lang="en-IN" sz="1400" spc="-12" strike="noStrike">
                <a:solidFill>
                  <a:srgbClr val="3f3f3f"/>
                </a:solidFill>
                <a:latin typeface="Arial"/>
              </a:rPr>
              <a:t> </a:t>
            </a:r>
            <a:r>
              <a:rPr b="0" lang="en-IN" sz="1400" spc="-7" strike="noStrike">
                <a:solidFill>
                  <a:srgbClr val="3f3f3f"/>
                </a:solidFill>
                <a:latin typeface="Arial"/>
              </a:rPr>
              <a:t>2TDES.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1118160" y="1980000"/>
            <a:ext cx="2301840" cy="9266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3000" spc="-7" strike="noStrike">
                <a:solidFill>
                  <a:srgbClr val="2a3890"/>
                </a:solidFill>
                <a:latin typeface="RobotoRegular"/>
              </a:rPr>
              <a:t>P</a:t>
            </a:r>
            <a:r>
              <a:rPr b="0" lang="en-IN" sz="3000" spc="-32" strike="noStrike">
                <a:solidFill>
                  <a:srgbClr val="2a3890"/>
                </a:solidFill>
                <a:latin typeface="RobotoRegular"/>
              </a:rPr>
              <a:t>r</a:t>
            </a:r>
            <a:r>
              <a:rPr b="0" lang="en-IN" sz="3000" spc="-7" strike="noStrike">
                <a:solidFill>
                  <a:srgbClr val="2a3890"/>
                </a:solidFill>
                <a:latin typeface="RobotoRegular"/>
              </a:rPr>
              <a:t>ocess</a:t>
            </a:r>
            <a:endParaRPr b="0" lang="en-IN" sz="3000" spc="-1" strike="noStrike">
              <a:latin typeface="Calibri"/>
            </a:endParaRPr>
          </a:p>
        </p:txBody>
      </p:sp>
      <p:sp>
        <p:nvSpPr>
          <p:cNvPr id="217" name="object 3"/>
          <p:cNvSpPr/>
          <p:nvPr/>
        </p:nvSpPr>
        <p:spPr>
          <a:xfrm>
            <a:off x="4140000" y="0"/>
            <a:ext cx="4500000" cy="48600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384840" y="180000"/>
            <a:ext cx="213516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2700" spc="-15" strike="noStrike">
                <a:solidFill>
                  <a:srgbClr val="2a3890"/>
                </a:solidFill>
                <a:latin typeface="RobotoRegular"/>
              </a:rPr>
              <a:t>Working</a:t>
            </a:r>
            <a:endParaRPr b="0" lang="en-IN" sz="2700" spc="-1" strike="noStrike">
              <a:latin typeface="Calibri"/>
            </a:endParaRPr>
          </a:p>
        </p:txBody>
      </p:sp>
      <p:sp>
        <p:nvSpPr>
          <p:cNvPr id="219" name="object 3"/>
          <p:cNvSpPr/>
          <p:nvPr/>
        </p:nvSpPr>
        <p:spPr>
          <a:xfrm>
            <a:off x="424800" y="1252440"/>
            <a:ext cx="4530240" cy="279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3280" bIns="0" anchor="t">
            <a:spAutoFit/>
          </a:bodyPr>
          <a:p>
            <a:pPr marL="429120" indent="-417240">
              <a:lnSpc>
                <a:spcPct val="100000"/>
              </a:lnSpc>
              <a:spcBef>
                <a:spcPts val="420"/>
              </a:spcBef>
              <a:buClr>
                <a:srgbClr val="424242"/>
              </a:buClr>
              <a:buFont typeface="StarSymbol"/>
              <a:buAutoNum type="arabicPeriod"/>
              <a:tabLst>
                <a:tab algn="l" pos="429120"/>
                <a:tab algn="l" pos="429840"/>
              </a:tabLst>
            </a:pPr>
            <a:r>
              <a:rPr b="0" lang="en-IN" sz="1800" spc="-7" strike="noStrike">
                <a:solidFill>
                  <a:srgbClr val="424242"/>
                </a:solidFill>
                <a:latin typeface="RobotoRegular"/>
              </a:rPr>
              <a:t>Running of the</a:t>
            </a:r>
            <a:r>
              <a:rPr b="0" lang="en-IN" sz="1800" spc="-15" strike="noStrike">
                <a:solidFill>
                  <a:srgbClr val="424242"/>
                </a:solidFill>
                <a:latin typeface="RobotoRegular"/>
              </a:rPr>
              <a:t> </a:t>
            </a:r>
            <a:r>
              <a:rPr b="0" lang="en-IN" sz="1800" spc="-12" strike="noStrike">
                <a:solidFill>
                  <a:srgbClr val="424242"/>
                </a:solidFill>
                <a:latin typeface="RobotoRegular"/>
              </a:rPr>
              <a:t>Libraries</a:t>
            </a:r>
            <a:endParaRPr b="0" lang="en-IN" sz="1800" spc="-1" strike="noStrike">
              <a:latin typeface="Arial"/>
            </a:endParaRPr>
          </a:p>
          <a:p>
            <a:pPr marL="429120" indent="-417240">
              <a:lnSpc>
                <a:spcPct val="100000"/>
              </a:lnSpc>
              <a:spcBef>
                <a:spcPts val="326"/>
              </a:spcBef>
              <a:buClr>
                <a:srgbClr val="424242"/>
              </a:buClr>
              <a:buFont typeface="StarSymbol"/>
              <a:buAutoNum type="arabicPeriod"/>
              <a:tabLst>
                <a:tab algn="l" pos="429120"/>
                <a:tab algn="l" pos="429840"/>
              </a:tabLst>
            </a:pPr>
            <a:r>
              <a:rPr b="0" lang="en-IN" sz="1800" spc="-7" strike="noStrike">
                <a:solidFill>
                  <a:srgbClr val="424242"/>
                </a:solidFill>
                <a:latin typeface="RobotoRegular"/>
              </a:rPr>
              <a:t>Selecting(Uploading) the</a:t>
            </a:r>
            <a:r>
              <a:rPr b="0" lang="en-IN" sz="1800" spc="-15" strike="noStrike">
                <a:solidFill>
                  <a:srgbClr val="424242"/>
                </a:solidFill>
                <a:latin typeface="RobotoRegular"/>
              </a:rPr>
              <a:t> </a:t>
            </a:r>
            <a:r>
              <a:rPr b="0" lang="en-IN" sz="1800" spc="-7" strike="noStrike">
                <a:solidFill>
                  <a:srgbClr val="424242"/>
                </a:solidFill>
                <a:latin typeface="RobotoRegular"/>
              </a:rPr>
              <a:t>Image</a:t>
            </a:r>
            <a:endParaRPr b="0" lang="en-IN" sz="1800" spc="-1" strike="noStrike">
              <a:latin typeface="Arial"/>
            </a:endParaRPr>
          </a:p>
          <a:p>
            <a:pPr marL="429120" indent="-417240">
              <a:lnSpc>
                <a:spcPct val="100000"/>
              </a:lnSpc>
              <a:spcBef>
                <a:spcPts val="326"/>
              </a:spcBef>
              <a:buClr>
                <a:srgbClr val="424242"/>
              </a:buClr>
              <a:buFont typeface="StarSymbol"/>
              <a:buAutoNum type="arabicPeriod"/>
              <a:tabLst>
                <a:tab algn="l" pos="429120"/>
                <a:tab algn="l" pos="429840"/>
              </a:tabLst>
            </a:pPr>
            <a:r>
              <a:rPr b="0" lang="en-IN" sz="1800" spc="-15" strike="noStrike">
                <a:solidFill>
                  <a:srgbClr val="424242"/>
                </a:solidFill>
                <a:latin typeface="RobotoRegular"/>
              </a:rPr>
              <a:t>Triple </a:t>
            </a:r>
            <a:r>
              <a:rPr b="0" lang="en-IN" sz="1800" spc="-7" strike="noStrike">
                <a:solidFill>
                  <a:srgbClr val="424242"/>
                </a:solidFill>
                <a:latin typeface="RobotoRegular"/>
              </a:rPr>
              <a:t>DES</a:t>
            </a:r>
            <a:r>
              <a:rPr b="0" lang="en-IN" sz="1800" spc="-1" strike="noStrike">
                <a:solidFill>
                  <a:srgbClr val="424242"/>
                </a:solidFill>
                <a:latin typeface="RobotoRegular"/>
              </a:rPr>
              <a:t> </a:t>
            </a:r>
            <a:r>
              <a:rPr b="0" lang="en-IN" sz="1800" spc="-12" strike="noStrike">
                <a:solidFill>
                  <a:srgbClr val="424242"/>
                </a:solidFill>
                <a:latin typeface="RobotoRegular"/>
              </a:rPr>
              <a:t>Process</a:t>
            </a:r>
            <a:endParaRPr b="0" lang="en-IN" sz="1800" spc="-1" strike="noStrike">
              <a:latin typeface="Arial"/>
            </a:endParaRPr>
          </a:p>
          <a:p>
            <a:pPr marL="429120" indent="-417240">
              <a:lnSpc>
                <a:spcPct val="100000"/>
              </a:lnSpc>
              <a:spcBef>
                <a:spcPts val="326"/>
              </a:spcBef>
              <a:buClr>
                <a:srgbClr val="424242"/>
              </a:buClr>
              <a:buFont typeface="StarSymbol"/>
              <a:buAutoNum type="arabicPeriod"/>
              <a:tabLst>
                <a:tab algn="l" pos="429120"/>
                <a:tab algn="l" pos="429840"/>
              </a:tabLst>
            </a:pPr>
            <a:r>
              <a:rPr b="0" lang="en-IN" sz="1800" spc="-7" strike="noStrike">
                <a:solidFill>
                  <a:srgbClr val="424242"/>
                </a:solidFill>
                <a:latin typeface="RobotoRegular"/>
              </a:rPr>
              <a:t>Encryption</a:t>
            </a:r>
            <a:r>
              <a:rPr b="0" lang="en-IN" sz="1800" spc="-66" strike="noStrike">
                <a:solidFill>
                  <a:srgbClr val="424242"/>
                </a:solidFill>
                <a:latin typeface="RobotoRegular"/>
              </a:rPr>
              <a:t> </a:t>
            </a:r>
            <a:r>
              <a:rPr b="0" lang="en-IN" sz="1800" spc="-12" strike="noStrike">
                <a:solidFill>
                  <a:srgbClr val="424242"/>
                </a:solidFill>
                <a:latin typeface="RobotoRegular"/>
              </a:rPr>
              <a:t>Process</a:t>
            </a:r>
            <a:endParaRPr b="0" lang="en-IN" sz="1800" spc="-1" strike="noStrike">
              <a:latin typeface="Arial"/>
            </a:endParaRPr>
          </a:p>
          <a:p>
            <a:pPr marL="429120" indent="-417240">
              <a:lnSpc>
                <a:spcPct val="100000"/>
              </a:lnSpc>
              <a:spcBef>
                <a:spcPts val="326"/>
              </a:spcBef>
              <a:buClr>
                <a:srgbClr val="424242"/>
              </a:buClr>
              <a:buFont typeface="StarSymbol"/>
              <a:buAutoNum type="arabicPeriod"/>
              <a:tabLst>
                <a:tab algn="l" pos="429120"/>
                <a:tab algn="l" pos="429840"/>
              </a:tabLst>
            </a:pPr>
            <a:r>
              <a:rPr b="0" lang="en-IN" sz="1800" spc="-7" strike="noStrike">
                <a:solidFill>
                  <a:srgbClr val="424242"/>
                </a:solidFill>
                <a:latin typeface="RobotoRegular"/>
              </a:rPr>
              <a:t>Decryption</a:t>
            </a:r>
            <a:r>
              <a:rPr b="0" lang="en-IN" sz="1800" spc="-66" strike="noStrike">
                <a:solidFill>
                  <a:srgbClr val="424242"/>
                </a:solidFill>
                <a:latin typeface="RobotoRegular"/>
              </a:rPr>
              <a:t> </a:t>
            </a:r>
            <a:r>
              <a:rPr b="0" lang="en-IN" sz="1800" spc="-12" strike="noStrike">
                <a:solidFill>
                  <a:srgbClr val="424242"/>
                </a:solidFill>
                <a:latin typeface="RobotoRegular"/>
              </a:rPr>
              <a:t>Process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429120"/>
                <a:tab algn="l" pos="42984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None/>
              <a:tabLst>
                <a:tab algn="l" pos="429120"/>
                <a:tab algn="l" pos="429840"/>
              </a:tabLst>
            </a:pPr>
            <a:endParaRPr b="0" lang="en-IN" sz="1800" spc="-1" strike="noStrike">
              <a:latin typeface="Arial"/>
            </a:endParaRPr>
          </a:p>
          <a:p>
            <a:pPr marL="429120">
              <a:lnSpc>
                <a:spcPct val="100000"/>
              </a:lnSpc>
              <a:buNone/>
              <a:tabLst>
                <a:tab algn="l" pos="429120"/>
                <a:tab algn="l" pos="429840"/>
              </a:tabLst>
            </a:pPr>
            <a:r>
              <a:rPr b="0" lang="en-IN" sz="1800" spc="-1" strike="noStrike">
                <a:solidFill>
                  <a:srgbClr val="424242"/>
                </a:solidFill>
                <a:latin typeface="RobotoRegular"/>
              </a:rPr>
              <a:t>: </a:t>
            </a:r>
            <a:r>
              <a:rPr b="0" lang="en-IN" sz="1800" spc="-12" strike="noStrike">
                <a:solidFill>
                  <a:srgbClr val="424242"/>
                </a:solidFill>
                <a:latin typeface="RobotoRegular"/>
              </a:rPr>
              <a:t>Project </a:t>
            </a:r>
            <a:r>
              <a:rPr b="0" lang="en-IN" sz="1800" spc="-7" strike="noStrike">
                <a:solidFill>
                  <a:srgbClr val="424242"/>
                </a:solidFill>
                <a:latin typeface="RobotoRegular"/>
              </a:rPr>
              <a:t>Code is in Python</a:t>
            </a:r>
            <a:r>
              <a:rPr b="0" lang="en-IN" sz="1800" spc="-35" strike="noStrike">
                <a:solidFill>
                  <a:srgbClr val="424242"/>
                </a:solidFill>
                <a:latin typeface="RobotoRegular"/>
              </a:rPr>
              <a:t> </a:t>
            </a:r>
            <a:r>
              <a:rPr b="0" lang="en-IN" sz="1800" spc="-12" strike="noStrike">
                <a:solidFill>
                  <a:srgbClr val="424242"/>
                </a:solidFill>
                <a:latin typeface="RobotoRegular"/>
              </a:rPr>
              <a:t>Programming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384840" y="180000"/>
            <a:ext cx="231516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2700" spc="-15" strike="noStrike">
                <a:solidFill>
                  <a:srgbClr val="2a3890"/>
                </a:solidFill>
                <a:latin typeface="RobotoRegular"/>
              </a:rPr>
              <a:t>References</a:t>
            </a:r>
            <a:endParaRPr b="0" lang="en-IN" sz="2700" spc="-1" strike="noStrike">
              <a:latin typeface="Calibri"/>
            </a:endParaRPr>
          </a:p>
        </p:txBody>
      </p:sp>
      <p:sp>
        <p:nvSpPr>
          <p:cNvPr id="221" name="object 3"/>
          <p:cNvSpPr/>
          <p:nvPr/>
        </p:nvSpPr>
        <p:spPr>
          <a:xfrm>
            <a:off x="422640" y="1252440"/>
            <a:ext cx="8196840" cy="159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3280" bIns="0" anchor="t">
            <a:spAutoFit/>
          </a:bodyPr>
          <a:p>
            <a:pPr marL="431640" indent="-417960">
              <a:lnSpc>
                <a:spcPct val="100000"/>
              </a:lnSpc>
              <a:spcBef>
                <a:spcPts val="420"/>
              </a:spcBef>
              <a:buClr>
                <a:srgbClr val="424242"/>
              </a:buClr>
              <a:buFont typeface="RobotoRegular"/>
              <a:buAutoNum type="arabicPeriod"/>
              <a:tabLst>
                <a:tab algn="l" pos="431640"/>
                <a:tab algn="l" pos="432360"/>
              </a:tabLst>
            </a:pPr>
            <a:r>
              <a:rPr b="0" lang="en-IN" sz="1800" spc="-12" strike="noStrike" u="heavy">
                <a:solidFill>
                  <a:srgbClr val="ef6291"/>
                </a:solidFill>
                <a:uFill>
                  <a:solidFill>
                    <a:srgbClr val="ef6291"/>
                  </a:solidFill>
                </a:uFill>
                <a:latin typeface="Arial"/>
                <a:hlinkClick r:id="rId1"/>
              </a:rPr>
              <a:t>https://www.tutorialspoint.com/cryptography/data_encryption_standard.htm</a:t>
            </a:r>
            <a:endParaRPr b="0" lang="en-IN" sz="1800" spc="-1" strike="noStrike">
              <a:latin typeface="Arial"/>
            </a:endParaRPr>
          </a:p>
          <a:p>
            <a:pPr marL="431640" indent="-419760">
              <a:lnSpc>
                <a:spcPct val="100000"/>
              </a:lnSpc>
              <a:spcBef>
                <a:spcPts val="326"/>
              </a:spcBef>
              <a:buClr>
                <a:srgbClr val="1f2123"/>
              </a:buClr>
              <a:buFont typeface="RobotoRegular"/>
              <a:buAutoNum type="arabicPeriod"/>
              <a:tabLst>
                <a:tab algn="l" pos="431640"/>
                <a:tab algn="l" pos="432360"/>
              </a:tabLst>
            </a:pPr>
            <a:r>
              <a:rPr b="0" lang="en-IN" sz="1800" spc="-12" strike="noStrike" u="heavy">
                <a:solidFill>
                  <a:srgbClr val="ef6291"/>
                </a:solidFill>
                <a:uFill>
                  <a:solidFill>
                    <a:srgbClr val="ef6291"/>
                  </a:solidFill>
                </a:uFill>
                <a:latin typeface="Arial"/>
                <a:hlinkClick r:id="rId2"/>
              </a:rPr>
              <a:t>https://www.simplilearn.com/what-is-des-article</a:t>
            </a:r>
            <a:endParaRPr b="0" lang="en-IN" sz="1800" spc="-1" strike="noStrike">
              <a:latin typeface="Arial"/>
            </a:endParaRPr>
          </a:p>
          <a:p>
            <a:pPr marL="431640" indent="-419760">
              <a:lnSpc>
                <a:spcPct val="100000"/>
              </a:lnSpc>
              <a:spcBef>
                <a:spcPts val="326"/>
              </a:spcBef>
              <a:buClr>
                <a:srgbClr val="1f2123"/>
              </a:buClr>
              <a:buFont typeface="RobotoRegular"/>
              <a:buAutoNum type="arabicPeriod"/>
              <a:tabLst>
                <a:tab algn="l" pos="431640"/>
                <a:tab algn="l" pos="432360"/>
              </a:tabLst>
            </a:pPr>
            <a:r>
              <a:rPr b="0" lang="en-IN" sz="1800" spc="-7" strike="noStrike" u="heavy">
                <a:solidFill>
                  <a:srgbClr val="ef6291"/>
                </a:solidFill>
                <a:uFill>
                  <a:solidFill>
                    <a:srgbClr val="ef6291"/>
                  </a:solidFill>
                </a:uFill>
                <a:latin typeface="Arial"/>
                <a:hlinkClick r:id="rId3"/>
              </a:rPr>
              <a:t>https://pycryptodome.readthedocs.io/en/latest/src/cipher/des3.html</a:t>
            </a:r>
            <a:endParaRPr b="0" lang="en-IN" sz="1800" spc="-1" strike="noStrike">
              <a:latin typeface="Arial"/>
            </a:endParaRPr>
          </a:p>
          <a:p>
            <a:pPr marL="431640" indent="-419760">
              <a:lnSpc>
                <a:spcPct val="100000"/>
              </a:lnSpc>
              <a:spcBef>
                <a:spcPts val="326"/>
              </a:spcBef>
              <a:buClr>
                <a:srgbClr val="1f2123"/>
              </a:buClr>
              <a:buFont typeface="RobotoRegular"/>
              <a:buAutoNum type="arabicPeriod"/>
              <a:tabLst>
                <a:tab algn="l" pos="431640"/>
                <a:tab algn="l" pos="432360"/>
              </a:tabLst>
            </a:pPr>
            <a:r>
              <a:rPr b="0" lang="en-IN" sz="1800" spc="-12" strike="noStrike" u="heavy">
                <a:solidFill>
                  <a:srgbClr val="ef6291"/>
                </a:solidFill>
                <a:uFill>
                  <a:solidFill>
                    <a:srgbClr val="ef6291"/>
                  </a:solidFill>
                </a:uFill>
                <a:latin typeface="Arial"/>
                <a:hlinkClick r:id="rId4"/>
              </a:rPr>
              <a:t>https://www.hypr.com/data-encryption-standard-des/</a:t>
            </a:r>
            <a:endParaRPr b="0" lang="en-IN" sz="1800" spc="-1" strike="noStrike">
              <a:latin typeface="Arial"/>
            </a:endParaRPr>
          </a:p>
          <a:p>
            <a:pPr marL="431640" indent="-419760">
              <a:lnSpc>
                <a:spcPct val="100000"/>
              </a:lnSpc>
              <a:spcBef>
                <a:spcPts val="326"/>
              </a:spcBef>
              <a:buClr>
                <a:srgbClr val="1f2123"/>
              </a:buClr>
              <a:buFont typeface="RobotoRegular"/>
              <a:buAutoNum type="arabicPeriod"/>
              <a:tabLst>
                <a:tab algn="l" pos="431640"/>
                <a:tab algn="l" pos="432360"/>
              </a:tabLst>
            </a:pPr>
            <a:r>
              <a:rPr b="0" lang="en-IN" sz="1800" spc="-12" strike="noStrike" u="heavy">
                <a:solidFill>
                  <a:srgbClr val="ef6291"/>
                </a:solidFill>
                <a:uFill>
                  <a:solidFill>
                    <a:srgbClr val="ef6291"/>
                  </a:solidFill>
                </a:uFill>
                <a:latin typeface="Arial"/>
                <a:hlinkClick r:id="rId5"/>
              </a:rPr>
              <a:t>https://www.geeksforgeeks.org/data-encryption-standard-des-set-1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384840" y="469440"/>
            <a:ext cx="2675160" cy="8715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2700" spc="-7" strike="noStrike">
                <a:solidFill>
                  <a:srgbClr val="2a3890"/>
                </a:solidFill>
                <a:latin typeface="RobotoRegular"/>
              </a:rPr>
              <a:t>CO</a:t>
            </a:r>
            <a:r>
              <a:rPr b="0" lang="en-IN" sz="2700" spc="-46" strike="noStrike">
                <a:solidFill>
                  <a:srgbClr val="2a3890"/>
                </a:solidFill>
                <a:latin typeface="RobotoRegular"/>
              </a:rPr>
              <a:t>N</a:t>
            </a:r>
            <a:r>
              <a:rPr b="0" lang="en-IN" sz="2700" spc="-7" strike="noStrike">
                <a:solidFill>
                  <a:srgbClr val="2a3890"/>
                </a:solidFill>
                <a:latin typeface="RobotoRegular"/>
              </a:rPr>
              <a:t>TE</a:t>
            </a:r>
            <a:r>
              <a:rPr b="0" lang="en-IN" sz="2700" spc="-41" strike="noStrike">
                <a:solidFill>
                  <a:srgbClr val="2a3890"/>
                </a:solidFill>
                <a:latin typeface="RobotoRegular"/>
              </a:rPr>
              <a:t>N</a:t>
            </a:r>
            <a:r>
              <a:rPr b="0" lang="en-IN" sz="2700" spc="-1" strike="noStrike">
                <a:solidFill>
                  <a:srgbClr val="2a3890"/>
                </a:solidFill>
                <a:latin typeface="RobotoRegular"/>
              </a:rPr>
              <a:t>T</a:t>
            </a:r>
            <a:endParaRPr b="0" lang="en-IN" sz="2700" spc="-1" strike="noStrike">
              <a:latin typeface="Calibri"/>
            </a:endParaRPr>
          </a:p>
        </p:txBody>
      </p:sp>
      <p:sp>
        <p:nvSpPr>
          <p:cNvPr id="199" name="object 3"/>
          <p:cNvSpPr/>
          <p:nvPr/>
        </p:nvSpPr>
        <p:spPr>
          <a:xfrm>
            <a:off x="424800" y="1252440"/>
            <a:ext cx="2667960" cy="308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3280" bIns="0" anchor="t">
            <a:spAutoFit/>
          </a:bodyPr>
          <a:p>
            <a:pPr marL="429120" indent="-417240">
              <a:lnSpc>
                <a:spcPct val="100000"/>
              </a:lnSpc>
              <a:spcBef>
                <a:spcPts val="420"/>
              </a:spcBef>
              <a:buClr>
                <a:srgbClr val="424242"/>
              </a:buClr>
              <a:buFont typeface="StarSymbol"/>
              <a:buAutoNum type="arabicPeriod"/>
              <a:tabLst>
                <a:tab algn="l" pos="429120"/>
                <a:tab algn="l" pos="429840"/>
              </a:tabLst>
            </a:pPr>
            <a:r>
              <a:rPr b="0" lang="en-IN" sz="1800" spc="-12" strike="noStrike">
                <a:solidFill>
                  <a:srgbClr val="424242"/>
                </a:solidFill>
                <a:latin typeface="RobotoRegular"/>
              </a:rPr>
              <a:t>Abstract</a:t>
            </a:r>
            <a:endParaRPr b="0" lang="en-IN" sz="1800" spc="-1" strike="noStrike">
              <a:latin typeface="Arial"/>
            </a:endParaRPr>
          </a:p>
          <a:p>
            <a:pPr marL="429120" indent="-417240">
              <a:lnSpc>
                <a:spcPct val="100000"/>
              </a:lnSpc>
              <a:spcBef>
                <a:spcPts val="326"/>
              </a:spcBef>
              <a:buClr>
                <a:srgbClr val="424242"/>
              </a:buClr>
              <a:buFont typeface="StarSymbol"/>
              <a:buAutoNum type="arabicPeriod"/>
              <a:tabLst>
                <a:tab algn="l" pos="429120"/>
                <a:tab algn="l" pos="429840"/>
              </a:tabLst>
            </a:pPr>
            <a:r>
              <a:rPr b="0" lang="en-IN" sz="1800" spc="-7" strike="noStrike">
                <a:solidFill>
                  <a:srgbClr val="424242"/>
                </a:solidFill>
                <a:latin typeface="RobotoRegular"/>
              </a:rPr>
              <a:t>DES</a:t>
            </a:r>
            <a:endParaRPr b="0" lang="en-IN" sz="1800" spc="-1" strike="noStrike">
              <a:latin typeface="Arial"/>
            </a:endParaRPr>
          </a:p>
          <a:p>
            <a:pPr marL="429120" indent="-417240">
              <a:lnSpc>
                <a:spcPct val="100000"/>
              </a:lnSpc>
              <a:spcBef>
                <a:spcPts val="326"/>
              </a:spcBef>
              <a:buClr>
                <a:srgbClr val="424242"/>
              </a:buClr>
              <a:buFont typeface="StarSymbol"/>
              <a:buAutoNum type="arabicPeriod"/>
              <a:tabLst>
                <a:tab algn="l" pos="429120"/>
                <a:tab algn="l" pos="429840"/>
              </a:tabLst>
            </a:pPr>
            <a:r>
              <a:rPr b="0" lang="en-IN" sz="1800" spc="-15" strike="noStrike">
                <a:solidFill>
                  <a:srgbClr val="424242"/>
                </a:solidFill>
                <a:latin typeface="RobotoRegular"/>
              </a:rPr>
              <a:t>Triple</a:t>
            </a:r>
            <a:r>
              <a:rPr b="0" lang="en-IN" sz="1800" spc="-12" strike="noStrike">
                <a:solidFill>
                  <a:srgbClr val="424242"/>
                </a:solidFill>
                <a:latin typeface="RobotoRegular"/>
              </a:rPr>
              <a:t> </a:t>
            </a:r>
            <a:r>
              <a:rPr b="0" lang="en-IN" sz="1800" spc="-7" strike="noStrike">
                <a:solidFill>
                  <a:srgbClr val="424242"/>
                </a:solidFill>
                <a:latin typeface="RobotoRegular"/>
              </a:rPr>
              <a:t>DES</a:t>
            </a:r>
            <a:endParaRPr b="0" lang="en-IN" sz="1800" spc="-1" strike="noStrike">
              <a:latin typeface="Arial"/>
            </a:endParaRPr>
          </a:p>
          <a:p>
            <a:pPr marL="429120" indent="-417240">
              <a:lnSpc>
                <a:spcPct val="100000"/>
              </a:lnSpc>
              <a:spcBef>
                <a:spcPts val="326"/>
              </a:spcBef>
              <a:buClr>
                <a:srgbClr val="424242"/>
              </a:buClr>
              <a:buFont typeface="StarSymbol"/>
              <a:buAutoNum type="arabicPeriod"/>
              <a:tabLst>
                <a:tab algn="l" pos="429120"/>
                <a:tab algn="l" pos="429840"/>
              </a:tabLst>
            </a:pPr>
            <a:r>
              <a:rPr b="0" lang="en-IN" sz="1800" spc="-7" strike="noStrike">
                <a:solidFill>
                  <a:srgbClr val="424242"/>
                </a:solidFill>
                <a:latin typeface="RobotoRegular"/>
              </a:rPr>
              <a:t>Encryption</a:t>
            </a:r>
            <a:r>
              <a:rPr b="0" lang="en-IN" sz="1800" spc="-55" strike="noStrike">
                <a:solidFill>
                  <a:srgbClr val="424242"/>
                </a:solidFill>
                <a:latin typeface="RobotoRegular"/>
              </a:rPr>
              <a:t> </a:t>
            </a:r>
            <a:r>
              <a:rPr b="0" lang="en-IN" sz="1800" spc="-7" strike="noStrike">
                <a:solidFill>
                  <a:srgbClr val="424242"/>
                </a:solidFill>
                <a:latin typeface="RobotoRegular"/>
              </a:rPr>
              <a:t>Decryption</a:t>
            </a:r>
            <a:endParaRPr b="0" lang="en-IN" sz="1800" spc="-1" strike="noStrike">
              <a:latin typeface="Arial"/>
            </a:endParaRPr>
          </a:p>
          <a:p>
            <a:pPr marL="429120" indent="-417240">
              <a:lnSpc>
                <a:spcPct val="100000"/>
              </a:lnSpc>
              <a:spcBef>
                <a:spcPts val="326"/>
              </a:spcBef>
              <a:buClr>
                <a:srgbClr val="424242"/>
              </a:buClr>
              <a:buFont typeface="StarSymbol"/>
              <a:buAutoNum type="arabicPeriod"/>
              <a:tabLst>
                <a:tab algn="l" pos="429120"/>
                <a:tab algn="l" pos="429840"/>
              </a:tabLst>
            </a:pPr>
            <a:r>
              <a:rPr b="0" lang="en-IN" sz="1800" spc="-15" strike="noStrike">
                <a:solidFill>
                  <a:srgbClr val="424242"/>
                </a:solidFill>
                <a:latin typeface="RobotoRegular"/>
              </a:rPr>
              <a:t>Triple </a:t>
            </a:r>
            <a:r>
              <a:rPr b="0" lang="en-IN" sz="1800" spc="-7" strike="noStrike">
                <a:solidFill>
                  <a:srgbClr val="424242"/>
                </a:solidFill>
                <a:latin typeface="RobotoRegular"/>
              </a:rPr>
              <a:t>DES</a:t>
            </a:r>
            <a:r>
              <a:rPr b="0" lang="en-IN" sz="1800" spc="-35" strike="noStrike">
                <a:solidFill>
                  <a:srgbClr val="424242"/>
                </a:solidFill>
                <a:latin typeface="RobotoRegular"/>
              </a:rPr>
              <a:t> </a:t>
            </a:r>
            <a:r>
              <a:rPr b="0" lang="en-IN" sz="1800" spc="-7" strike="noStrike">
                <a:solidFill>
                  <a:srgbClr val="424242"/>
                </a:solidFill>
                <a:latin typeface="RobotoRegular"/>
              </a:rPr>
              <a:t>Algorithm</a:t>
            </a:r>
            <a:endParaRPr b="0" lang="en-IN" sz="1800" spc="-1" strike="noStrike">
              <a:latin typeface="Arial"/>
            </a:endParaRPr>
          </a:p>
          <a:p>
            <a:pPr marL="429120" indent="-417240">
              <a:lnSpc>
                <a:spcPct val="100000"/>
              </a:lnSpc>
              <a:spcBef>
                <a:spcPts val="320"/>
              </a:spcBef>
              <a:buClr>
                <a:srgbClr val="424242"/>
              </a:buClr>
              <a:buFont typeface="StarSymbol"/>
              <a:buAutoNum type="arabicPeriod"/>
              <a:tabLst>
                <a:tab algn="l" pos="429120"/>
                <a:tab algn="l" pos="429840"/>
              </a:tabLst>
            </a:pPr>
            <a:r>
              <a:rPr b="0" lang="en-IN" sz="1800" spc="-12" strike="noStrike">
                <a:solidFill>
                  <a:srgbClr val="424242"/>
                </a:solidFill>
                <a:latin typeface="RobotoRegular"/>
              </a:rPr>
              <a:t>Process</a:t>
            </a:r>
            <a:endParaRPr b="0" lang="en-IN" sz="1800" spc="-1" strike="noStrike">
              <a:latin typeface="Arial"/>
            </a:endParaRPr>
          </a:p>
          <a:p>
            <a:pPr marL="429120" indent="-417240">
              <a:lnSpc>
                <a:spcPct val="100000"/>
              </a:lnSpc>
              <a:spcBef>
                <a:spcPts val="326"/>
              </a:spcBef>
              <a:buClr>
                <a:srgbClr val="424242"/>
              </a:buClr>
              <a:buFont typeface="StarSymbol"/>
              <a:buAutoNum type="arabicPeriod"/>
              <a:tabLst>
                <a:tab algn="l" pos="429120"/>
                <a:tab algn="l" pos="429840"/>
              </a:tabLst>
            </a:pPr>
            <a:r>
              <a:rPr b="0" lang="en-IN" sz="1800" spc="-7" strike="noStrike">
                <a:solidFill>
                  <a:srgbClr val="424242"/>
                </a:solidFill>
                <a:latin typeface="RobotoRegular"/>
              </a:rPr>
              <a:t>Implementation</a:t>
            </a:r>
            <a:endParaRPr b="0" lang="en-IN" sz="1800" spc="-1" strike="noStrike">
              <a:latin typeface="Arial"/>
            </a:endParaRPr>
          </a:p>
          <a:p>
            <a:pPr marL="429120" indent="-417240">
              <a:lnSpc>
                <a:spcPct val="100000"/>
              </a:lnSpc>
              <a:spcBef>
                <a:spcPts val="326"/>
              </a:spcBef>
              <a:buClr>
                <a:srgbClr val="424242"/>
              </a:buClr>
              <a:buFont typeface="StarSymbol"/>
              <a:buAutoNum type="arabicPeriod"/>
              <a:tabLst>
                <a:tab algn="l" pos="429120"/>
                <a:tab algn="l" pos="429840"/>
              </a:tabLst>
            </a:pPr>
            <a:r>
              <a:rPr b="0" lang="en-IN" sz="1800" spc="-12" strike="noStrike">
                <a:solidFill>
                  <a:srgbClr val="424242"/>
                </a:solidFill>
                <a:latin typeface="RobotoRegular"/>
              </a:rPr>
              <a:t>References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384840" y="469440"/>
            <a:ext cx="2135160" cy="8715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2700" spc="-15" strike="noStrike">
                <a:solidFill>
                  <a:srgbClr val="2a3890"/>
                </a:solidFill>
                <a:latin typeface="RobotoRegular"/>
              </a:rPr>
              <a:t>Abstract</a:t>
            </a:r>
            <a:endParaRPr b="0" lang="en-IN" sz="2700" spc="-1" strike="noStrike">
              <a:latin typeface="Calibri"/>
            </a:endParaRPr>
          </a:p>
        </p:txBody>
      </p:sp>
      <p:sp>
        <p:nvSpPr>
          <p:cNvPr id="201" name="object 3"/>
          <p:cNvSpPr/>
          <p:nvPr/>
        </p:nvSpPr>
        <p:spPr>
          <a:xfrm>
            <a:off x="384840" y="1251360"/>
            <a:ext cx="8248320" cy="290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14000"/>
              </a:lnSpc>
              <a:spcBef>
                <a:spcPts val="99"/>
              </a:spcBef>
              <a:buNone/>
            </a:pPr>
            <a:r>
              <a:rPr b="0" lang="en-IN" sz="1850" spc="-7" strike="noStrike">
                <a:solidFill>
                  <a:srgbClr val="4b4b4b"/>
                </a:solidFill>
                <a:latin typeface="Arial"/>
              </a:rPr>
              <a:t>In </a:t>
            </a:r>
            <a:r>
              <a:rPr b="0" lang="en-IN" sz="1850" spc="-12" strike="noStrike">
                <a:solidFill>
                  <a:srgbClr val="4b4b4b"/>
                </a:solidFill>
                <a:latin typeface="Arial"/>
              </a:rPr>
              <a:t>today’s </a:t>
            </a:r>
            <a:r>
              <a:rPr b="0" lang="en-IN" sz="1850" spc="-7" strike="noStrike">
                <a:solidFill>
                  <a:srgbClr val="4b4b4b"/>
                </a:solidFill>
                <a:latin typeface="Arial"/>
              </a:rPr>
              <a:t>world almost all digital </a:t>
            </a:r>
            <a:r>
              <a:rPr b="0" lang="en-IN" sz="1850" spc="-1" strike="noStrike">
                <a:solidFill>
                  <a:srgbClr val="4b4b4b"/>
                </a:solidFill>
                <a:latin typeface="Arial"/>
              </a:rPr>
              <a:t>services </a:t>
            </a:r>
            <a:r>
              <a:rPr b="0" lang="en-IN" sz="1850" spc="-7" strike="noStrike">
                <a:solidFill>
                  <a:srgbClr val="4b4b4b"/>
                </a:solidFill>
                <a:latin typeface="Arial"/>
              </a:rPr>
              <a:t>like internet </a:t>
            </a:r>
            <a:r>
              <a:rPr b="0" lang="en-IN" sz="1850" spc="-1" strike="noStrike">
                <a:solidFill>
                  <a:srgbClr val="4b4b4b"/>
                </a:solidFill>
                <a:latin typeface="Arial"/>
              </a:rPr>
              <a:t>communication, medical  </a:t>
            </a:r>
            <a:r>
              <a:rPr b="0" lang="en-IN" sz="1850" spc="-7" strike="noStrike">
                <a:solidFill>
                  <a:srgbClr val="4b4b4b"/>
                </a:solidFill>
                <a:latin typeface="Arial"/>
              </a:rPr>
              <a:t>and </a:t>
            </a:r>
            <a:r>
              <a:rPr b="0" lang="en-IN" sz="1850" spc="-1" strike="noStrike">
                <a:solidFill>
                  <a:srgbClr val="4b4b4b"/>
                </a:solidFill>
                <a:latin typeface="Arial"/>
              </a:rPr>
              <a:t>military </a:t>
            </a:r>
            <a:r>
              <a:rPr b="0" lang="en-IN" sz="1850" spc="-7" strike="noStrike">
                <a:solidFill>
                  <a:srgbClr val="4b4b4b"/>
                </a:solidFill>
                <a:latin typeface="Arial"/>
              </a:rPr>
              <a:t>imaging </a:t>
            </a:r>
            <a:r>
              <a:rPr b="0" lang="en-IN" sz="1850" spc="-1" strike="noStrike">
                <a:solidFill>
                  <a:srgbClr val="4b4b4b"/>
                </a:solidFill>
                <a:latin typeface="Arial"/>
              </a:rPr>
              <a:t>systems, multimedia system </a:t>
            </a:r>
            <a:r>
              <a:rPr b="0" lang="en-IN" sz="1850" spc="-7" strike="noStrike">
                <a:solidFill>
                  <a:srgbClr val="4b4b4b"/>
                </a:solidFill>
                <a:latin typeface="Arial"/>
              </a:rPr>
              <a:t>needs </a:t>
            </a:r>
            <a:r>
              <a:rPr b="0" lang="en-IN" sz="1850" spc="-1" strike="noStrike">
                <a:solidFill>
                  <a:srgbClr val="4b4b4b"/>
                </a:solidFill>
                <a:latin typeface="Arial"/>
              </a:rPr>
              <a:t>a </a:t>
            </a:r>
            <a:r>
              <a:rPr b="0" lang="en-IN" sz="1850" spc="-7" strike="noStrike">
                <a:solidFill>
                  <a:srgbClr val="4b4b4b"/>
                </a:solidFill>
                <a:latin typeface="Arial"/>
              </a:rPr>
              <a:t>high level and  Protected </a:t>
            </a:r>
            <a:r>
              <a:rPr b="0" lang="en-IN" sz="1850" spc="-21" strike="noStrike">
                <a:solidFill>
                  <a:srgbClr val="4b4b4b"/>
                </a:solidFill>
                <a:latin typeface="Arial"/>
              </a:rPr>
              <a:t>security. </a:t>
            </a:r>
            <a:r>
              <a:rPr b="0" lang="en-IN" sz="1850" spc="-7" strike="noStrike">
                <a:solidFill>
                  <a:srgbClr val="4b4b4b"/>
                </a:solidFill>
                <a:latin typeface="Arial"/>
              </a:rPr>
              <a:t>There is </a:t>
            </a:r>
            <a:r>
              <a:rPr b="0" lang="en-IN" sz="1850" spc="-1" strike="noStrike">
                <a:solidFill>
                  <a:srgbClr val="4b4b4b"/>
                </a:solidFill>
                <a:latin typeface="Arial"/>
              </a:rPr>
              <a:t>a </a:t>
            </a:r>
            <a:r>
              <a:rPr b="0" lang="en-IN" sz="1850" spc="-7" strike="noStrike">
                <a:solidFill>
                  <a:srgbClr val="4b4b4b"/>
                </a:solidFill>
                <a:latin typeface="Arial"/>
              </a:rPr>
              <a:t>need for </a:t>
            </a:r>
            <a:r>
              <a:rPr b="0" lang="en-IN" sz="1850" spc="-1" strike="noStrike">
                <a:solidFill>
                  <a:srgbClr val="4b4b4b"/>
                </a:solidFill>
                <a:latin typeface="Arial"/>
              </a:rPr>
              <a:t>security </a:t>
            </a:r>
            <a:r>
              <a:rPr b="0" lang="en-IN" sz="1850" spc="-7" strike="noStrike">
                <a:solidFill>
                  <a:srgbClr val="4b4b4b"/>
                </a:solidFill>
                <a:latin typeface="Arial"/>
              </a:rPr>
              <a:t>level in order to </a:t>
            </a:r>
            <a:r>
              <a:rPr b="0" lang="en-IN" sz="1850" spc="-1" strike="noStrike">
                <a:solidFill>
                  <a:srgbClr val="4b4b4b"/>
                </a:solidFill>
                <a:latin typeface="Arial"/>
              </a:rPr>
              <a:t>safely store </a:t>
            </a:r>
            <a:r>
              <a:rPr b="0" lang="en-IN" sz="1850" spc="-7" strike="noStrike">
                <a:solidFill>
                  <a:srgbClr val="4b4b4b"/>
                </a:solidFill>
                <a:latin typeface="Arial"/>
              </a:rPr>
              <a:t>and  transmit digital images </a:t>
            </a:r>
            <a:r>
              <a:rPr b="0" lang="en-IN" sz="1850" spc="-1" strike="noStrike">
                <a:solidFill>
                  <a:srgbClr val="4b4b4b"/>
                </a:solidFill>
                <a:latin typeface="Arial"/>
              </a:rPr>
              <a:t>containing critical </a:t>
            </a:r>
            <a:r>
              <a:rPr b="0" lang="en-IN" sz="1850" spc="-7" strike="noStrike">
                <a:solidFill>
                  <a:srgbClr val="4b4b4b"/>
                </a:solidFill>
                <a:latin typeface="Arial"/>
              </a:rPr>
              <a:t>information. This is because of the  faster growth in </a:t>
            </a:r>
            <a:r>
              <a:rPr b="0" lang="en-IN" sz="1850" spc="-1" strike="noStrike">
                <a:solidFill>
                  <a:srgbClr val="4b4b4b"/>
                </a:solidFill>
                <a:latin typeface="Arial"/>
              </a:rPr>
              <a:t>multimedia </a:t>
            </a:r>
            <a:r>
              <a:rPr b="0" lang="en-IN" sz="1850" spc="-21" strike="noStrike">
                <a:solidFill>
                  <a:srgbClr val="4b4b4b"/>
                </a:solidFill>
                <a:latin typeface="Arial"/>
              </a:rPr>
              <a:t>technology, </a:t>
            </a:r>
            <a:r>
              <a:rPr b="0" lang="en-IN" sz="1850" spc="-7" strike="noStrike">
                <a:solidFill>
                  <a:srgbClr val="4b4b4b"/>
                </a:solidFill>
                <a:latin typeface="Arial"/>
              </a:rPr>
              <a:t>internet and </a:t>
            </a:r>
            <a:r>
              <a:rPr b="0" lang="en-IN" sz="1850" spc="-1" strike="noStrike">
                <a:solidFill>
                  <a:srgbClr val="4b4b4b"/>
                </a:solidFill>
                <a:latin typeface="Arial"/>
              </a:rPr>
              <a:t>cell </a:t>
            </a:r>
            <a:r>
              <a:rPr b="0" lang="en-IN" sz="1850" spc="-7" strike="noStrike">
                <a:solidFill>
                  <a:srgbClr val="4b4b4b"/>
                </a:solidFill>
                <a:latin typeface="Arial"/>
              </a:rPr>
              <a:t>phones. Therefore  there is </a:t>
            </a:r>
            <a:r>
              <a:rPr b="0" lang="en-IN" sz="1850" spc="-1" strike="noStrike">
                <a:solidFill>
                  <a:srgbClr val="4b4b4b"/>
                </a:solidFill>
                <a:latin typeface="Arial"/>
              </a:rPr>
              <a:t>a </a:t>
            </a:r>
            <a:r>
              <a:rPr b="0" lang="en-IN" sz="1850" spc="-7" strike="noStrike">
                <a:solidFill>
                  <a:srgbClr val="4b4b4b"/>
                </a:solidFill>
                <a:latin typeface="Arial"/>
              </a:rPr>
              <a:t>need for image encryption techniques in order to hide images from  </a:t>
            </a:r>
            <a:r>
              <a:rPr b="0" lang="en-IN" sz="1850" spc="-1" strike="noStrike">
                <a:solidFill>
                  <a:srgbClr val="4b4b4b"/>
                </a:solidFill>
                <a:latin typeface="Arial"/>
              </a:rPr>
              <a:t>such </a:t>
            </a:r>
            <a:r>
              <a:rPr b="0" lang="en-IN" sz="1850" spc="-7" strike="noStrike">
                <a:solidFill>
                  <a:srgbClr val="4b4b4b"/>
                </a:solidFill>
                <a:latin typeface="Arial"/>
              </a:rPr>
              <a:t>attacks. In this </a:t>
            </a:r>
            <a:r>
              <a:rPr b="0" lang="en-IN" sz="1850" spc="-1" strike="noStrike">
                <a:solidFill>
                  <a:srgbClr val="4b4b4b"/>
                </a:solidFill>
                <a:latin typeface="Arial"/>
              </a:rPr>
              <a:t>system </a:t>
            </a:r>
            <a:r>
              <a:rPr b="0" lang="en-IN" sz="1850" spc="-7" strike="noStrike">
                <a:solidFill>
                  <a:srgbClr val="4b4b4b"/>
                </a:solidFill>
                <a:latin typeface="Arial"/>
              </a:rPr>
              <a:t>we use </a:t>
            </a:r>
            <a:r>
              <a:rPr b="0" lang="en-IN" sz="1850" spc="-15" strike="noStrike">
                <a:solidFill>
                  <a:srgbClr val="4b4b4b"/>
                </a:solidFill>
                <a:latin typeface="Arial"/>
              </a:rPr>
              <a:t>Triple </a:t>
            </a:r>
            <a:r>
              <a:rPr b="0" lang="en-IN" sz="1850" spc="-7" strike="noStrike">
                <a:solidFill>
                  <a:srgbClr val="4b4b4b"/>
                </a:solidFill>
                <a:latin typeface="Arial"/>
              </a:rPr>
              <a:t>DES </a:t>
            </a:r>
            <a:r>
              <a:rPr b="0" lang="en-IN" sz="1850" spc="-1" strike="noStrike">
                <a:solidFill>
                  <a:srgbClr val="4b4b4b"/>
                </a:solidFill>
                <a:latin typeface="Arial"/>
              </a:rPr>
              <a:t>(Data </a:t>
            </a:r>
            <a:r>
              <a:rPr b="0" lang="en-IN" sz="1850" spc="-7" strike="noStrike">
                <a:solidFill>
                  <a:srgbClr val="4b4b4b"/>
                </a:solidFill>
                <a:latin typeface="Arial"/>
              </a:rPr>
              <a:t>Encryption Standard) in  order to hide image. Such Encryption technique helps to avoid Active and  Passive</a:t>
            </a:r>
            <a:r>
              <a:rPr b="0" lang="en-IN" sz="1850" spc="-114" strike="noStrike">
                <a:solidFill>
                  <a:srgbClr val="4b4b4b"/>
                </a:solidFill>
                <a:latin typeface="Arial"/>
              </a:rPr>
              <a:t> </a:t>
            </a:r>
            <a:r>
              <a:rPr b="0" lang="en-IN" sz="1850" spc="-7" strike="noStrike">
                <a:solidFill>
                  <a:srgbClr val="4b4b4b"/>
                </a:solidFill>
                <a:latin typeface="Arial"/>
              </a:rPr>
              <a:t>Attacks</a:t>
            </a:r>
            <a:endParaRPr b="0" lang="en-IN" sz="18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384840" y="470880"/>
            <a:ext cx="4285080" cy="8715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2400" spc="-7" strike="noStrike">
                <a:solidFill>
                  <a:srgbClr val="2a3890"/>
                </a:solidFill>
                <a:latin typeface="RobotoRegular"/>
              </a:rPr>
              <a:t>DES </a:t>
            </a:r>
            <a:r>
              <a:rPr b="0" lang="en-IN" sz="2400" spc="-1" strike="noStrike">
                <a:solidFill>
                  <a:srgbClr val="2a3890"/>
                </a:solidFill>
                <a:latin typeface="RobotoRegular"/>
              </a:rPr>
              <a:t>: </a:t>
            </a:r>
            <a:r>
              <a:rPr b="0" lang="en-IN" sz="2400" spc="-7" strike="noStrike">
                <a:solidFill>
                  <a:srgbClr val="000000"/>
                </a:solidFill>
                <a:latin typeface="Arial"/>
              </a:rPr>
              <a:t>Data Encryption</a:t>
            </a:r>
            <a:r>
              <a:rPr b="0" lang="en-IN" sz="2400" spc="-8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Arial"/>
              </a:rPr>
              <a:t>Standard</a:t>
            </a:r>
            <a:endParaRPr b="0" lang="en-IN" sz="2400" spc="-1" strike="noStrike">
              <a:latin typeface="Calibri"/>
            </a:endParaRPr>
          </a:p>
        </p:txBody>
      </p:sp>
      <p:sp>
        <p:nvSpPr>
          <p:cNvPr id="203" name="object 3"/>
          <p:cNvSpPr/>
          <p:nvPr/>
        </p:nvSpPr>
        <p:spPr>
          <a:xfrm>
            <a:off x="410040" y="1252440"/>
            <a:ext cx="8310600" cy="197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algn="just">
              <a:lnSpc>
                <a:spcPct val="114000"/>
              </a:lnSpc>
              <a:spcBef>
                <a:spcPts val="99"/>
              </a:spcBef>
              <a:buNone/>
            </a:pPr>
            <a:r>
              <a:rPr b="0" lang="en-IN" sz="1800" spc="-7" strike="noStrike">
                <a:latin typeface="Arial"/>
              </a:rPr>
              <a:t>The Data Encryption Standard </a:t>
            </a:r>
            <a:r>
              <a:rPr b="0" lang="en-IN" sz="1800" spc="-1" strike="noStrike">
                <a:latin typeface="Arial"/>
              </a:rPr>
              <a:t>(DES) </a:t>
            </a:r>
            <a:r>
              <a:rPr b="0" lang="en-IN" sz="1800" spc="-7" strike="noStrike">
                <a:latin typeface="Arial"/>
              </a:rPr>
              <a:t>is </a:t>
            </a:r>
            <a:r>
              <a:rPr b="0" lang="en-IN" sz="1800" spc="-1" strike="noStrike">
                <a:latin typeface="Arial"/>
              </a:rPr>
              <a:t>a symmetric-key </a:t>
            </a:r>
            <a:r>
              <a:rPr b="0" lang="en-IN" sz="1800" spc="-7" strike="noStrike">
                <a:latin typeface="Arial"/>
              </a:rPr>
              <a:t>block </a:t>
            </a:r>
            <a:r>
              <a:rPr b="0" lang="en-IN" sz="1800" spc="-1" strike="noStrike">
                <a:latin typeface="Arial"/>
              </a:rPr>
              <a:t>cipher </a:t>
            </a:r>
            <a:r>
              <a:rPr b="0" lang="en-IN" sz="1800" spc="-7" strike="noStrike">
                <a:latin typeface="Arial"/>
              </a:rPr>
              <a:t>published  by the National Institute of Standards and </a:t>
            </a:r>
            <a:r>
              <a:rPr b="0" lang="en-IN" sz="1800" spc="-26" strike="noStrike">
                <a:latin typeface="Arial"/>
              </a:rPr>
              <a:t>Technology</a:t>
            </a:r>
            <a:r>
              <a:rPr b="0" lang="en-IN" sz="1800" spc="-55" strike="noStrike">
                <a:latin typeface="Arial"/>
              </a:rPr>
              <a:t> </a:t>
            </a:r>
            <a:r>
              <a:rPr b="0" lang="en-IN" sz="1800" spc="-1" strike="noStrike">
                <a:latin typeface="Arial"/>
              </a:rPr>
              <a:t>(NIST).</a:t>
            </a:r>
            <a:endParaRPr b="0" lang="en-IN" sz="1800" spc="-1" strike="noStrike">
              <a:latin typeface="Arial"/>
            </a:endParaRPr>
          </a:p>
          <a:p>
            <a:pPr marL="12600" algn="just">
              <a:lnSpc>
                <a:spcPct val="114000"/>
              </a:lnSpc>
              <a:spcBef>
                <a:spcPts val="700"/>
              </a:spcBef>
              <a:buNone/>
            </a:pPr>
            <a:r>
              <a:rPr b="0" lang="en-IN" sz="1800" spc="-7" strike="noStrike">
                <a:latin typeface="Arial"/>
              </a:rPr>
              <a:t>DES is an implementation of </a:t>
            </a:r>
            <a:r>
              <a:rPr b="0" lang="en-IN" sz="1800" spc="-1" strike="noStrike">
                <a:latin typeface="Arial"/>
              </a:rPr>
              <a:t>a </a:t>
            </a:r>
            <a:r>
              <a:rPr b="0" lang="en-IN" sz="1800" spc="-7" strike="noStrike">
                <a:latin typeface="Arial"/>
              </a:rPr>
              <a:t>Feistel </a:t>
            </a:r>
            <a:r>
              <a:rPr b="0" lang="en-IN" sz="1800" spc="-21" strike="noStrike">
                <a:latin typeface="Arial"/>
              </a:rPr>
              <a:t>Cipher. </a:t>
            </a:r>
            <a:r>
              <a:rPr b="0" lang="en-IN" sz="1800" spc="-7" strike="noStrike">
                <a:latin typeface="Arial"/>
              </a:rPr>
              <a:t>It uses 16 </a:t>
            </a:r>
            <a:r>
              <a:rPr b="0" lang="en-IN" sz="1800" spc="-1" strike="noStrike">
                <a:latin typeface="Arial"/>
              </a:rPr>
              <a:t>round </a:t>
            </a:r>
            <a:r>
              <a:rPr b="0" lang="en-IN" sz="1800" spc="-7" strike="noStrike">
                <a:latin typeface="Arial"/>
              </a:rPr>
              <a:t>Feistel </a:t>
            </a:r>
            <a:r>
              <a:rPr b="0" lang="en-IN" sz="1800" spc="-1" strike="noStrike">
                <a:latin typeface="Arial"/>
              </a:rPr>
              <a:t>structure.  </a:t>
            </a:r>
            <a:r>
              <a:rPr b="0" lang="en-IN" sz="1800" spc="-7" strike="noStrike">
                <a:latin typeface="Arial"/>
              </a:rPr>
              <a:t>The block </a:t>
            </a:r>
            <a:r>
              <a:rPr b="0" lang="en-IN" sz="1800" spc="-1" strike="noStrike">
                <a:latin typeface="Arial"/>
              </a:rPr>
              <a:t>size </a:t>
            </a:r>
            <a:r>
              <a:rPr b="0" lang="en-IN" sz="1800" spc="-7" strike="noStrike">
                <a:latin typeface="Arial"/>
              </a:rPr>
              <a:t>is 64-bit. Though, </a:t>
            </a:r>
            <a:r>
              <a:rPr b="0" lang="en-IN" sz="1800" spc="-1" strike="noStrike">
                <a:latin typeface="Arial"/>
              </a:rPr>
              <a:t>key </a:t>
            </a:r>
            <a:r>
              <a:rPr b="0" lang="en-IN" sz="1800" spc="-7" strike="noStrike">
                <a:latin typeface="Arial"/>
              </a:rPr>
              <a:t>length is 64-bit, DES has an </a:t>
            </a:r>
            <a:r>
              <a:rPr b="0" lang="en-IN" sz="1800" spc="-12" strike="noStrike">
                <a:latin typeface="Arial"/>
              </a:rPr>
              <a:t>effective </a:t>
            </a:r>
            <a:r>
              <a:rPr b="0" lang="en-IN" sz="1800" spc="-1" strike="noStrike">
                <a:latin typeface="Arial"/>
              </a:rPr>
              <a:t>key  </a:t>
            </a:r>
            <a:r>
              <a:rPr b="0" lang="en-IN" sz="1800" spc="-7" strike="noStrike">
                <a:latin typeface="Arial"/>
              </a:rPr>
              <a:t>length of 56 bits, </a:t>
            </a:r>
            <a:r>
              <a:rPr b="0" lang="en-IN" sz="1800" spc="-1" strike="noStrike">
                <a:latin typeface="Arial"/>
              </a:rPr>
              <a:t>since 8 </a:t>
            </a:r>
            <a:r>
              <a:rPr b="0" lang="en-IN" sz="1800" spc="-7" strike="noStrike">
                <a:latin typeface="Arial"/>
              </a:rPr>
              <a:t>of the 64 bits of the </a:t>
            </a:r>
            <a:r>
              <a:rPr b="0" lang="en-IN" sz="1800" spc="-1" strike="noStrike">
                <a:latin typeface="Arial"/>
              </a:rPr>
              <a:t>key </a:t>
            </a:r>
            <a:r>
              <a:rPr b="0" lang="en-IN" sz="1800" spc="-7" strike="noStrike">
                <a:latin typeface="Arial"/>
              </a:rPr>
              <a:t>are not used by the encryption  algorithm </a:t>
            </a:r>
            <a:r>
              <a:rPr b="0" lang="en-IN" sz="1800" spc="-1" strike="noStrike">
                <a:latin typeface="Arial"/>
              </a:rPr>
              <a:t>(function </a:t>
            </a:r>
            <a:r>
              <a:rPr b="0" lang="en-IN" sz="1800" spc="-7" strike="noStrike">
                <a:latin typeface="Arial"/>
              </a:rPr>
              <a:t>as </a:t>
            </a:r>
            <a:r>
              <a:rPr b="0" lang="en-IN" sz="1800" spc="-1" strike="noStrike">
                <a:latin typeface="Arial"/>
              </a:rPr>
              <a:t>check </a:t>
            </a:r>
            <a:r>
              <a:rPr b="0" lang="en-IN" sz="1800" spc="-7" strike="noStrike">
                <a:latin typeface="Arial"/>
              </a:rPr>
              <a:t>bits</a:t>
            </a:r>
            <a:r>
              <a:rPr b="0" lang="en-IN" sz="1800" spc="-26" strike="noStrike">
                <a:latin typeface="Arial"/>
              </a:rPr>
              <a:t> </a:t>
            </a:r>
            <a:r>
              <a:rPr b="0" lang="en-IN" sz="1800" spc="-7" strike="noStrike">
                <a:latin typeface="Arial"/>
              </a:rPr>
              <a:t>only)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object 2"/>
          <p:cNvSpPr/>
          <p:nvPr/>
        </p:nvSpPr>
        <p:spPr>
          <a:xfrm>
            <a:off x="1800000" y="900000"/>
            <a:ext cx="5673600" cy="3721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324360" y="57960"/>
            <a:ext cx="4355640" cy="9266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3000" spc="-7" strike="noStrike">
                <a:solidFill>
                  <a:srgbClr val="2a3890"/>
                </a:solidFill>
                <a:latin typeface="RobotoRegular"/>
              </a:rPr>
              <a:t>DES</a:t>
            </a:r>
            <a:r>
              <a:rPr b="0" lang="en-IN" sz="3000" spc="-72" strike="noStrike">
                <a:solidFill>
                  <a:srgbClr val="2a3890"/>
                </a:solidFill>
                <a:latin typeface="RobotoRegular"/>
              </a:rPr>
              <a:t> </a:t>
            </a:r>
            <a:r>
              <a:rPr b="0" lang="en-IN" sz="3000" spc="-12" strike="noStrike">
                <a:solidFill>
                  <a:srgbClr val="2a3890"/>
                </a:solidFill>
                <a:latin typeface="RobotoRegular"/>
              </a:rPr>
              <a:t>Structure</a:t>
            </a:r>
            <a:endParaRPr b="0" lang="en-IN" sz="3000" spc="-1" strike="noStrike"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object 2"/>
          <p:cNvSpPr/>
          <p:nvPr/>
        </p:nvSpPr>
        <p:spPr>
          <a:xfrm>
            <a:off x="397440" y="3828600"/>
            <a:ext cx="7895880" cy="273960"/>
          </a:xfrm>
          <a:custGeom>
            <a:avLst/>
            <a:gdLst/>
            <a:ahLst/>
            <a:rect l="l" t="t" r="r" b="b"/>
            <a:pathLst>
              <a:path w="7896225" h="274320">
                <a:moveTo>
                  <a:pt x="7895723" y="274319"/>
                </a:moveTo>
                <a:lnTo>
                  <a:pt x="0" y="274319"/>
                </a:lnTo>
                <a:lnTo>
                  <a:pt x="0" y="0"/>
                </a:lnTo>
                <a:lnTo>
                  <a:pt x="7895723" y="0"/>
                </a:lnTo>
                <a:lnTo>
                  <a:pt x="7895723" y="274319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384840" y="180000"/>
            <a:ext cx="357516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2700" spc="-21" strike="noStrike">
                <a:solidFill>
                  <a:srgbClr val="2a3890"/>
                </a:solidFill>
                <a:latin typeface="RobotoRegular"/>
              </a:rPr>
              <a:t>Triple</a:t>
            </a:r>
            <a:r>
              <a:rPr b="0" lang="en-IN" sz="2700" spc="-92" strike="noStrike">
                <a:solidFill>
                  <a:srgbClr val="2a3890"/>
                </a:solidFill>
                <a:latin typeface="RobotoRegular"/>
              </a:rPr>
              <a:t> </a:t>
            </a:r>
            <a:r>
              <a:rPr b="0" lang="en-IN" sz="2700" spc="-7" strike="noStrike">
                <a:solidFill>
                  <a:srgbClr val="2a3890"/>
                </a:solidFill>
                <a:latin typeface="RobotoRegular"/>
              </a:rPr>
              <a:t>DES</a:t>
            </a:r>
            <a:endParaRPr b="0" lang="en-IN" sz="2700" spc="-1" strike="noStrike">
              <a:latin typeface="Calibri"/>
            </a:endParaRPr>
          </a:p>
        </p:txBody>
      </p:sp>
      <p:sp>
        <p:nvSpPr>
          <p:cNvPr id="208" name="object 4"/>
          <p:cNvSpPr/>
          <p:nvPr/>
        </p:nvSpPr>
        <p:spPr>
          <a:xfrm>
            <a:off x="384840" y="1252440"/>
            <a:ext cx="8311320" cy="31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14000"/>
              </a:lnSpc>
              <a:spcBef>
                <a:spcPts val="99"/>
              </a:spcBef>
              <a:buNone/>
            </a:pPr>
            <a:r>
              <a:rPr b="0" lang="en-IN" sz="1800" spc="-7" strike="noStrike">
                <a:solidFill>
                  <a:srgbClr val="23282d"/>
                </a:solidFill>
                <a:latin typeface="Arial"/>
              </a:rPr>
              <a:t>In </a:t>
            </a:r>
            <a:r>
              <a:rPr b="0" lang="en-IN" sz="1800" spc="-15" strike="noStrike">
                <a:solidFill>
                  <a:srgbClr val="23282d"/>
                </a:solidFill>
                <a:latin typeface="Arial"/>
              </a:rPr>
              <a:t>cryptography, Triple </a:t>
            </a:r>
            <a:r>
              <a:rPr b="0" lang="en-IN" sz="1800" spc="-7" strike="noStrike">
                <a:solidFill>
                  <a:srgbClr val="23282d"/>
                </a:solidFill>
                <a:latin typeface="Arial"/>
              </a:rPr>
              <a:t>DES, </a:t>
            </a:r>
            <a:r>
              <a:rPr b="0" lang="en-IN" sz="1800" spc="-12" strike="noStrike">
                <a:solidFill>
                  <a:srgbClr val="23282d"/>
                </a:solidFill>
                <a:latin typeface="Arial"/>
              </a:rPr>
              <a:t>officially </a:t>
            </a:r>
            <a:r>
              <a:rPr b="0" lang="en-IN" sz="1800" spc="-7" strike="noStrike">
                <a:solidFill>
                  <a:srgbClr val="23282d"/>
                </a:solidFill>
                <a:latin typeface="Arial"/>
              </a:rPr>
              <a:t>the </a:t>
            </a:r>
            <a:r>
              <a:rPr b="0" lang="en-IN" sz="1800" spc="-15" strike="noStrike">
                <a:solidFill>
                  <a:srgbClr val="23282d"/>
                </a:solidFill>
                <a:latin typeface="Arial"/>
              </a:rPr>
              <a:t>Triple </a:t>
            </a:r>
            <a:r>
              <a:rPr b="0" lang="en-IN" sz="1800" spc="-7" strike="noStrike">
                <a:solidFill>
                  <a:srgbClr val="23282d"/>
                </a:solidFill>
                <a:latin typeface="Arial"/>
              </a:rPr>
              <a:t>Data Encryption Algorithm, is </a:t>
            </a:r>
            <a:r>
              <a:rPr b="0" lang="en-IN" sz="1800" spc="-1" strike="noStrike">
                <a:solidFill>
                  <a:srgbClr val="23282d"/>
                </a:solidFill>
                <a:latin typeface="Arial"/>
              </a:rPr>
              <a:t>a  symmetric-key </a:t>
            </a:r>
            <a:r>
              <a:rPr b="0" lang="en-IN" sz="1800" spc="-7" strike="noStrike">
                <a:solidFill>
                  <a:srgbClr val="23282d"/>
                </a:solidFill>
                <a:latin typeface="Arial"/>
              </a:rPr>
              <a:t>block </a:t>
            </a:r>
            <a:r>
              <a:rPr b="0" lang="en-IN" sz="1800" spc="-15" strike="noStrike">
                <a:solidFill>
                  <a:srgbClr val="23282d"/>
                </a:solidFill>
                <a:latin typeface="Arial"/>
              </a:rPr>
              <a:t>cipher, </a:t>
            </a:r>
            <a:r>
              <a:rPr b="0" lang="en-IN" sz="1800" spc="-7" strike="noStrike">
                <a:solidFill>
                  <a:srgbClr val="23282d"/>
                </a:solidFill>
                <a:latin typeface="Arial"/>
              </a:rPr>
              <a:t>which applies the DES </a:t>
            </a:r>
            <a:r>
              <a:rPr b="0" lang="en-IN" sz="1800" spc="-1" strike="noStrike">
                <a:solidFill>
                  <a:srgbClr val="23282d"/>
                </a:solidFill>
                <a:latin typeface="Arial"/>
              </a:rPr>
              <a:t>cipher </a:t>
            </a:r>
            <a:r>
              <a:rPr b="0" lang="en-IN" sz="1800" spc="-7" strike="noStrike">
                <a:solidFill>
                  <a:srgbClr val="23282d"/>
                </a:solidFill>
                <a:latin typeface="Arial"/>
              </a:rPr>
              <a:t>algorithm three times to  each data</a:t>
            </a:r>
            <a:r>
              <a:rPr b="0" lang="en-IN" sz="1800" spc="-12" strike="noStrike">
                <a:solidFill>
                  <a:srgbClr val="23282d"/>
                </a:solidFill>
                <a:latin typeface="Arial"/>
              </a:rPr>
              <a:t> </a:t>
            </a:r>
            <a:r>
              <a:rPr b="0" lang="en-IN" sz="1800" spc="-7" strike="noStrike">
                <a:solidFill>
                  <a:srgbClr val="23282d"/>
                </a:solidFill>
                <a:latin typeface="Arial"/>
              </a:rPr>
              <a:t>block.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ct val="114000"/>
              </a:lnSpc>
              <a:spcBef>
                <a:spcPts val="1199"/>
              </a:spcBef>
              <a:buNone/>
            </a:pPr>
            <a:r>
              <a:rPr b="0" lang="en-IN" sz="1800" spc="-7" strike="noStrike">
                <a:solidFill>
                  <a:srgbClr val="23282d"/>
                </a:solidFill>
                <a:latin typeface="Arial"/>
              </a:rPr>
              <a:t>Block </a:t>
            </a:r>
            <a:r>
              <a:rPr b="0" lang="en-IN" sz="1800" spc="-1" strike="noStrike">
                <a:solidFill>
                  <a:srgbClr val="23282d"/>
                </a:solidFill>
                <a:latin typeface="Arial"/>
              </a:rPr>
              <a:t>sizes: </a:t>
            </a:r>
            <a:r>
              <a:rPr b="0" lang="en-IN" sz="1800" spc="-7" strike="noStrike">
                <a:solidFill>
                  <a:srgbClr val="23282d"/>
                </a:solidFill>
                <a:latin typeface="Arial"/>
              </a:rPr>
              <a:t>64 bits Key </a:t>
            </a:r>
            <a:r>
              <a:rPr b="0" lang="en-IN" sz="1800" spc="-1" strike="noStrike">
                <a:solidFill>
                  <a:srgbClr val="23282d"/>
                </a:solidFill>
                <a:latin typeface="Arial"/>
              </a:rPr>
              <a:t>sizes: </a:t>
            </a:r>
            <a:r>
              <a:rPr b="0" lang="en-IN" sz="1800" spc="-7" strike="noStrike">
                <a:solidFill>
                  <a:srgbClr val="23282d"/>
                </a:solidFill>
                <a:latin typeface="Arial"/>
              </a:rPr>
              <a:t>168, </a:t>
            </a:r>
            <a:r>
              <a:rPr b="0" lang="en-IN" sz="1800" spc="-52" strike="noStrike">
                <a:solidFill>
                  <a:srgbClr val="23282d"/>
                </a:solidFill>
                <a:latin typeface="Arial"/>
              </a:rPr>
              <a:t>112 </a:t>
            </a:r>
            <a:r>
              <a:rPr b="0" lang="en-IN" sz="1800" spc="-7" strike="noStrike">
                <a:solidFill>
                  <a:srgbClr val="23282d"/>
                </a:solidFill>
                <a:latin typeface="Arial"/>
              </a:rPr>
              <a:t>or 56 bits </a:t>
            </a:r>
            <a:r>
              <a:rPr b="0" lang="en-IN" sz="1800" spc="-1" strike="noStrike">
                <a:solidFill>
                  <a:srgbClr val="23282d"/>
                </a:solidFill>
                <a:latin typeface="Arial"/>
              </a:rPr>
              <a:t>(keying </a:t>
            </a:r>
            <a:r>
              <a:rPr b="0" lang="en-IN" sz="1800" spc="-7" strike="noStrike">
                <a:solidFill>
                  <a:srgbClr val="23282d"/>
                </a:solidFill>
                <a:latin typeface="Arial"/>
              </a:rPr>
              <a:t>option 1, 2, </a:t>
            </a:r>
            <a:r>
              <a:rPr b="0" lang="en-IN" sz="1800" spc="-1" strike="noStrike">
                <a:solidFill>
                  <a:srgbClr val="23282d"/>
                </a:solidFill>
                <a:latin typeface="Arial"/>
              </a:rPr>
              <a:t>3  respectively)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ct val="114000"/>
              </a:lnSpc>
              <a:spcBef>
                <a:spcPts val="1199"/>
              </a:spcBef>
              <a:buNone/>
            </a:pPr>
            <a:r>
              <a:rPr b="0" lang="en-IN" sz="1800" spc="-15" strike="noStrike">
                <a:solidFill>
                  <a:srgbClr val="23282d"/>
                </a:solidFill>
                <a:latin typeface="Arial"/>
              </a:rPr>
              <a:t>Triple </a:t>
            </a:r>
            <a:r>
              <a:rPr b="0" lang="en-IN" sz="1800" spc="-7" strike="noStrike">
                <a:solidFill>
                  <a:srgbClr val="23282d"/>
                </a:solidFill>
                <a:latin typeface="Arial"/>
              </a:rPr>
              <a:t>DES is </a:t>
            </a:r>
            <a:r>
              <a:rPr b="0" lang="en-IN" sz="1800" spc="-1" strike="noStrike">
                <a:solidFill>
                  <a:srgbClr val="23282d"/>
                </a:solidFill>
                <a:latin typeface="Arial"/>
              </a:rPr>
              <a:t>a </a:t>
            </a:r>
            <a:r>
              <a:rPr b="0" lang="en-IN" sz="1800" spc="-7" strike="noStrike">
                <a:solidFill>
                  <a:srgbClr val="23282d"/>
                </a:solidFill>
                <a:latin typeface="Arial"/>
              </a:rPr>
              <a:t>encryption technique which uses three instance of DES on </a:t>
            </a:r>
            <a:r>
              <a:rPr b="0" lang="en-IN" sz="1800" spc="-1" strike="noStrike">
                <a:solidFill>
                  <a:srgbClr val="23282d"/>
                </a:solidFill>
                <a:latin typeface="Arial"/>
              </a:rPr>
              <a:t>same  </a:t>
            </a:r>
            <a:r>
              <a:rPr b="0" lang="en-IN" sz="1800" spc="-7" strike="noStrike">
                <a:solidFill>
                  <a:srgbClr val="23282d"/>
                </a:solidFill>
                <a:latin typeface="Arial"/>
              </a:rPr>
              <a:t>plain text. It uses there </a:t>
            </a:r>
            <a:r>
              <a:rPr b="0" lang="en-IN" sz="1800" spc="-12" strike="noStrike">
                <a:solidFill>
                  <a:srgbClr val="23282d"/>
                </a:solidFill>
                <a:latin typeface="Arial"/>
              </a:rPr>
              <a:t>different </a:t>
            </a:r>
            <a:r>
              <a:rPr b="0" lang="en-IN" sz="1800" spc="-7" strike="noStrike">
                <a:solidFill>
                  <a:srgbClr val="23282d"/>
                </a:solidFill>
                <a:latin typeface="Arial"/>
              </a:rPr>
              <a:t>types of </a:t>
            </a:r>
            <a:r>
              <a:rPr b="0" lang="en-IN" sz="1800" spc="-1" strike="noStrike">
                <a:solidFill>
                  <a:srgbClr val="23282d"/>
                </a:solidFill>
                <a:latin typeface="Arial"/>
              </a:rPr>
              <a:t>key choosing </a:t>
            </a:r>
            <a:r>
              <a:rPr b="0" lang="en-IN" sz="1800" spc="-7" strike="noStrike">
                <a:solidFill>
                  <a:srgbClr val="23282d"/>
                </a:solidFill>
                <a:latin typeface="Arial"/>
              </a:rPr>
              <a:t>technique in first all used  </a:t>
            </a:r>
            <a:r>
              <a:rPr b="0" lang="en-IN" sz="1800" spc="-1" strike="noStrike">
                <a:solidFill>
                  <a:srgbClr val="23282d"/>
                </a:solidFill>
                <a:latin typeface="Arial"/>
              </a:rPr>
              <a:t>keys </a:t>
            </a:r>
            <a:r>
              <a:rPr b="0" lang="en-IN" sz="1800" spc="-7" strike="noStrike">
                <a:solidFill>
                  <a:srgbClr val="23282d"/>
                </a:solidFill>
                <a:latin typeface="Arial"/>
              </a:rPr>
              <a:t>are </a:t>
            </a:r>
            <a:r>
              <a:rPr b="0" lang="en-IN" sz="1800" spc="-12" strike="noStrike">
                <a:solidFill>
                  <a:srgbClr val="23282d"/>
                </a:solidFill>
                <a:latin typeface="Arial"/>
              </a:rPr>
              <a:t>different </a:t>
            </a:r>
            <a:r>
              <a:rPr b="0" lang="en-IN" sz="1800" spc="-7" strike="noStrike">
                <a:solidFill>
                  <a:srgbClr val="23282d"/>
                </a:solidFill>
                <a:latin typeface="Arial"/>
              </a:rPr>
              <a:t>and in </a:t>
            </a:r>
            <a:r>
              <a:rPr b="0" lang="en-IN" sz="1800" spc="-1" strike="noStrike">
                <a:solidFill>
                  <a:srgbClr val="23282d"/>
                </a:solidFill>
                <a:latin typeface="Arial"/>
              </a:rPr>
              <a:t>second </a:t>
            </a:r>
            <a:r>
              <a:rPr b="0" lang="en-IN" sz="1800" spc="-7" strike="noStrike">
                <a:solidFill>
                  <a:srgbClr val="23282d"/>
                </a:solidFill>
                <a:latin typeface="Arial"/>
              </a:rPr>
              <a:t>two </a:t>
            </a:r>
            <a:r>
              <a:rPr b="0" lang="en-IN" sz="1800" spc="-1" strike="noStrike">
                <a:solidFill>
                  <a:srgbClr val="23282d"/>
                </a:solidFill>
                <a:latin typeface="Arial"/>
              </a:rPr>
              <a:t>keys </a:t>
            </a:r>
            <a:r>
              <a:rPr b="0" lang="en-IN" sz="1800" spc="-7" strike="noStrike">
                <a:solidFill>
                  <a:srgbClr val="23282d"/>
                </a:solidFill>
                <a:latin typeface="Arial"/>
              </a:rPr>
              <a:t>are </a:t>
            </a:r>
            <a:r>
              <a:rPr b="0" lang="en-IN" sz="1800" spc="-1" strike="noStrike">
                <a:solidFill>
                  <a:srgbClr val="23282d"/>
                </a:solidFill>
                <a:latin typeface="Arial"/>
              </a:rPr>
              <a:t>same </a:t>
            </a:r>
            <a:r>
              <a:rPr b="0" lang="en-IN" sz="1800" spc="-7" strike="noStrike">
                <a:solidFill>
                  <a:srgbClr val="23282d"/>
                </a:solidFill>
                <a:latin typeface="Arial"/>
              </a:rPr>
              <a:t>and one is </a:t>
            </a:r>
            <a:r>
              <a:rPr b="0" lang="en-IN" sz="1800" spc="-12" strike="noStrike">
                <a:solidFill>
                  <a:srgbClr val="23282d"/>
                </a:solidFill>
                <a:latin typeface="Arial"/>
              </a:rPr>
              <a:t>different </a:t>
            </a:r>
            <a:r>
              <a:rPr b="0" lang="en-IN" sz="1800" spc="-7" strike="noStrike">
                <a:solidFill>
                  <a:srgbClr val="23282d"/>
                </a:solidFill>
                <a:latin typeface="Arial"/>
              </a:rPr>
              <a:t>and in  third all </a:t>
            </a:r>
            <a:r>
              <a:rPr b="0" lang="en-IN" sz="1800" spc="-1" strike="noStrike">
                <a:solidFill>
                  <a:srgbClr val="23282d"/>
                </a:solidFill>
                <a:latin typeface="Arial"/>
              </a:rPr>
              <a:t>keys </a:t>
            </a:r>
            <a:r>
              <a:rPr b="0" lang="en-IN" sz="1800" spc="-7" strike="noStrike">
                <a:solidFill>
                  <a:srgbClr val="23282d"/>
                </a:solidFill>
                <a:latin typeface="Arial"/>
              </a:rPr>
              <a:t>are</a:t>
            </a:r>
            <a:r>
              <a:rPr b="0" lang="en-IN" sz="1800" spc="-15" strike="noStrike">
                <a:solidFill>
                  <a:srgbClr val="23282d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3282d"/>
                </a:solidFill>
                <a:latin typeface="Arial"/>
              </a:rPr>
              <a:t>same.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object 2"/>
          <p:cNvSpPr/>
          <p:nvPr/>
        </p:nvSpPr>
        <p:spPr>
          <a:xfrm>
            <a:off x="4850640" y="180000"/>
            <a:ext cx="4149360" cy="45000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374400" y="1980000"/>
            <a:ext cx="41256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3000" spc="-26" strike="noStrike">
                <a:solidFill>
                  <a:srgbClr val="2a3890"/>
                </a:solidFill>
                <a:latin typeface="RobotoRegular"/>
              </a:rPr>
              <a:t>Triple </a:t>
            </a:r>
            <a:r>
              <a:rPr b="0" lang="en-IN" sz="3000" spc="-7" strike="noStrike">
                <a:solidFill>
                  <a:srgbClr val="2a3890"/>
                </a:solidFill>
                <a:latin typeface="RobotoRegular"/>
              </a:rPr>
              <a:t>DES</a:t>
            </a:r>
            <a:r>
              <a:rPr b="0" lang="en-IN" sz="3000" spc="-41" strike="noStrike">
                <a:solidFill>
                  <a:srgbClr val="2a3890"/>
                </a:solidFill>
                <a:latin typeface="RobotoRegular"/>
              </a:rPr>
              <a:t> </a:t>
            </a:r>
            <a:r>
              <a:rPr b="0" lang="en-IN" sz="3000" spc="-12" strike="noStrike">
                <a:solidFill>
                  <a:srgbClr val="2a3890"/>
                </a:solidFill>
                <a:latin typeface="RobotoRegular"/>
              </a:rPr>
              <a:t>Structure</a:t>
            </a:r>
            <a:endParaRPr b="0" lang="en-IN" sz="3000" spc="-1" strike="noStrike"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object 2"/>
          <p:cNvSpPr/>
          <p:nvPr/>
        </p:nvSpPr>
        <p:spPr>
          <a:xfrm>
            <a:off x="397440" y="3840840"/>
            <a:ext cx="7870320" cy="109080"/>
          </a:xfrm>
          <a:custGeom>
            <a:avLst/>
            <a:gdLst/>
            <a:ahLst/>
            <a:rect l="l" t="t" r="r" b="b"/>
            <a:pathLst>
              <a:path w="7870825" h="236220">
                <a:moveTo>
                  <a:pt x="7870682" y="236219"/>
                </a:moveTo>
                <a:lnTo>
                  <a:pt x="0" y="236219"/>
                </a:lnTo>
                <a:lnTo>
                  <a:pt x="0" y="0"/>
                </a:lnTo>
                <a:lnTo>
                  <a:pt x="7870682" y="0"/>
                </a:lnTo>
                <a:lnTo>
                  <a:pt x="7870682" y="236219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384840" y="180000"/>
            <a:ext cx="4835160" cy="5400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2700" spc="-7" strike="noStrike">
                <a:solidFill>
                  <a:srgbClr val="2a3890"/>
                </a:solidFill>
                <a:latin typeface="RobotoRegular"/>
              </a:rPr>
              <a:t>Encryption</a:t>
            </a:r>
            <a:r>
              <a:rPr b="0" lang="en-IN" sz="2700" spc="-46" strike="noStrike">
                <a:solidFill>
                  <a:srgbClr val="2a3890"/>
                </a:solidFill>
                <a:latin typeface="RobotoRegular"/>
              </a:rPr>
              <a:t> </a:t>
            </a:r>
            <a:r>
              <a:rPr b="0" lang="en-IN" sz="2700" spc="-7" strike="noStrike">
                <a:solidFill>
                  <a:srgbClr val="2a3890"/>
                </a:solidFill>
                <a:latin typeface="RobotoRegular"/>
              </a:rPr>
              <a:t>Decryption</a:t>
            </a:r>
            <a:endParaRPr b="0" lang="en-IN" sz="2700" spc="-1" strike="noStrike">
              <a:latin typeface="Calibri"/>
            </a:endParaRPr>
          </a:p>
        </p:txBody>
      </p:sp>
      <p:sp>
        <p:nvSpPr>
          <p:cNvPr id="213" name="object 4"/>
          <p:cNvSpPr/>
          <p:nvPr/>
        </p:nvSpPr>
        <p:spPr>
          <a:xfrm>
            <a:off x="384840" y="900000"/>
            <a:ext cx="8173440" cy="304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14000"/>
              </a:lnSpc>
              <a:spcBef>
                <a:spcPts val="99"/>
              </a:spcBef>
              <a:buNone/>
            </a:pPr>
            <a:r>
              <a:rPr b="1" lang="en-IN" sz="1400" spc="-7" strike="noStrike">
                <a:solidFill>
                  <a:srgbClr val="1f2123"/>
                </a:solidFill>
                <a:latin typeface="Arial"/>
              </a:rPr>
              <a:t>Encryption </a:t>
            </a:r>
            <a:r>
              <a:rPr b="0" lang="en-IN" sz="1400" spc="-7" strike="noStrike">
                <a:solidFill>
                  <a:srgbClr val="1f2123"/>
                </a:solidFill>
                <a:latin typeface="Arial"/>
              </a:rPr>
              <a:t>is the process of </a:t>
            </a:r>
            <a:r>
              <a:rPr b="0" lang="en-IN" sz="1400" spc="-1" strike="noStrike">
                <a:solidFill>
                  <a:srgbClr val="1f2123"/>
                </a:solidFill>
                <a:latin typeface="Arial"/>
              </a:rPr>
              <a:t>converting </a:t>
            </a:r>
            <a:r>
              <a:rPr b="0" lang="en-IN" sz="1400" spc="-7" strike="noStrike">
                <a:solidFill>
                  <a:srgbClr val="1f2123"/>
                </a:solidFill>
                <a:latin typeface="Arial"/>
              </a:rPr>
              <a:t>normal </a:t>
            </a:r>
            <a:r>
              <a:rPr b="0" lang="en-IN" sz="1400" spc="-1" strike="noStrike">
                <a:solidFill>
                  <a:srgbClr val="1f2123"/>
                </a:solidFill>
                <a:latin typeface="Arial"/>
              </a:rPr>
              <a:t>message (plaintext) </a:t>
            </a:r>
            <a:r>
              <a:rPr b="0" lang="en-IN" sz="1400" spc="-7" strike="noStrike">
                <a:solidFill>
                  <a:srgbClr val="1f2123"/>
                </a:solidFill>
                <a:latin typeface="Arial"/>
              </a:rPr>
              <a:t>into </a:t>
            </a:r>
            <a:r>
              <a:rPr b="0" lang="en-IN" sz="1400" spc="-1" strike="noStrike">
                <a:solidFill>
                  <a:srgbClr val="1f2123"/>
                </a:solidFill>
                <a:latin typeface="Arial"/>
              </a:rPr>
              <a:t>meaningless message  (Ciphertext).</a:t>
            </a:r>
            <a:endParaRPr b="0" lang="en-IN" sz="1400" spc="-1" strike="noStrike">
              <a:latin typeface="Arial"/>
            </a:endParaRPr>
          </a:p>
          <a:p>
            <a:pPr marL="12600">
              <a:lnSpc>
                <a:spcPct val="114000"/>
              </a:lnSpc>
              <a:spcBef>
                <a:spcPts val="1165"/>
              </a:spcBef>
              <a:buNone/>
            </a:pPr>
            <a:r>
              <a:rPr b="0" lang="en-IN" sz="1550" spc="-7" strike="noStrike">
                <a:solidFill>
                  <a:srgbClr val="212121"/>
                </a:solidFill>
                <a:latin typeface="Arial"/>
              </a:rPr>
              <a:t>Encryption is </a:t>
            </a:r>
            <a:r>
              <a:rPr b="0" lang="en-IN" sz="1550" spc="-1" strike="noStrike">
                <a:solidFill>
                  <a:srgbClr val="212121"/>
                </a:solidFill>
                <a:latin typeface="Arial"/>
              </a:rPr>
              <a:t>a </a:t>
            </a:r>
            <a:r>
              <a:rPr b="0" lang="en-IN" sz="1550" spc="-7" strike="noStrike">
                <a:solidFill>
                  <a:srgbClr val="212121"/>
                </a:solidFill>
                <a:latin typeface="Arial"/>
              </a:rPr>
              <a:t>process which transforms the original information into an unrecognizable form.  This new form of the </a:t>
            </a:r>
            <a:r>
              <a:rPr b="0" lang="en-IN" sz="1550" spc="-1" strike="noStrike">
                <a:solidFill>
                  <a:srgbClr val="212121"/>
                </a:solidFill>
                <a:latin typeface="Arial"/>
              </a:rPr>
              <a:t>message </a:t>
            </a:r>
            <a:r>
              <a:rPr b="0" lang="en-IN" sz="1550" spc="-7" strike="noStrike">
                <a:solidFill>
                  <a:srgbClr val="212121"/>
                </a:solidFill>
                <a:latin typeface="Arial"/>
              </a:rPr>
              <a:t>is entirely </a:t>
            </a:r>
            <a:r>
              <a:rPr b="0" lang="en-IN" sz="1550" spc="-12" strike="noStrike">
                <a:solidFill>
                  <a:srgbClr val="212121"/>
                </a:solidFill>
                <a:latin typeface="Arial"/>
              </a:rPr>
              <a:t>different </a:t>
            </a:r>
            <a:r>
              <a:rPr b="0" lang="en-IN" sz="1550" spc="-7" strike="noStrike">
                <a:solidFill>
                  <a:srgbClr val="212121"/>
                </a:solidFill>
                <a:latin typeface="Arial"/>
              </a:rPr>
              <a:t>from the original </a:t>
            </a:r>
            <a:r>
              <a:rPr b="0" lang="en-IN" sz="1550" spc="-1" strike="noStrike">
                <a:solidFill>
                  <a:srgbClr val="212121"/>
                </a:solidFill>
                <a:latin typeface="Arial"/>
              </a:rPr>
              <a:t>message. </a:t>
            </a:r>
            <a:r>
              <a:rPr b="0" lang="en-IN" sz="1550" spc="-7" strike="noStrike">
                <a:solidFill>
                  <a:srgbClr val="212121"/>
                </a:solidFill>
                <a:latin typeface="Arial"/>
              </a:rPr>
              <a:t>That's why </a:t>
            </a:r>
            <a:r>
              <a:rPr b="0" lang="en-IN" sz="1550" spc="-1" strike="noStrike">
                <a:solidFill>
                  <a:srgbClr val="212121"/>
                </a:solidFill>
                <a:latin typeface="Arial"/>
              </a:rPr>
              <a:t>a  </a:t>
            </a:r>
            <a:r>
              <a:rPr b="0" lang="en-IN" sz="1550" spc="-7" strike="noStrike">
                <a:solidFill>
                  <a:srgbClr val="212121"/>
                </a:solidFill>
                <a:latin typeface="Arial"/>
              </a:rPr>
              <a:t>hacker is not able to </a:t>
            </a:r>
            <a:r>
              <a:rPr b="0" lang="en-IN" sz="1550" spc="-1" strike="noStrike">
                <a:solidFill>
                  <a:srgbClr val="212121"/>
                </a:solidFill>
                <a:latin typeface="Arial"/>
              </a:rPr>
              <a:t>read </a:t>
            </a:r>
            <a:r>
              <a:rPr b="0" lang="en-IN" sz="1550" spc="-7" strike="noStrike">
                <a:solidFill>
                  <a:srgbClr val="212121"/>
                </a:solidFill>
                <a:latin typeface="Arial"/>
              </a:rPr>
              <a:t>the data as </a:t>
            </a:r>
            <a:r>
              <a:rPr b="0" lang="en-IN" sz="1550" spc="-1" strike="noStrike">
                <a:solidFill>
                  <a:srgbClr val="212121"/>
                </a:solidFill>
                <a:latin typeface="Arial"/>
              </a:rPr>
              <a:t>senders </a:t>
            </a:r>
            <a:r>
              <a:rPr b="0" lang="en-IN" sz="1550" spc="-7" strike="noStrike">
                <a:solidFill>
                  <a:srgbClr val="212121"/>
                </a:solidFill>
                <a:latin typeface="Arial"/>
              </a:rPr>
              <a:t>use an encryption</a:t>
            </a:r>
            <a:r>
              <a:rPr b="0" lang="en-IN" sz="1550" spc="-32" strike="noStrike">
                <a:solidFill>
                  <a:srgbClr val="212121"/>
                </a:solidFill>
                <a:latin typeface="Arial"/>
              </a:rPr>
              <a:t> </a:t>
            </a:r>
            <a:r>
              <a:rPr b="0" lang="en-IN" sz="1550" spc="-7" strike="noStrike">
                <a:solidFill>
                  <a:srgbClr val="212121"/>
                </a:solidFill>
                <a:latin typeface="Arial"/>
              </a:rPr>
              <a:t>algorithm.</a:t>
            </a:r>
            <a:endParaRPr b="0" lang="en-IN" sz="1550" spc="-1" strike="noStrike">
              <a:latin typeface="Arial"/>
            </a:endParaRPr>
          </a:p>
          <a:p>
            <a:pPr marL="12600">
              <a:lnSpc>
                <a:spcPct val="114000"/>
              </a:lnSpc>
              <a:spcBef>
                <a:spcPts val="1236"/>
              </a:spcBef>
              <a:buNone/>
            </a:pPr>
            <a:r>
              <a:rPr b="1" lang="en-IN" sz="1400" spc="-7" strike="noStrike">
                <a:solidFill>
                  <a:srgbClr val="1f2123"/>
                </a:solidFill>
                <a:latin typeface="Arial"/>
              </a:rPr>
              <a:t>Decryption </a:t>
            </a:r>
            <a:r>
              <a:rPr b="0" lang="en-IN" sz="1400" spc="-7" strike="noStrike">
                <a:solidFill>
                  <a:srgbClr val="1f2123"/>
                </a:solidFill>
                <a:latin typeface="Arial"/>
              </a:rPr>
              <a:t>is the process of </a:t>
            </a:r>
            <a:r>
              <a:rPr b="0" lang="en-IN" sz="1400" spc="-1" strike="noStrike">
                <a:solidFill>
                  <a:srgbClr val="1f2123"/>
                </a:solidFill>
                <a:latin typeface="Arial"/>
              </a:rPr>
              <a:t>converting meaningless message (Ciphertext) </a:t>
            </a:r>
            <a:r>
              <a:rPr b="0" lang="en-IN" sz="1400" spc="-7" strike="noStrike">
                <a:solidFill>
                  <a:srgbClr val="1f2123"/>
                </a:solidFill>
                <a:latin typeface="Arial"/>
              </a:rPr>
              <a:t>into its original form  </a:t>
            </a:r>
            <a:r>
              <a:rPr b="0" lang="en-IN" sz="1400" spc="-1" strike="noStrike">
                <a:solidFill>
                  <a:srgbClr val="1f2123"/>
                </a:solidFill>
                <a:latin typeface="Arial"/>
              </a:rPr>
              <a:t>(Plaintext).</a:t>
            </a:r>
            <a:endParaRPr b="0" lang="en-IN" sz="1400" spc="-1" strike="noStrike">
              <a:latin typeface="Arial"/>
            </a:endParaRPr>
          </a:p>
          <a:p>
            <a:pPr marL="12600">
              <a:lnSpc>
                <a:spcPct val="114000"/>
              </a:lnSpc>
              <a:spcBef>
                <a:spcPts val="1165"/>
              </a:spcBef>
              <a:buNone/>
            </a:pPr>
            <a:r>
              <a:rPr b="0" lang="en-IN" sz="1550" spc="-7" strike="noStrike">
                <a:solidFill>
                  <a:srgbClr val="212121"/>
                </a:solidFill>
                <a:latin typeface="Arial"/>
              </a:rPr>
              <a:t>Decryption is </a:t>
            </a:r>
            <a:r>
              <a:rPr b="0" lang="en-IN" sz="1550" spc="-1" strike="noStrike">
                <a:solidFill>
                  <a:srgbClr val="212121"/>
                </a:solidFill>
                <a:latin typeface="Arial"/>
              </a:rPr>
              <a:t>a </a:t>
            </a:r>
            <a:r>
              <a:rPr b="0" lang="en-IN" sz="1550" spc="-7" strike="noStrike">
                <a:solidFill>
                  <a:srgbClr val="212121"/>
                </a:solidFill>
                <a:latin typeface="Arial"/>
              </a:rPr>
              <a:t>process of </a:t>
            </a:r>
            <a:r>
              <a:rPr b="0" lang="en-IN" sz="1550" spc="-1" strike="noStrike">
                <a:solidFill>
                  <a:srgbClr val="212121"/>
                </a:solidFill>
                <a:latin typeface="Arial"/>
              </a:rPr>
              <a:t>converting </a:t>
            </a:r>
            <a:r>
              <a:rPr b="0" lang="en-IN" sz="1550" spc="-7" strike="noStrike">
                <a:solidFill>
                  <a:srgbClr val="212121"/>
                </a:solidFill>
                <a:latin typeface="Arial"/>
              </a:rPr>
              <a:t>encoded/encrypted data in </a:t>
            </a:r>
            <a:r>
              <a:rPr b="0" lang="en-IN" sz="1550" spc="-1" strike="noStrike">
                <a:solidFill>
                  <a:srgbClr val="212121"/>
                </a:solidFill>
                <a:latin typeface="Arial"/>
              </a:rPr>
              <a:t>a </a:t>
            </a:r>
            <a:r>
              <a:rPr b="0" lang="en-IN" sz="1550" spc="-7" strike="noStrike">
                <a:solidFill>
                  <a:srgbClr val="212121"/>
                </a:solidFill>
                <a:latin typeface="Arial"/>
              </a:rPr>
              <a:t>form that is </a:t>
            </a:r>
            <a:r>
              <a:rPr b="0" lang="en-IN" sz="1550" spc="-1" strike="noStrike">
                <a:solidFill>
                  <a:srgbClr val="212121"/>
                </a:solidFill>
                <a:latin typeface="Arial"/>
              </a:rPr>
              <a:t>readable </a:t>
            </a:r>
            <a:r>
              <a:rPr b="0" lang="en-IN" sz="1550" spc="-7" strike="noStrike">
                <a:solidFill>
                  <a:srgbClr val="212121"/>
                </a:solidFill>
                <a:latin typeface="Arial"/>
              </a:rPr>
              <a:t>and  understood by </a:t>
            </a:r>
            <a:r>
              <a:rPr b="0" lang="en-IN" sz="1550" spc="-1" strike="noStrike">
                <a:solidFill>
                  <a:srgbClr val="212121"/>
                </a:solidFill>
                <a:latin typeface="Arial"/>
              </a:rPr>
              <a:t>a </a:t>
            </a:r>
            <a:r>
              <a:rPr b="0" lang="en-IN" sz="1550" spc="-7" strike="noStrike">
                <a:solidFill>
                  <a:srgbClr val="212121"/>
                </a:solidFill>
                <a:latin typeface="Arial"/>
              </a:rPr>
              <a:t>human or </a:t>
            </a:r>
            <a:r>
              <a:rPr b="0" lang="en-IN" sz="1550" spc="-1" strike="noStrike">
                <a:solidFill>
                  <a:srgbClr val="212121"/>
                </a:solidFill>
                <a:latin typeface="Arial"/>
              </a:rPr>
              <a:t>a </a:t>
            </a:r>
            <a:r>
              <a:rPr b="0" lang="en-IN" sz="1550" spc="-12" strike="noStrike">
                <a:solidFill>
                  <a:srgbClr val="212121"/>
                </a:solidFill>
                <a:latin typeface="Arial"/>
              </a:rPr>
              <a:t>computer. </a:t>
            </a:r>
            <a:r>
              <a:rPr b="0" lang="en-IN" sz="1550" spc="-7" strike="noStrike">
                <a:solidFill>
                  <a:srgbClr val="212121"/>
                </a:solidFill>
                <a:latin typeface="Arial"/>
              </a:rPr>
              <a:t>This </a:t>
            </a:r>
            <a:r>
              <a:rPr b="0" lang="en-IN" sz="1550" spc="-1" strike="noStrike">
                <a:solidFill>
                  <a:srgbClr val="212121"/>
                </a:solidFill>
                <a:latin typeface="Arial"/>
              </a:rPr>
              <a:t>method </a:t>
            </a:r>
            <a:r>
              <a:rPr b="0" lang="en-IN" sz="1550" spc="-7" strike="noStrike">
                <a:solidFill>
                  <a:srgbClr val="212121"/>
                </a:solidFill>
                <a:latin typeface="Arial"/>
              </a:rPr>
              <a:t>is performed by un-encrypting the text  </a:t>
            </a:r>
            <a:r>
              <a:rPr b="0" lang="en-IN" sz="1550" spc="-1" strike="noStrike">
                <a:solidFill>
                  <a:srgbClr val="212121"/>
                </a:solidFill>
                <a:latin typeface="Arial"/>
              </a:rPr>
              <a:t>manually </a:t>
            </a:r>
            <a:r>
              <a:rPr b="0" lang="en-IN" sz="1550" spc="-7" strike="noStrike">
                <a:solidFill>
                  <a:srgbClr val="212121"/>
                </a:solidFill>
                <a:latin typeface="Arial"/>
              </a:rPr>
              <a:t>or by using </a:t>
            </a:r>
            <a:r>
              <a:rPr b="0" lang="en-IN" sz="1550" spc="-1" strike="noStrike">
                <a:solidFill>
                  <a:srgbClr val="212121"/>
                </a:solidFill>
                <a:latin typeface="Arial"/>
              </a:rPr>
              <a:t>keys </a:t>
            </a:r>
            <a:r>
              <a:rPr b="0" lang="en-IN" sz="1550" spc="-7" strike="noStrike">
                <a:solidFill>
                  <a:srgbClr val="212121"/>
                </a:solidFill>
                <a:latin typeface="Arial"/>
              </a:rPr>
              <a:t>used to encrypt the original</a:t>
            </a:r>
            <a:r>
              <a:rPr b="0" lang="en-IN" sz="1550" spc="-26" strike="noStrike">
                <a:solidFill>
                  <a:srgbClr val="212121"/>
                </a:solidFill>
                <a:latin typeface="Arial"/>
              </a:rPr>
              <a:t> </a:t>
            </a:r>
            <a:r>
              <a:rPr b="0" lang="en-IN" sz="1550" spc="-7" strike="noStrike">
                <a:solidFill>
                  <a:srgbClr val="212121"/>
                </a:solidFill>
                <a:latin typeface="Arial"/>
              </a:rPr>
              <a:t>data.</a:t>
            </a:r>
            <a:endParaRPr b="0" lang="en-IN" sz="15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f6291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f6291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f6291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f6291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LibreOffice/7.2.5.2$Linux_X86_64 LibreOffice_project/499f9727c189e6ef3471021d6132d4c694f357e5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2022-01-15T14:12:18Z</dcterms:created>
  <dc:creator/>
  <dc:description/>
  <dc:language>en-IN</dc:language>
  <cp:lastModifiedBy/>
  <dcterms:modified xsi:type="dcterms:W3CDTF">2022-01-15T19:46:52Z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2022-01-15T00:00:00Z</vt:filetime>
  </property>
  <property fmtid="{D5CDD505-2E9C-101B-9397-08002B2CF9AE}" pid="4" name="PresentationFormat">
    <vt:lpwstr>On-screen Show (4:3)</vt:lpwstr>
  </property>
</Properties>
</file>